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09T19:09:52.8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6817">
    <iact:property name="dataType"/>
    <iact:actionData xml:id="d0">
      <inkml:trace xmlns:inkml="http://www.w3.org/2003/InkML" xml:id="stk0" contextRef="#ctx0" brushRef="#br0">4862 9550 0,'0'0'445,"0"0"-421,0 0 2,0 25-1,0-1-2,0-24 0,0 25 26,0-25-24,0 25 11,0-25 0,0 25 2,0 0 1,0-25-3,0 24-3,-25-24 55,25 0-75,0 0 68,0 25-68,-25-25 49,25 0-15,-25 0 50,25 25-48,-25-25-25,25 25-11,-24-25 0,24 0 46</inkml:trace>
    </iact:actionData>
  </iact:action>
  <iact:action type="add" startTime="118907">
    <iact:property name="dataType"/>
    <iact:actionData xml:id="d1">
      <inkml:trace xmlns:inkml="http://www.w3.org/2003/InkML" xml:id="stk1" contextRef="#ctx0" brushRef="#br0">10170 8186 0,'0'0'60,"0"24"-36,0-24-10,0 25-2,0 0 12,0-25-10,0 25 8,0-25-11,0 25 1,0-25 1,0 24-2,0 1 2,0-25-1,0 25 0,0-25 2,0 25 9,0 0-11,0-25 3,0 24 7,0-24-11,0 25 15,0-25 9,0 25-23,0 0 13,25-25-13,-25 25 0,0-25 1,0 24 11,0-24 0,25 0 12,-25 0-23,24 0 0,-24 0-2,25 0 2,0 0-2,-25 0 14,25 0-14,-25 0 14,25 0 24</inkml:trace>
    </iact:actionData>
  </iact:action>
  <iact:action type="add" startTime="120232">
    <iact:property name="dataType"/>
    <iact:actionData xml:id="d2">
      <inkml:trace xmlns:inkml="http://www.w3.org/2003/InkML" xml:id="stk2" contextRef="#ctx0" brushRef="#br0">10170 8458 0,'0'-24'13,"0"24"47,25 0-12,0 0-23,-25 0-1,24 0 1,-24 0-2,25 0 14,0 0 0</inkml:trace>
    </iact:actionData>
  </iact:action>
  <iact:action type="add" startTime="121415">
    <iact:property name="dataType"/>
    <iact:actionData xml:id="d3">
      <inkml:trace xmlns:inkml="http://www.w3.org/2003/InkML" xml:id="stk3" contextRef="#ctx0" brushRef="#br0">10319 8111 0,'0'25'22,"0"0"-10,0-25 11,0 25 3,0-25-2,0 24 0,0 1-12,0-25 1,0 25-2,0 0 3,0-25-3,0 49 1,0-49 1,0 25 0,0 0-3,0 0 3,0-25 11,0 25-12,0-25 0,25 24 1,-25 1-1,0-25 12,0 25 0,0-25 100,0 0-29,0 25-71,0 0 16,24-25-18,-24 24 1,0-24 2,0 25 38,25-25-29,-25 0 76,0 0-98,0-25 12,0 25-12,0-24 1,0-1-2,0 25 2,0-25 11,0 25 13,0-25-13,0 25 49,0-25-48,25 25-14,-25 0 38,25 0-25,0 0-9,-25 0 7,24 0-9,-24 0 10,0 0 14,25 0-25,-25 25 1,0-25 0,0 25 10,0-25 0,0 25 2,0 0 0,0-25-12,0 24 22,0-24-10,0 0 12,0 25-26,0-25 113</inkml:trace>
    </iact:actionData>
  </iact:action>
  <iact:action type="add" startTime="124175">
    <iact:property name="dataType"/>
    <iact:actionData xml:id="d4">
      <inkml:trace xmlns:inkml="http://www.w3.org/2003/InkML" xml:id="stk4" contextRef="#ctx0" brushRef="#br0">10592 8582 0,'0'0'61,"0"0"-37,0 0 11,0 0-23,24 0 13,1 0-1,-25 0 0,25 0 1,-25 0-2,25 0 3,0 0-3,-25 0-10,24 0 11,-24 0 37,0 0-49,0 0 12,0-24 0,0-1 1,0 25-13,0-25 12,0 25 1,0-25 10,0 0-10,0 25-13,0 0 1,0-24 23,0 24-11,0-25-1,0 25-10,0 0 45,-24 0-23,-1 0-23,25 0-1,-25 0 2,25 0-2,-25 0-2,0 25 14,25-25-12,-24 0 1,24 24 11,-25 1 1,25-25 23,0 25-8,0-25-15,0 25-4,0-25-9,0 25-1,25-25 5,-25 0-5,0 24 1,0-24 34,24 0-34,1 0 26,-25 25 10,25-25 13,-25 0 11,25 0 14,-25 25-26,25-25-35,-25 25 48,0-25-48,0 0 35</inkml:trace>
    </iact:actionData>
  </iact:action>
  <iact:action type="add" startTime="128435">
    <iact:property name="dataType"/>
    <iact:actionData xml:id="d5">
      <inkml:trace xmlns:inkml="http://www.w3.org/2003/InkML" xml:id="stk5" contextRef="#ctx0" brushRef="#br0">10840 8434 0,'0'0'82,"0"0"-58,0 24-12,0 1 12,0-25-11,0 25-2,0-25 3,0 25-3,0 0 1,0-25 1,0 24-1,0-24 12,0 25-11,0-25 11,0 25 61,0 0 0,0-25-1,0 25 14,0-25 48,0 0-122,0-25-12,0 0 1,0 25 1,0-25-4,0 0 2,0 1 0,0-1 2,0 25-4,0-25 3,0 0 11,0 25 2,0-25-3,24 25 4,-24 0-14,25 0 57,-25 0-22,25 0-24,-25 0-12,0 0 13,0 25-13,0 0 14,0-25-4,0 25-9,25-25 11,-25 0-12,25 0 61,-25 25-61,0-25 37,24 0 36,-24 0 61,25 0-98,-25 0-32,25 0 29,-25 0 16,0 0-47,0-25 9,0 25-11,0-25 12</inkml:trace>
    </iact:actionData>
  </iact:action>
  <iact:action type="add" startTime="131316">
    <iact:property name="dataType"/>
    <iact:actionData xml:id="d6">
      <inkml:trace xmlns:inkml="http://www.w3.org/2003/InkML" xml:id="stk6" contextRef="#ctx0" brushRef="#br0">11063 8632 0,'0'0'49,"25"0"-13,-25 0-25,24 0 14,1 0-1,-25 0-11,25 0 11,-25 0 2,25 0-16,-25 0 3,25 0-1,0 0 0,-25 0 0,24 0 24,-24 0 0,0 0-11,0-25 1,0 25-15,0-25 0,0 1 2,0 24-2,0-25 2,0 25-1,0-25 1,0 25-1,0-25-1,0 0 26,0 25 12,0 0-12,0 0-13,-24 0 0,-1 0 1,25 0-2,-25 0 3,25 0-15,0 0 2,-25 25-1,25-25 12,-25 25-12,0-25 13,25 0 11,0 0-12,0 25 62,-24-25-74,24 0 26,0 25-27,0-1 13,0-24 0,0 25-9,0-25 7,0 25 2,0 0 12,0-25 63,0 25-52,0-25-22,0 0-14,24 0 38,1 0 12,-25 24-48,0-24 169,25 0-146,-25 0 49,25 0-22,-25 0-53,0 0 15,25 0-12,-25 25 10,25-25-11,-25 25 14,24-25-2,-24 0 72,25 0-83,-25 0 47,25 0-35</inkml:trace>
    </iact:actionData>
  </iact:action>
  <iact:action type="add" startTime="135760">
    <iact:property name="dataType"/>
    <iact:actionData xml:id="d7">
      <inkml:trace xmlns:inkml="http://www.w3.org/2003/InkML" xml:id="stk7" contextRef="#ctx0" brushRef="#br0">10492 9203 0,'-24'0'20,"24"0"-7,-25 0-1,0 0 13,25 0 84,25 0-96,-25 0-1,25 0-2,-1 0 4,-24 24-2,50-24 0,24 50 13,1-25-24,-26 0 9,26 24 2,-1-49 0,-24 25 2,-25-25-3,49 25 1,-49 0 0,24-25 0,1 0 0,0 24 0,-50 1 1,49-25-1,-49 0 0,0 25 0,25-25 2,-25 25-3,0-25 12,25 0-10,-25 0-1,25 0 0,0 25 1,-25-25 0,24 0-2,-24 0 0,25 24 2,0-24-1,0 0 1,-25 0 11</inkml:trace>
    </iact:actionData>
  </iact:action>
  <iact:action type="add" startTime="147901">
    <iact:property name="dataType"/>
    <iact:actionData xml:id="d8">
      <inkml:trace xmlns:inkml="http://www.w3.org/2003/InkML" xml:id="stk8" contextRef="#ctx0" brushRef="#br0">17264 10716 0,'0'0'97,"-25"0"-73,25 0 3,-25 0-4,25 0-11,-24 0 0,-1 0 0,25 0 1,-25 0-2,25 0 1,-25 0 13,25 0-13,-25 0 11,1 0-10,24 0 0,-25 0-2,25 24 2,0-24-3,-25 0 4,0 0-2,25 0 0,-25 0 13,25 0-2,-24 0 67,24 25 41,0-25-121,0 25 15,0 0-11,0-25-4,0 25 15,0-25 0,0 24-1,0 1-13,0-25 2,0 25 0,0-25-2,0 50 1,0-50-1,0 24 14,0 1-13,0 0 1,-25 25 1,25-50-4,0 24 4,0-24-2,0 25-1,0 0 25,0-25-24,0 25 1,0-25 12,0 25-14,0-25 1,0 25 38,-25-1-27,25 1-11,0 0 0,0 0 4,0-25-3,0 0-2,0 25 71,0-25-56,0 24-15,0 1 13,0-25 0,0 25-12,0-25 0,0 25 1,0 0-1,-25-1 0,25-24 1,-25 50-2,25-50 1,0 25 15,0-25-26,0 0 142,0 0-106,0 0-26,25 0 2,-25 0 11,25 0 4,-25 0-16,25 0-3,-25 0 15,25 0-10,-1 0-4,-24 0 2,25 0 1,0 0-1,0 0 1,0 0-2,-1 0 1,1 0 1,-25 0-1,50 0 1,-50 0 10,25 0-11,-25 0 2,24 0 9,-24 0 2</inkml:trace>
    </iact:actionData>
  </iact:action>
  <iact:action type="add" startTime="150663">
    <iact:property name="dataType"/>
    <iact:actionData xml:id="d9">
      <inkml:trace xmlns:inkml="http://www.w3.org/2003/InkML" xml:id="stk9" contextRef="#ctx0" brushRef="#br0">16942 11162 0,'0'0'49,"0"0"0,24 0-38,1 0 13,-25 0 2,25 0-15,-25 0 2,25 25-2,0 0 14,-25-25-1,24 0-11,-24 0 13,25 0-15,-25 0 13,25 0-13,0 0 1,-25 0 15,25 0 44,-25 0-10,24 0-10</inkml:trace>
    </iact:actionData>
  </iact:action>
  <iact:action type="add" startTime="164500">
    <iact:property name="dataType"/>
    <iact:actionData xml:id="d10">
      <inkml:trace xmlns:inkml="http://www.w3.org/2003/InkML" xml:id="stk10" contextRef="#ctx0" brushRef="#br0">8756 12774 0,'0'0'48,"0"0"-23,0 0-14,25 0 1,0 0 13,-25 0-12,24 25 10,-24-25-8,50 0-2,-25 0-3,0 0 3,-1 0-2,1 0 3,0 0-4,-25 0 2,25 0 0,-25 0 13,25 0-14,0 0 13,-25 0-12,24 0 1,-24 0-1,25 0 1,-25 0-2,25 0 13,0 0-12,-25 0 1,25 0-1,-25 0 0,24 0 0,1 0 1,-25 0 0,25 0-2,-25 0 1,25 0 1,-25 0 10,25 0 2,-1 0 25</inkml:trace>
    </iact:actionData>
  </iact:action>
  <iact:action type="add" startTime="166397">
    <iact:property name="dataType"/>
    <iact:actionData xml:id="d11">
      <inkml:trace xmlns:inkml="http://www.w3.org/2003/InkML" xml:id="stk11" contextRef="#ctx0" brushRef="#br0">9153 12824 0,'0'0'243,"0"0"-218,0 25-2,0-25-10,0 25-1,0-25 2,0 24 12,0-24-15,0 25 13,0-25 0,0 25-10,0 0 8,0-25-10,0 25 1,0-25-3,0 24 3,0 1 14,0-25-5,0 25 0,0-25-8,0 50-2,0-50 0,0 24 12,0-24 12,0 25-9,0-25-14,0 25-3,0 0 14,0-25-11,0 25 10,0-25-11,0 25 0,0-25 13,0 24-13,0 1 2,0 0-4,0-25 3,0 25-2,0 0 14,0-25-11,0 24-4,0-24 15,0 25-14,0 0 14,0-25-1,0 25-11,0-25 10,0 25 2,0-25-11,0 24-2,0 1 11,0-25 14,0 25-9,-25-25-8,25 25-7,0 0 73</inkml:trace>
    </iact:actionData>
  </iact:action>
  <iact:action type="add" startTime="176730">
    <iact:property name="dataType"/>
    <iact:actionData xml:id="d12">
      <inkml:trace xmlns:inkml="http://www.w3.org/2003/InkML" xml:id="stk12" contextRef="#ctx0" brushRef="#br0">12254 12874 0,'0'0'48,"0"24"-36,0 1 1,0-25 10,0 25-9,0-25-3,0 25 2,0 0-1,0-25-1,0 24 14,0-24-13,0 25 1,0-25 11,0 25 0,0 0 37,0-50 158,0 25-208,0-25 3,0 0-2,24 1-1,-24 24 1,0-25 1,0 25 0,0-25-2,0 25 13,25 0-11,-25-25-1,25 25 12,-25-25-11,0 25 35,25 0 13,-25 0 1,0 0-26,0 0-12,0 25-13,0-25 2,0 25-1,0 0 0,0-25 0,0 25 13,0-1-13,0-24 12,0 0 305,0 0-318,0-24 4,0 24 7,0-25-9,0 25 12,0-25-1,0 25 2,0 0-2,0-25-2,25 25-7,-1 0 7,-24-25 3,0 25 10,25 0 14,-25 0-37,0 0 24,0-24 1,25 24-12,-25 0 35,0 0-35,0 24 0,0 1-13,0-25 12,0 25 1,0-25-15,0 25 4,0-25-1,0 25-3,0-1 3,0-24-1,0 25 2,0-25-2,0 25-1,0 0 25</inkml:trace>
    </iact:actionData>
  </iact:action>
  <iact:action type="add" startTime="196861">
    <iact:property name="dataType"/>
    <iact:actionData xml:id="d13">
      <inkml:trace xmlns:inkml="http://www.w3.org/2003/InkML" xml:id="stk13" contextRef="#ctx0" brushRef="#br0">19000 15949 0,'0'0'88,"0"0"-28,0-24-38,0 24-9,0 0 0,25-25 11,-25 25-1,25-25 2,0 0-1,-25 25 1,25 0-1,-25 0 2,24 0 9,-24 0-11,25 25 13,0-25-26,-25 0 2,0 25 11,0-25 1,0 25 11,0-1-24,25-24 2,-25 0-4,0 0 3,25 25 14,-1-25 18,-24 0 4,25 0-37,-25 0 1,25 0 17,-25 0-24,25 0 8,-25-25-1,25 25-4,-25-24 16,0 24-1,24 0-11,-24-25-1,0 25 0,25 0 0,0-25 1,-25 0-2,25 25 2,-25 0-2,25 0 14,-25 0-1,24 0-9,1 0-3,-25 0 14,25 0-15,-25 0 2,25 0-2,0 0 10,0 0-8,-1 0 11,1 0 4,-25 0-17,0 25-2,0-25 16,0 0-12,0 25-2,25-25 1,-25 0 16,0 25-7,25-25 4,-25 0-1,25 0 12,-1 0 1,-24 24-1,0-24 75,0 0-88,0-24-11,0 24 1,0-25 0,25 25-2,-25 0 13,0-25 25,0 25-37,25-25 49,0 25-36,-25 0 12,25 0-14,-25 0 1,24 0-11,-24 0-1,25 0 13,0 0-12,-25 0-1,25 0-2,-25 0 3,25 0-1,-1 0 2,-24 0-4,25 0 3,-25 0 3,25 0 20,-25 0 10,0 25-23,25-25-11,0 0 13,-25 0-1,0 25-13,24-25 53,-24 0 43,0 0-94,0 0 11,0-25-12,0 0 13,0 25-14,0-25 2,25 25-1,-25 0 12,0-24 24,25 24-23,-25 0 24,25 0-37,-25 0 13,25 0-13,-25 0 0,24 0 0,1 0 12,-25 0-12,0 0 15,25 0-16,-25 0 12,25 24 1,-25-24 1,25 0-13,-25 25 13,24 0-2,-24-25 3,25 0-3,-25 0-11,25 0 1,-25 25-1,25-25 0,-25 0 1,25 0 10,-25 0 62,0 0-72,0 0-2,0-25 4,0 0 8,0 25-12,0-25 6,24 25-3,1 0 54,-25 0-57,25 0 2,-25 0 11,25 0 0,-25 0 1,25 0-1,-25 0 0,0 0 0,0 0 0,0 25 1,24-25-1,-24 25-12,0-25 13,0 0-13,25 0 13,-25 25-13,0-25-1,25 0 2,-25 0-1,25 0 12,-25 0 0,0 25-12,25-25 1,-25 0 1,25 24-4,-25-24 15,24 0-1,1 0 3,-25 0-15,25 0-2,-25 0 16,25 0-4</inkml:trace>
    </iact:actionData>
  </iact:action>
  <iact:action type="add" startTime="224425">
    <iact:property name="dataType"/>
    <iact:actionData xml:id="d14">
      <inkml:trace xmlns:inkml="http://www.w3.org/2003/InkML" xml:id="stk14" contextRef="#ctx0" brushRef="#br0">7541 17314 0,'0'0'171,"0"0"-159,49 0 0,-24 0 3,0 0-6,24 0 4,-24 24-1,0-24 3,25 0-5,-26 0 1,1 25 2,25-25 2,-50 0-4,25 0 0,-1 0 1,1 0 1,-25 0-1,25 0-1,0 0 4,0 0-7,24 0 6,-24 25-1,0-25-2,0 0 1,0 0 0,-25 0 1,24 0-1,-24 0 0,25 25 1,0-25 0,0 0-2,-25 0 0,25 0 1,-1 0 0,1 0 1,25 0-1,-25 0 1,-1 0-2,26 25 1,-25-25 1,24 0 1,-24 0-4,25 24 2,-25-24 0,-1 0 0,1 0 1,0 25-1,49-25 0,-49 0 1,0 25-2,25-25 1,-1 0 3,-24 0-5,25 0 2,-25 0 0,-1 0 0,1 25 0,-25-25 1,25 0-1,0 0 0,0 0 0,-1 0 0,1 0 2,0 0-3,0 0 1,0 0-1,-1 0 1,1 25 1,0-25-1,-25 0 1,25 0-1,0 25 0,-25-25 0,24 0 1,-24 0-2,0 0 2,25 0 13,-25 0-16,0 24 3,25-24 22</inkml:trace>
    </iact:actionData>
  </iact:action>
  <iact:action type="add" startTime="226983">
    <iact:property name="dataType"/>
    <iact:actionData xml:id="d15">
      <inkml:trace xmlns:inkml="http://www.w3.org/2003/InkML" xml:id="stk15" contextRef="#ctx0" brushRef="#br0">7367 16495 0,'0'0'71,"0"0"-59,0 0 0,0 0 1,0 25 0,0 0-2,0-25 1,0 25 1,0-1-1,0 1 0,0-25 1,0 25-1,0 0-1,0 0 1,0-1 1,0-24-1,0 25 0,0 0 1,0-25 0,0 25-3,0-25 15,0 0 145,0 0-156,0 0-4,0-50 3,0 50-1,0-25 0,25 25 0,-25-24 12,0 24-11,25 0 23,-25 0-12,24 0-12,1 0 13,-25 0 0,25 0-12,-25 24 9,0-24 3,0 25 0,0-25-2,0 25 2,25-25-12,-25 25 24,25-25-14,-25 0 87,0 0-50,0-25-48,24 25 1,-24-25 1,0 25-4,0-25 2,0 25 3,0-24-4,0-1 0,0 25 1,0-25 24,0 25-23,0-25 36,25 25-12,-25-25-14,0 25 14,0-24-13,0 24 12,0 0-11,0-25-13,0 25 36</inkml:trace>
    </iact:actionData>
  </iact:action>
  <iact:action type="add" startTime="229514">
    <iact:property name="dataType"/>
    <iact:actionData xml:id="d16">
      <inkml:trace xmlns:inkml="http://www.w3.org/2003/InkML" xml:id="stk16" contextRef="#ctx0" brushRef="#br0">7838 16545 0,'0'0'47,"0"0"-35,-25 0 0,1 0 1,24 0-1,-25 0 13,25 0-12,-25 0-3,0 0 3,25 25 11,0-25 1,0 24-12,0 1 10,0-25-10,0 25-2,0-25 4,0 25 7,0 0 2,0-25-12,0 24 13,0-24 1,0 0-4,25 25 18,-25-25-17,0 0 3,25 0-16,-25 25 13,0-25-11,25 0 25,-1 25 1,-24-25-4,0 0-19,0 25 32,25-25-35,-25 0 36,25 0-22,-25 0-14,25 0 14,0 0-5,-25 0-8,24 0 11,-24 0-12,25 0 13,0 0 10,-25 0-22,0-25 14,0 0-16,0 25-1,0-25 15,0 25-12,0 0-1,0-25 0,0 25-1,0-24 5,0-1-7,0 25 3,0-25 1,0 25-1,0-25 12,0 0 15,0 25-15,0-24-14,0 24 15,0-25 108,0 25-109,-25 0 2,25 0-3,-25 0-7,25 0-4,-24 0-3,-1 0 2,0 0 2,25 0 12,-25 0-1,25 0 112,-25 0-126</inkml:trace>
    </iact:actionData>
  </iact:action>
  <iact:action type="add" startTime="232360">
    <iact:property name="dataType"/>
    <iact:actionData xml:id="d17">
      <inkml:trace xmlns:inkml="http://www.w3.org/2003/InkML" xml:id="stk17" contextRef="#ctx0" brushRef="#br0">8136 16545 0,'0'25'72,"0"-25"-47,0 24-13,0-24 13,0 25-13,0 0 11,0-25-10,0 25 0,0-25-2,0 25 1,0-1 1,0-24 0,0 25-3,0-25 15,0 25-13,0-25 1,0 25 10,0-25 65,0 25-78,25-25 14,0 0 1,-25 24-1,24-24-12,-24 0 0,0 0 0,25 0 13,-25 0-12,25 0-2,0 0 26,-25 0-12,0 0-14,0 0 1,25 0 1,-25-24-2,0-1 17,0 25-16,0-25 0,24 25-1,-24-25 1,0 25 0,0-25-1,0 1 0,25 24 4,-25-25-5,0 25 15,0-25 0,0 0-14,0 25 26,0-25 11,0 25-22,0-24 22,0 24 183,0-25-220,0 0 2,0 25 11,0 0 122,0 0-121,0 25-13,0-25 0,0 25 2,0-25-4,0 24 15,0-24-14,0 25 3,0 0-1,0-25-3,0 25 2,0-25 0,0 25 1,0-1 11,0-24-12,0 25 0,0-25 13,0 25-13,0-25 15,0 25-15,0 0 11,0-25-10,0 24 10,0-24 13,0 0 48,25 0-23,-25 0 38</inkml:trace>
    </iact:actionData>
  </iact:action>
  <iact:action type="add" startTime="235779">
    <iact:property name="dataType"/>
    <iact:actionData xml:id="d18">
      <inkml:trace xmlns:inkml="http://www.w3.org/2003/InkML" xml:id="stk18" contextRef="#ctx0" brushRef="#br0">8632 16197 0,'0'0'25,"0"0"-14,0 25 13,0 0-12,0-25 1,0 25-2,0 0 1,0-1 2,0-24-3,0 25 2,0 0-1,0 0 0,0-25-1,0 25 15,0-25-15,0 25 2,0-25-2,0 24 19,0 1-23,0-25 19,0 25-15,0-25 0,0 25 1,0-25 3,0 25-5,0-1 15,0-24 13,0 25-1,0-25-1,0 25-14,0 0-8,-25-25 9,25 25-11,0-25 13,0 24 10,0-24 2,0 25-12,0 0 73,0-25-74,0 25 61,0-25-49,0 25 12,0-25-10,0 24-15,0-24 14,0 25 0,25-25 157,-25 0-181,25 0 23,-25 0-24,25 0 12,-1 0 1,-24 0-13,25 0 0</inkml:trace>
    </iact:actionData>
  </iact:action>
  <iact:action type="add" startTime="238736">
    <iact:property name="dataType"/>
    <iact:actionData xml:id="d19">
      <inkml:trace xmlns:inkml="http://www.w3.org/2003/InkML" xml:id="stk19" contextRef="#ctx0" brushRef="#br0">9029 16594 0,'0'0'121,"0"0"-97,-25 0-10,25 0 20,-25 0-9,25 0-12,-25 0 11,25 0-12,-24 0 0,-1 0 1,25 0-1,-25 25-1,25 0 2,-25-25-1,0 25 1,25-25-1,0 25-1,0-25 25,-24 24-11,24-24-13,0 25 0,0 0 0,0-25 1,0 25 11,0-25 0,0 25-12,0-1 14,0-24-14,0 25 13,0-25 0,24 0-13,1 0 0,-25 0 10,25 0-10,-25 0 1,25 0 11,0 0 1,-25 0-14,24 0 25,-24 0-11,25 0 0,-25 0 23,25 0-11,-25-25-25,0 1 1,25 24-1,-25-25-1,0 25 2,0-25-1,0 0-1,0 0 2,0 25-1,25-49 0,-25 49 0,0-25 1,0 25-1,0-25-1,0 0 3,0 25-3,0-24 15,0 24-25,0-25 8,0 25 16,0-25 0,0 0-14,0 25 13,0-25 25,0 25 0,0-24 112,0-1-128,0 25 16,0-25 1,0 25 14,0-25-8,0 25-43,0-50 23,0 50-22,0-24-4,0-1 515,0 25-514,0-25 0,0 25 14,0-50 182,0 50-195,0-24 13,0 24 109,0 0-110,0 24-12,0 1 0,0-25 12,0 25-10,0-25 9,0 25-11,0 0 0,0-25 1,0 24-2,0-24 1,0 25 0,0-25 13,0 25-13,0 0 1,0-25 11,0 25-12,0-25-1,0 25 15,0-1-3,0-24-10,0 25 12,0-25-14,0 25 13,0-25-12,0 25 1,0 0-1,0-25 0,0 24 1,0-24-1,0 25 0,0 0 1,0-25-2,0 25 1,0-25 13,0 25-13,0-25 11,0 24-8,0 1 8,0-25 25,0 25-21,0-25-16,0 25 11,0 0 5,0-25-17,0 0 3,25 0 11,-25 24-11,24-24-1,-24 0 11,25 0 14,-25 25-25,0-25 14,0 0-14,25 0 12,-25 0 49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97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24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52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8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2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46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9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61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94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3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F7045-BF6F-4B13-A45F-2C2095513BC4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AC879-E1CA-462A-8671-1AEF8CC8C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5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1.m4a"/><Relationship Id="rId7" Type="http://schemas.microsoft.com/office/2011/relationships/inkAction" Target="../ink/inkAction1.xml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Tuesday 10</a:t>
            </a:r>
            <a:r>
              <a:rPr lang="en-GB" baseline="30000" dirty="0" smtClean="0"/>
              <a:t>th</a:t>
            </a:r>
            <a:r>
              <a:rPr lang="en-GB" dirty="0" smtClean="0"/>
              <a:t> November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"/>
    </mc:Choice>
    <mc:Fallback>
      <p:transition spd="slow" advTm="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74" y="413397"/>
            <a:ext cx="8212428" cy="61058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7"/>
    </mc:Choice>
    <mc:Fallback>
      <p:transition spd="slow" advTm="2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8970" y="423958"/>
            <a:ext cx="11408210" cy="1609457"/>
            <a:chOff x="268970" y="423958"/>
            <a:chExt cx="11408210" cy="16094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970" y="423958"/>
              <a:ext cx="11408210" cy="16094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91189" y="662015"/>
              <a:ext cx="74611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 smtClean="0"/>
                <a:t>A </a:t>
              </a:r>
              <a:r>
                <a:rPr lang="en-GB" sz="2400" dirty="0" smtClean="0">
                  <a:solidFill>
                    <a:srgbClr val="FF0000"/>
                  </a:solidFill>
                </a:rPr>
                <a:t>creepy mummy </a:t>
              </a:r>
              <a:r>
                <a:rPr lang="en-GB" sz="2400" dirty="0" smtClean="0"/>
                <a:t>escapes from a </a:t>
              </a:r>
              <a:r>
                <a:rPr lang="en-GB" sz="2400" dirty="0" smtClean="0">
                  <a:solidFill>
                    <a:srgbClr val="FF0000"/>
                  </a:solidFill>
                </a:rPr>
                <a:t>pyramid in Egypt</a:t>
              </a:r>
              <a:r>
                <a:rPr lang="en-GB" sz="2400" dirty="0" smtClean="0"/>
                <a:t>.</a:t>
              </a:r>
            </a:p>
            <a:p>
              <a:r>
                <a:rPr lang="en-GB" sz="2400" dirty="0" smtClean="0"/>
                <a:t>Everyone must </a:t>
              </a:r>
              <a:r>
                <a:rPr lang="en-GB" sz="2400" dirty="0" smtClean="0">
                  <a:solidFill>
                    <a:srgbClr val="FF0000"/>
                  </a:solidFill>
                </a:rPr>
                <a:t>leave the city of Cairo </a:t>
              </a:r>
              <a:r>
                <a:rPr lang="en-GB" sz="2400" dirty="0" smtClean="0"/>
                <a:t>by </a:t>
              </a:r>
              <a:r>
                <a:rPr lang="en-GB" sz="2400" dirty="0" smtClean="0">
                  <a:solidFill>
                    <a:srgbClr val="FF0000"/>
                  </a:solidFill>
                </a:rPr>
                <a:t>nightfall</a:t>
              </a:r>
              <a:r>
                <a:rPr lang="en-GB" sz="2400" dirty="0" smtClean="0"/>
                <a:t> or </a:t>
              </a:r>
              <a:r>
                <a:rPr lang="en-GB" sz="2400" dirty="0" smtClean="0">
                  <a:solidFill>
                    <a:srgbClr val="FF0000"/>
                  </a:solidFill>
                </a:rPr>
                <a:t>be destroyed</a:t>
              </a:r>
              <a:r>
                <a:rPr lang="en-GB" sz="2400" dirty="0" smtClean="0"/>
                <a:t>!</a:t>
              </a:r>
              <a:endParaRPr lang="en-GB" sz="24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6043" y="1479821"/>
            <a:ext cx="2711137" cy="1241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970" y="2851221"/>
            <a:ext cx="11213540" cy="366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 smtClean="0">
                <a:latin typeface="Arial Rounded MT Bold" panose="020F0704030504030204" pitchFamily="34" charset="0"/>
              </a:rPr>
              <a:t>One dark stormy night the was a tremendous crash as a noisy, raging mummy escaped from the pyramids of </a:t>
            </a:r>
            <a:r>
              <a:rPr lang="en-GB" sz="2400" dirty="0" err="1" smtClean="0">
                <a:latin typeface="Arial Rounded MT Bold" panose="020F0704030504030204" pitchFamily="34" charset="0"/>
              </a:rPr>
              <a:t>egypt</a:t>
            </a:r>
            <a:r>
              <a:rPr lang="en-GB" sz="2400" dirty="0" smtClean="0">
                <a:latin typeface="Arial Rounded MT Bold" panose="020F0704030504030204" pitchFamily="34" charset="0"/>
              </a:rPr>
              <a:t>. It immediately made its way to the city of Cairo. the </a:t>
            </a:r>
            <a:r>
              <a:rPr lang="en-GB" sz="2400" dirty="0" err="1" smtClean="0">
                <a:latin typeface="Arial Rounded MT Bold" panose="020F0704030504030204" pitchFamily="34" charset="0"/>
              </a:rPr>
              <a:t>mumy</a:t>
            </a:r>
            <a:r>
              <a:rPr lang="en-GB" sz="2400" dirty="0" smtClean="0">
                <a:latin typeface="Arial Rounded MT Bold" panose="020F0704030504030204" pitchFamily="34" charset="0"/>
              </a:rPr>
              <a:t> wailed deafeningly at everyone in the streets and ordered them to leave the city. </a:t>
            </a:r>
            <a:r>
              <a:rPr lang="en-GB" sz="2400" dirty="0">
                <a:latin typeface="Arial Rounded MT Bold" panose="020F0704030504030204" pitchFamily="34" charset="0"/>
              </a:rPr>
              <a:t>I</a:t>
            </a:r>
            <a:r>
              <a:rPr lang="en-GB" sz="2400" dirty="0" smtClean="0">
                <a:latin typeface="Arial Rounded MT Bold" panose="020F0704030504030204" pitchFamily="34" charset="0"/>
              </a:rPr>
              <a:t>t added evilly that anybody left in the city by nightfall wood be destroyed.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05680" y="2919960"/>
              <a:ext cx="5804640" cy="34203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96320" y="2910600"/>
                <a:ext cx="5823360" cy="3439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98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23"/>
    </mc:Choice>
    <mc:Fallback>
      <p:transition spd="slow" advTm="28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saw Expectations British School of Beijing, Shuny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41" y="1638188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6"/>
    </mc:Choice>
    <mc:Fallback>
      <p:transition spd="slow" advTm="1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44" y="452034"/>
            <a:ext cx="10937260" cy="578134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4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2"/>
    </mc:Choice>
    <mc:Fallback>
      <p:transition spd="slow" advTm="12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29" y="1699743"/>
            <a:ext cx="9974649" cy="32071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8"/>
    </mc:Choice>
    <mc:Fallback>
      <p:transition spd="slow" advTm="1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529" y="1213432"/>
            <a:ext cx="8311724" cy="41184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2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2"/>
    </mc:Choice>
    <mc:Fallback>
      <p:transition spd="slow" advTm="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906" y="1601542"/>
            <a:ext cx="8792939" cy="39363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7"/>
    </mc:Choice>
    <mc:Fallback>
      <p:transition spd="slow" advTm="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03" y="1200351"/>
            <a:ext cx="9860070" cy="40155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4"/>
    </mc:Choice>
    <mc:Fallback>
      <p:transition spd="slow" advTm="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8" y="463370"/>
            <a:ext cx="5328216" cy="1713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655" y="308824"/>
            <a:ext cx="5060726" cy="2507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27" y="4009892"/>
            <a:ext cx="5448838" cy="243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499" y="4104015"/>
            <a:ext cx="5758466" cy="23451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98038" y="2060620"/>
            <a:ext cx="51269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99723" y="1182710"/>
            <a:ext cx="4124592" cy="150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66511" y="6306355"/>
            <a:ext cx="5247202" cy="4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8038" y="4784502"/>
            <a:ext cx="5247202" cy="4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"/>
    </mc:Choice>
    <mc:Fallback>
      <p:transition spd="slow" advTm="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985" y="425539"/>
            <a:ext cx="7719825" cy="59366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7"/>
    </mc:Choice>
    <mc:Fallback>
      <p:transition spd="slow" advTm="2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985" y="425539"/>
            <a:ext cx="7719825" cy="5936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2761" y="669701"/>
            <a:ext cx="86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on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571332" y="2931156"/>
            <a:ext cx="82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at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983455" y="5383369"/>
            <a:ext cx="72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in</a:t>
            </a:r>
            <a:endParaRPr lang="en-GB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1"/>
    </mc:Choice>
    <mc:Fallback>
      <p:transition spd="slow" advTm="1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95</Words>
  <Application>Microsoft Office PowerPoint</Application>
  <PresentationFormat>Widescreen</PresentationFormat>
  <Paragraphs>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VEllis</dc:creator>
  <cp:lastModifiedBy>VEllis</cp:lastModifiedBy>
  <cp:revision>5</cp:revision>
  <dcterms:created xsi:type="dcterms:W3CDTF">2020-11-09T19:05:16Z</dcterms:created>
  <dcterms:modified xsi:type="dcterms:W3CDTF">2020-11-09T19:27:34Z</dcterms:modified>
</cp:coreProperties>
</file>