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D68-6A8F-4D81-A548-4837D287226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A4AE-AE5C-4796-9096-E297ED4D8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D68-6A8F-4D81-A548-4837D287226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A4AE-AE5C-4796-9096-E297ED4D8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23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D68-6A8F-4D81-A548-4837D287226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A4AE-AE5C-4796-9096-E297ED4D8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96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D68-6A8F-4D81-A548-4837D287226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A4AE-AE5C-4796-9096-E297ED4D8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00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D68-6A8F-4D81-A548-4837D287226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A4AE-AE5C-4796-9096-E297ED4D8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5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D68-6A8F-4D81-A548-4837D287226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A4AE-AE5C-4796-9096-E297ED4D8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83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D68-6A8F-4D81-A548-4837D287226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A4AE-AE5C-4796-9096-E297ED4D8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80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D68-6A8F-4D81-A548-4837D287226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A4AE-AE5C-4796-9096-E297ED4D8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0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D68-6A8F-4D81-A548-4837D287226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A4AE-AE5C-4796-9096-E297ED4D8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2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D68-6A8F-4D81-A548-4837D287226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A4AE-AE5C-4796-9096-E297ED4D8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9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2D68-6A8F-4D81-A548-4837D287226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A4AE-AE5C-4796-9096-E297ED4D8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92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2D68-6A8F-4D81-A548-4837D2872265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A4AE-AE5C-4796-9096-E297ED4D8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24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8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7269" y="114301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First turn the volume on!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62142" y="5162550"/>
            <a:ext cx="1074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 dirty="0"/>
              <a:t>1.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38099" y="2688322"/>
            <a:ext cx="12752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 dirty="0"/>
              <a:t>2.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0" t="53094" r="10181" b="-682"/>
          <a:stretch>
            <a:fillRect/>
          </a:stretch>
        </p:blipFill>
        <p:spPr bwMode="auto">
          <a:xfrm>
            <a:off x="4037013" y="2017713"/>
            <a:ext cx="1463675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259263" y="5276850"/>
            <a:ext cx="811212" cy="5016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65600" y="2760663"/>
            <a:ext cx="812800" cy="5016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70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02" y="269249"/>
            <a:ext cx="5640611" cy="638430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2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07"/>
    </mc:Choice>
    <mc:Fallback xmlns="">
      <p:transition spd="slow" advTm="28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0357" y="123126"/>
            <a:ext cx="520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HfW cursive" panose="00000500000000000000" pitchFamily="2" charset="0"/>
              </a:rPr>
              <a:t>Friday 2</a:t>
            </a:r>
            <a:r>
              <a:rPr lang="en-GB" sz="3200" u="sng" baseline="30000" dirty="0" smtClean="0">
                <a:latin typeface="HfW cursive" panose="00000500000000000000" pitchFamily="2" charset="0"/>
              </a:rPr>
              <a:t>nd</a:t>
            </a:r>
            <a:r>
              <a:rPr lang="en-GB" sz="3200" u="sng" dirty="0" smtClean="0">
                <a:latin typeface="HfW cursive" panose="00000500000000000000" pitchFamily="2" charset="0"/>
              </a:rPr>
              <a:t> October </a:t>
            </a:r>
            <a:r>
              <a:rPr lang="en-GB" sz="3200" u="sng" dirty="0">
                <a:latin typeface="HfW cursive" panose="00000500000000000000" pitchFamily="2" charset="0"/>
              </a:rPr>
              <a:t>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6846" y="707901"/>
            <a:ext cx="272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HfW cursive" panose="00000500000000000000" pitchFamily="2" charset="0"/>
              </a:rPr>
              <a:t>Shared Write</a:t>
            </a:r>
            <a:endParaRPr lang="en-GB" sz="3200" u="sng" dirty="0">
              <a:latin typeface="HfW cursive" panose="000005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0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28"/>
    </mc:Choice>
    <mc:Fallback>
      <p:transition spd="slow" advTm="10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3386"/>
          <a:stretch/>
        </p:blipFill>
        <p:spPr>
          <a:xfrm>
            <a:off x="134162" y="2408348"/>
            <a:ext cx="12057838" cy="3644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367" y="450760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Paragraph 5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9396" y="1166842"/>
            <a:ext cx="6941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Underwater Palace</a:t>
            </a:r>
          </a:p>
          <a:p>
            <a:endParaRPr lang="en-GB" dirty="0">
              <a:latin typeface="HfW cursive" panose="00000500000000000000" pitchFamily="2" charset="0"/>
            </a:endParaRPr>
          </a:p>
          <a:p>
            <a:r>
              <a:rPr lang="en-GB" dirty="0" smtClean="0">
                <a:latin typeface="HfW cursive" panose="00000500000000000000" pitchFamily="2" charset="0"/>
              </a:rPr>
              <a:t>Magical object: trident  </a:t>
            </a:r>
            <a:endParaRPr lang="en-GB" dirty="0">
              <a:latin typeface="HfW cursive" panose="000005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31.598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Trident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81" y="172797"/>
            <a:ext cx="1680615" cy="20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232597" y="1211029"/>
            <a:ext cx="2781837" cy="6082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65"/>
    </mc:Choice>
    <mc:Fallback xmlns="">
      <p:transition spd="slow" advTm="20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2706"/>
          <a:stretch/>
        </p:blipFill>
        <p:spPr>
          <a:xfrm>
            <a:off x="0" y="1474632"/>
            <a:ext cx="12192000" cy="5325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73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9521" y="1603029"/>
            <a:ext cx="1118247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100" dirty="0" smtClean="0">
                <a:solidFill>
                  <a:srgbClr val="6600FF"/>
                </a:solidFill>
                <a:latin typeface="HfW cursive" panose="00000500000000000000" pitchFamily="2" charset="0"/>
              </a:rPr>
              <a:t>They swam towards the enormous, green palace until they reached the sparkling </a:t>
            </a:r>
            <a:r>
              <a:rPr lang="en-GB" sz="3100" dirty="0" smtClean="0">
                <a:solidFill>
                  <a:srgbClr val="6600FF"/>
                </a:solidFill>
                <a:latin typeface="HfW cursive" panose="00000500000000000000" pitchFamily="2" charset="0"/>
              </a:rPr>
              <a:t>gates. </a:t>
            </a:r>
            <a:r>
              <a:rPr lang="en-GB" sz="31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The opened the gates and swam </a:t>
            </a:r>
            <a:r>
              <a:rPr lang="en-GB" sz="31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in slowly. </a:t>
            </a:r>
            <a:r>
              <a:rPr lang="en-GB" sz="3100" dirty="0" smtClean="0">
                <a:solidFill>
                  <a:schemeClr val="accent6"/>
                </a:solidFill>
                <a:latin typeface="HfW cursive" panose="00000500000000000000" pitchFamily="2" charset="0"/>
              </a:rPr>
              <a:t>They saw the mysterious, strong </a:t>
            </a:r>
            <a:r>
              <a:rPr lang="en-GB" sz="3100" dirty="0" smtClean="0">
                <a:solidFill>
                  <a:schemeClr val="accent6"/>
                </a:solidFill>
                <a:latin typeface="HfW cursive" panose="00000500000000000000" pitchFamily="2" charset="0"/>
              </a:rPr>
              <a:t>mermaid sitting on her throne. </a:t>
            </a:r>
            <a:r>
              <a:rPr lang="en-GB" sz="31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They told her about their problems and she agreed to help. </a:t>
            </a:r>
            <a:r>
              <a:rPr lang="en-GB" sz="3100" dirty="0" smtClean="0">
                <a:solidFill>
                  <a:schemeClr val="accent2"/>
                </a:solidFill>
                <a:latin typeface="HfW cursive" panose="00000500000000000000" pitchFamily="2" charset="0"/>
              </a:rPr>
              <a:t>With a mighty swish of her trident, she granted all their wishes. </a:t>
            </a:r>
            <a:r>
              <a:rPr lang="en-GB" sz="3100" dirty="0" err="1" smtClean="0">
                <a:solidFill>
                  <a:srgbClr val="C00000"/>
                </a:solidFill>
                <a:latin typeface="HfW cursive" panose="00000500000000000000" pitchFamily="2" charset="0"/>
              </a:rPr>
              <a:t>Safah</a:t>
            </a:r>
            <a:r>
              <a:rPr lang="en-GB" sz="3100" dirty="0">
                <a:solidFill>
                  <a:srgbClr val="C00000"/>
                </a:solidFill>
                <a:latin typeface="HfW cursive" panose="00000500000000000000" pitchFamily="2" charset="0"/>
              </a:rPr>
              <a:t> </a:t>
            </a:r>
            <a:r>
              <a:rPr lang="en-GB" sz="3100" dirty="0" smtClean="0">
                <a:solidFill>
                  <a:srgbClr val="C00000"/>
                </a:solidFill>
                <a:latin typeface="HfW cursive" panose="00000500000000000000" pitchFamily="2" charset="0"/>
              </a:rPr>
              <a:t>finally reached home. </a:t>
            </a:r>
            <a:endParaRPr lang="en-GB" sz="3100" dirty="0">
              <a:solidFill>
                <a:srgbClr val="C00000"/>
              </a:solidFill>
              <a:latin typeface="HfW 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478" y="3558"/>
            <a:ext cx="520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HfW cursive" panose="00000500000000000000" pitchFamily="2" charset="0"/>
              </a:rPr>
              <a:t>Friday 2</a:t>
            </a:r>
            <a:r>
              <a:rPr lang="en-GB" sz="3200" u="sng" baseline="30000" dirty="0" smtClean="0">
                <a:latin typeface="HfW cursive" panose="00000500000000000000" pitchFamily="2" charset="0"/>
              </a:rPr>
              <a:t>nd</a:t>
            </a:r>
            <a:r>
              <a:rPr lang="en-GB" sz="3200" u="sng" dirty="0" smtClean="0">
                <a:latin typeface="HfW cursive" panose="00000500000000000000" pitchFamily="2" charset="0"/>
              </a:rPr>
              <a:t> October </a:t>
            </a:r>
            <a:r>
              <a:rPr lang="en-GB" sz="3200" u="sng" dirty="0">
                <a:latin typeface="HfW cursive" panose="00000500000000000000" pitchFamily="2" charset="0"/>
              </a:rPr>
              <a:t>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6846" y="514718"/>
            <a:ext cx="272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HfW cursive" panose="00000500000000000000" pitchFamily="2" charset="0"/>
              </a:rPr>
              <a:t>Shared Write</a:t>
            </a:r>
            <a:endParaRPr lang="en-GB" sz="3200" u="sng" dirty="0">
              <a:latin typeface="HfW cursive" panose="00000500000000000000" pitchFamily="2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8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33"/>
    </mc:Choice>
    <mc:Fallback>
      <p:transition spd="slow" advTm="55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02" y="269249"/>
            <a:ext cx="5640611" cy="6384302"/>
          </a:xfrm>
          <a:prstGeom prst="rect">
            <a:avLst/>
          </a:prstGeom>
        </p:spPr>
      </p:pic>
      <p:pic>
        <p:nvPicPr>
          <p:cNvPr id="4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07"/>
    </mc:Choice>
    <mc:Fallback xmlns="">
      <p:transition spd="slow" advTm="28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Picture 2" descr="Checkered flag and finish drawing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0"/>
          <a:stretch/>
        </p:blipFill>
        <p:spPr bwMode="auto">
          <a:xfrm>
            <a:off x="2361376" y="230947"/>
            <a:ext cx="6332761" cy="46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0625" y="4829577"/>
            <a:ext cx="4840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sbibi@peelpark.bradford.sch.uk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967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48"/>
          <a:stretch>
            <a:fillRect/>
          </a:stretch>
        </p:blipFill>
        <p:spPr bwMode="auto">
          <a:xfrm>
            <a:off x="1748495" y="3925888"/>
            <a:ext cx="62865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77007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mtClean="0"/>
              <a:t>To start the PowerPoint follow these steps…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48"/>
          <a:stretch>
            <a:fillRect/>
          </a:stretch>
        </p:blipFill>
        <p:spPr bwMode="auto">
          <a:xfrm>
            <a:off x="1854857" y="1952625"/>
            <a:ext cx="62865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3132" y="2306638"/>
            <a:ext cx="665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 dirty="0"/>
              <a:t>1.</a:t>
            </a:r>
          </a:p>
        </p:txBody>
      </p:sp>
      <p:sp>
        <p:nvSpPr>
          <p:cNvPr id="6" name="Oval 5"/>
          <p:cNvSpPr/>
          <p:nvPr/>
        </p:nvSpPr>
        <p:spPr>
          <a:xfrm>
            <a:off x="6228420" y="1827213"/>
            <a:ext cx="811212" cy="501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3132" y="4341813"/>
            <a:ext cx="773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/>
              <a:t>2.</a:t>
            </a:r>
          </a:p>
        </p:txBody>
      </p:sp>
      <p:sp>
        <p:nvSpPr>
          <p:cNvPr id="8" name="Oval 7"/>
          <p:cNvSpPr/>
          <p:nvPr/>
        </p:nvSpPr>
        <p:spPr>
          <a:xfrm>
            <a:off x="2269195" y="4189413"/>
            <a:ext cx="676275" cy="927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91" y="2399434"/>
            <a:ext cx="3256893" cy="32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58004" y="568381"/>
            <a:ext cx="4395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dirty="0">
                <a:latin typeface="Arial Black" panose="020B0A04020102020204" pitchFamily="34" charset="0"/>
              </a:rPr>
              <a:t>Are you organised?</a:t>
            </a:r>
          </a:p>
        </p:txBody>
      </p:sp>
      <p:pic>
        <p:nvPicPr>
          <p:cNvPr id="4" name="Picture 2" descr="Silvine Exercise Book Ruled and Margin 80 Pages A4 Yellow Ref EX109 [Pack  of 10]: Amazon.co.uk: Office Product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8626" b="7146"/>
          <a:stretch/>
        </p:blipFill>
        <p:spPr bwMode="auto">
          <a:xfrm>
            <a:off x="1249251" y="2399434"/>
            <a:ext cx="3151554" cy="3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3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888" y="778224"/>
            <a:ext cx="8323845" cy="1372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36" y="2150972"/>
            <a:ext cx="11344004" cy="2433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994" y="4584880"/>
            <a:ext cx="9890968" cy="20992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638" y="41910"/>
            <a:ext cx="1610762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4000" dirty="0" smtClean="0"/>
              <a:t>Starter</a:t>
            </a:r>
            <a:endParaRPr lang="en-GB" sz="40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8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05"/>
    </mc:Choice>
    <mc:Fallback xmlns="">
      <p:transition spd="slow" advTm="38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51" y="0"/>
            <a:ext cx="9169758" cy="686311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04"/>
    </mc:Choice>
    <mc:Fallback xmlns="">
      <p:transition spd="slow" advTm="17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377" y="115909"/>
            <a:ext cx="9308876" cy="685793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1"/>
    </mc:Choice>
    <mc:Fallback xmlns="">
      <p:transition spd="slow" advTm="16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09" y="0"/>
            <a:ext cx="9466637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73"/>
    </mc:Choice>
    <mc:Fallback xmlns="">
      <p:transition spd="slow" advTm="39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04" y="362419"/>
            <a:ext cx="8830749" cy="628133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98"/>
    </mc:Choice>
    <mc:Fallback xmlns="">
      <p:transition spd="slow" advTm="23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56" y="131136"/>
            <a:ext cx="8964837" cy="652089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2"/>
    </mc:Choice>
    <mc:Fallback xmlns="">
      <p:transition spd="slow" advTm="13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115</Words>
  <Application>Microsoft Office PowerPoint</Application>
  <PresentationFormat>Widescreen</PresentationFormat>
  <Paragraphs>18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HfW cursive</vt:lpstr>
      <vt:lpstr>Office Theme</vt:lpstr>
      <vt:lpstr>First turn the volume on!</vt:lpstr>
      <vt:lpstr>To start the PowerPoint follow these steps…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sbibi</dc:creator>
  <cp:lastModifiedBy>Shazia Bibi</cp:lastModifiedBy>
  <cp:revision>12</cp:revision>
  <dcterms:created xsi:type="dcterms:W3CDTF">2020-09-23T17:06:44Z</dcterms:created>
  <dcterms:modified xsi:type="dcterms:W3CDTF">2020-10-01T07:32:47Z</dcterms:modified>
</cp:coreProperties>
</file>