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ink/inkAction1.xml" ContentType="application/vnd.ms-office.inkAction+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ink/inkAction1.xml><?xml version="1.0" encoding="utf-8"?>
<iact:actions xmlns:iact="http://schemas.microsoft.com/office/powerpoint/2014/inkAction" lengthUnit="cm" timeUnit="ms">
  <inkml:definitions xmlns:inkml="http://www.w3.org/2003/InkML">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20-11-11T10:02:14.426"/>
    </inkml:context>
    <inkml:brush xml:id="br0">
      <inkml:brushProperty name="width" value="0.05292" units="cm"/>
      <inkml:brushProperty name="height" value="0.05292" units="cm"/>
      <inkml:brushProperty name="color" value="#FF0000"/>
    </inkml:brush>
  </inkml:definitions>
  <iact:action type="add" startTime="80192">
    <iact:property name="dataType"/>
    <iact:actionData xml:id="d0">
      <inkml:trace xmlns:inkml="http://www.w3.org/2003/InkML" xml:id="stk0" contextRef="#ctx0" brushRef="#br0">7640 16892 0,'-25'0'47,"25"0"39,0 0-50,50 0-24,-1 0 0,26 0 0,-1 0 0,0 0 0,26 0 1,-26 0-1,50 25 3,-25-25-6,25 25 3,-49-1 0,-1 1 2,1-25-2,-1 25 0,-24-25 0,24 25 0,-24 0 0,-1-1 1,1-24-1,24 25 3,-24 0-7,0-25 5,-26 0 0,51 25-3,-26-25 4,1 25-1,-25-25-2,49 0 4,-24 24-3,-1-24 0,26 0-3,-26 0 3,26 0 1,-26 0 0,1 0-2,24 0 1,-24 25 1,0-25 0,24 0-2,1 0 1,-1 25 0,0-25 0,1 0 0,-26 0 0,26 0 2,-26 25-3,26-25 1,-26 0 1,1 0 0,0 0-2,24 0 4,0 0 10,1 0-24,24 0 8,0 0 2,-49 0 1,24 0 0,-24 0 0,24 0 0,1 0 0,-26 0 0,26 0 1,-26 0-1,1 0 0,-25 0 0,24 0 0,-24 0 2,0 0-3,25 0 1,-1 25 1,1-25 2,-1 24-7,26-24 4,-1 0 0,-24 0 1,0 0 0,-26 0-2,26 0 2,0 0-2,-1 0 2,1 0-1,-1 0 0,26 0 0,-1 0 1,1 0 1,-51 0-2,1 0-3,25 0 4,-50 0 0,25 0-1,-1 0-1,1 0 74,-25 0-71,25 0-2,-25 0-1,50 0 2,-50 0 1,24 0-4,51 0 2,-50 0 1,0 0-1,-1 0 1,1 0 290,0 0-291,25 0 0,-1 0 3,-24 0-3,0 0-1,24 0 1,-24 0 1,0 0 1,0 0-5,-25 0 15,25 0 0,-1 0-12,-24 0 1,25 0-1,-25 0 0,50 0 0,-50 0 12</inkml:trace>
    </iact:actionData>
  </iact:action>
  <iact:action type="add" startTime="84638">
    <iact:property name="dataType"/>
    <iact:actionData xml:id="d1">
      <inkml:trace xmlns:inkml="http://www.w3.org/2003/InkML" xml:id="stk1" contextRef="#ctx0" brushRef="#br0">10294 16272 0,'0'0'118,"0"0"-106,0 25 0,0-1 1,0 1-1,0-25 0,0 50 0,0-50 0,0 25 1,0 24-1,0 1 0,0-25 1,0 24 1,0 1-4,0-25 2,0 0 1,0-1 1,0-24-2,0 25 2,0 0-4,0-25 0,0 25 64,0-25 24,0-25-88,0 0 3,0 0 0,0 25 0,25-24-2,-25-1 0,0 25 4,0-25-2,0 25-2,25-25 11,-25 0-9,0 25 11,0 0-12,24 0 1,1 0 23,-25 0 25,0 0-48,0 25 10,25-25 1,-25 25-12,25-25 13,0 25-12,-25 0 11,0-25 12,0 24-11,0-24-13,0 25 11,0-25 2,0 25 49</inkml:trace>
    </iact:actionData>
  </iact:action>
  <iact:action type="add" startTime="86319">
    <iact:property name="dataType"/>
    <iact:actionData xml:id="d2">
      <inkml:trace xmlns:inkml="http://www.w3.org/2003/InkML" xml:id="stk2" contextRef="#ctx0" brushRef="#br0">10592 16718 0,'0'0'241,"49"0"-230,-49 0 1,25 0 1,-25 0 11,25 0-12,0-24 0,-25 24 25,0-25-24,0 25 36,24 0-38,-24-25 51,0 25-51,0-25 14,0 0-13,0 25 12,0-24 12,0 24 13,0 0-37,-24 0 0,-1 0 2,25 0 9,-25 0-10,25 0 0,-25 0-3,25 0 4,-25 0-2,25 24 3,0 1 8,-24-25-13,24 0 26,0 0-24,0 25 0,0-25 24,0 25-10,0 0-3,0-25 2,0 24-13,0-24 15,0 25-4,0-25-12,0 25 26,0-25-25,0 25 13,24-25-14,1 25 13,-25-25 1,25 0 0,-25 0-12,25 0 10,0 0-11,-25 0 25,24 0-25,-24 0 25,25 0 23,-25 0-12,0 0-36,25 0 51</inkml:trace>
    </iact:actionData>
  </iact:action>
  <iact:action type="add" startTime="88337">
    <iact:property name="dataType"/>
    <iact:actionData xml:id="d3">
      <inkml:trace xmlns:inkml="http://www.w3.org/2003/InkML" xml:id="stk3" contextRef="#ctx0" brushRef="#br0">10914 16594 0,'0'0'61,"0"0"-49,0 25 11,0 0-8,0-25 0,0 25-4,0-25 0,0 25 3,0-25-5,0 24 3,0 1 0,0-25 0,0 25 13,0-25-2,0 25 2,0-25 146,0 0-148,0-25-10,0 25 1,0-25-2,0 0 3,0 25-8,0-24 6,0 24 4,0-50-10,0 50 5,0-25 2,0 25-4,0-25 15,0 25 36,0 0-13,0 0-23,0 0 11,25 0-11,-25 0-13,25 0 24,-25 0-10,24 0-12,1 0 56,0 0-58,-25 0 12,25 0 13,-25 0-13,25 0 0,-25 0-11,24 0 0,1 0 206</inkml:trace>
    </iact:actionData>
  </iact:action>
  <iact:action type="add" startTime="98591">
    <iact:property name="dataType"/>
    <iact:actionData xml:id="d4">
      <inkml:trace xmlns:inkml="http://www.w3.org/2003/InkML" xml:id="stk4" contextRef="#ctx0" brushRef="#br0">15776 15751 0,'0'0'73,"0"0"-25,25-25-36,-25 25 1,0 0-1,24-25 1,-24 25-2,0-24 1,25 24 0,-25-25 3,25 0 7,0 25 4,-25 0-15,0-25 15,0 25 8,0 0 161,0 0-183,0 0 12,0 25-11,0 0-1,0-25 1,25 25 11,-25-25-12,0 24 12,24-24-12,-24 0 1,25 25 0,-25 0-2,0-25 1,0 0 1,0 25-1,25-25 0,-25 0 0,0 25 36</inkml:trace>
    </iact:actionData>
  </iact:action>
  <iact:action type="add" startTime="100261">
    <iact:property name="dataType"/>
    <iact:actionData xml:id="d5">
      <inkml:trace xmlns:inkml="http://www.w3.org/2003/InkML" xml:id="stk5" contextRef="#ctx0" brushRef="#br0">15602 15329 0,'0'0'108,"0"0"-95,0 25-2,0 0 2,0-25-1,0 25 12,0-25-12,0 0 2,0 25-2,0-25 24,0 0-25,0 0 14,25 0-1,0 0 0,-25 0 1,25 0 0,-25 0-2,24 0 2,-24 0 11,0 0-21,25 0 8,0 0 36,-25-25-46,0 25 23,0-25 13,0 0-12,0 25 14,0-25 7,0 25 28,-25 0-50,25 0 49,0 0-73,0 0 0,0 0 1,0 25-2,0 0 1,0-25 1,0 25 0,0-25 11,0 25-12,0-25-1,0 24 14,0 1-13,0-25 12,0 25 1,0-25 0,0 25 0,0 0-2,0-25 1,0 24 13,0-24 11,0 25 1,-25-25 12,25 0-33,-24 0 5,24 0-9,-25 0 13,0 0-13,25 0 0,-25 0 13,25 0 0,0 0-25,0 0 14,0-25-2,0 25-12,0-24 12,0-1-13,0 25 14</inkml:trace>
    </iact:actionData>
  </iact:action>
  <iact:action type="add" startTime="103351">
    <iact:property name="dataType"/>
    <iact:actionData xml:id="d6">
      <inkml:trace xmlns:inkml="http://www.w3.org/2003/InkML" xml:id="stk6" contextRef="#ctx0" brushRef="#br0">15875 15280 0,'0'0'134,"0"24"-108,0-24-3,0 25-10,0-25-1,0 0 0,0 25 0,0-25 13,0 25 1,0 0-4,0-25 3,0 25-2,0-25 26,0 0-12,0 0-13,25 0 13,-25 0-13,25 0 0,-25 0 26,24 0-14,1 0 25,-25 0-12,25 0 10,-25 0-33,0-25-2,0 25-12,0-25 2,0 25 8,0-25 14,0 25 2,0-25-2,0 25 24,0-25 13,0 25-24,0 0 12,0 0-12,-25 0-12,0 0-1,25-24 1,-24 24 23,24 0 0</inkml:trace>
    </iact:actionData>
  </iact:action>
  <iact:action type="add" startTime="106432">
    <iact:property name="dataType"/>
    <iact:actionData xml:id="d7">
      <inkml:trace xmlns:inkml="http://www.w3.org/2003/InkML" xml:id="stk7" contextRef="#ctx0" brushRef="#br0">16098 15329 0,'0'0'134,"0"25"-122,25 0 2,-25-25-3,0 25 2,25-25-2,-25 25 14,0-25-14,0 24 26,0 1-13,0-25 1,0 0-13,25 0 73,-25 0-36,0 0-25,24 0-10,-24 0-4,0-25 27,25 25-25,-25 0 24,0-24 1,25 24-25,-25 0 12,0-25 1,0 25-13,0 0 3,0-25-2,0 0 20,0 25-9,0-25 0,0 25 1,0 0 206,0 0-207,0 0-12,0 25 1,0 0 11,0-25 1,0 25-1,25-25 1,-25 25 37,25-25-2</inkml:trace>
    </iact:actionData>
  </iact:action>
  <iact:action type="add" startTime="108697">
    <iact:property name="dataType"/>
    <iact:actionData xml:id="d8">
      <inkml:trace xmlns:inkml="http://www.w3.org/2003/InkML" xml:id="stk8" contextRef="#ctx0" brushRef="#br0">16396 15304 0,'0'0'60,"0"0"-36,0 25 1,0-25-13,0 25 0,0 0 0,0-25 13,0 25-13,0-25 12,0 25-12,0-25 25,0 24 0,0-24 97,0 0-123,0-24 2,0-1-2,0 0 2,0 25-1,0-25 0,0 25 0,0-50 0,0 50 12,0-24 2,0 24 46,0 0-48,25 0 1,-25 0-13,25 0 12,-25 0-11,24 0-1,1 0 0,-25 0 49,0 0-37,25 0-11,-25 0-1,0 0 13,0 24 1,0 1-5,0-25 3,0 25 1,0-25-12,0 25 23,0 0-12,0-25 1,0 25 11,0-25 37,0 0 122</inkml:trace>
    </iact:actionData>
  </iact:action>
  <iact:action type="add" startTime="111169">
    <iact:property name="dataType"/>
    <iact:actionData xml:id="d9">
      <inkml:trace xmlns:inkml="http://www.w3.org/2003/InkML" xml:id="stk9" contextRef="#ctx0" brushRef="#br0">16743 15304 0,'0'-24'44,"0"24"22,0 0-18,0 0-36,-25 0 10,1 0-8,24 0 11,-25 0-12,25 0 10,-25 0 15,25 0 11,0 0-15,0 0-9,0 0-1,0 24 3,0 1-4,0-25 4,0 25-16,0-25 12,0 25 2,0-25-1,0 25 12,0 0 0,0-25 14,0 0 60,0 0-51,25 0 2,-25 0-24,25-25 1,-1 25-3,-24 0 25,0-25 220,0 25-256,0-25 13,0 25 24,0-25 76,0 0-18,0 25-10,0 0 122,0 0-204,0 25-17,0-25 15,0 25-14,0 0 14,0 0-1,0-25-9,0 25 7,0-25 3,0 24-14,0-24 14,0 25-13,0 0 0,0-25 0,0 25 1,0-25 13,0 25-2,0-1-2,0-24-9,0 25 10,0-25 16,0 0 82,0 0-85,-24 0 3,24 0-18,-25 0 4,25 0 13,-25 0-4,25 0-9,-25 0-1,0 0 14,25 0 22,-24 0-12,24 0 2,0 0-38,-25 0 12,25 0 1,0 0 96,0-25-85</inkml:trace>
    </iact:actionData>
  </iact:action>
</iact:action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DF0455F-A8D6-4A72-9F4B-412293EC2B16}" type="datetimeFigureOut">
              <a:rPr lang="en-GB" smtClean="0"/>
              <a:t>11/11/2020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19ADDA-9198-4872-80A0-58B326913F9B}" type="slidenum">
              <a:rPr lang="en-GB" smtClean="0"/>
              <a:t>‹#›</a:t>
            </a:fld>
            <a:endParaRPr lang="en-GB"/>
          </a:p>
        </p:txBody>
      </p:sp>
    </p:spTree>
    <p:extLst>
      <p:ext uri="{BB962C8B-B14F-4D97-AF65-F5344CB8AC3E}">
        <p14:creationId xmlns:p14="http://schemas.microsoft.com/office/powerpoint/2010/main" val="478992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F0455F-A8D6-4A72-9F4B-412293EC2B16}" type="datetimeFigureOut">
              <a:rPr lang="en-GB" smtClean="0"/>
              <a:t>11/11/2020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19ADDA-9198-4872-80A0-58B326913F9B}" type="slidenum">
              <a:rPr lang="en-GB" smtClean="0"/>
              <a:t>‹#›</a:t>
            </a:fld>
            <a:endParaRPr lang="en-GB"/>
          </a:p>
        </p:txBody>
      </p:sp>
    </p:spTree>
    <p:extLst>
      <p:ext uri="{BB962C8B-B14F-4D97-AF65-F5344CB8AC3E}">
        <p14:creationId xmlns:p14="http://schemas.microsoft.com/office/powerpoint/2010/main" val="1412025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F0455F-A8D6-4A72-9F4B-412293EC2B16}" type="datetimeFigureOut">
              <a:rPr lang="en-GB" smtClean="0"/>
              <a:t>11/11/2020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19ADDA-9198-4872-80A0-58B326913F9B}" type="slidenum">
              <a:rPr lang="en-GB" smtClean="0"/>
              <a:t>‹#›</a:t>
            </a:fld>
            <a:endParaRPr lang="en-GB"/>
          </a:p>
        </p:txBody>
      </p:sp>
    </p:spTree>
    <p:extLst>
      <p:ext uri="{BB962C8B-B14F-4D97-AF65-F5344CB8AC3E}">
        <p14:creationId xmlns:p14="http://schemas.microsoft.com/office/powerpoint/2010/main" val="31547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F0455F-A8D6-4A72-9F4B-412293EC2B16}" type="datetimeFigureOut">
              <a:rPr lang="en-GB" smtClean="0"/>
              <a:t>11/11/2020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19ADDA-9198-4872-80A0-58B326913F9B}" type="slidenum">
              <a:rPr lang="en-GB" smtClean="0"/>
              <a:t>‹#›</a:t>
            </a:fld>
            <a:endParaRPr lang="en-GB"/>
          </a:p>
        </p:txBody>
      </p:sp>
    </p:spTree>
    <p:extLst>
      <p:ext uri="{BB962C8B-B14F-4D97-AF65-F5344CB8AC3E}">
        <p14:creationId xmlns:p14="http://schemas.microsoft.com/office/powerpoint/2010/main" val="3625256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F0455F-A8D6-4A72-9F4B-412293EC2B16}" type="datetimeFigureOut">
              <a:rPr lang="en-GB" smtClean="0"/>
              <a:t>11/11/2020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19ADDA-9198-4872-80A0-58B326913F9B}" type="slidenum">
              <a:rPr lang="en-GB" smtClean="0"/>
              <a:t>‹#›</a:t>
            </a:fld>
            <a:endParaRPr lang="en-GB"/>
          </a:p>
        </p:txBody>
      </p:sp>
    </p:spTree>
    <p:extLst>
      <p:ext uri="{BB962C8B-B14F-4D97-AF65-F5344CB8AC3E}">
        <p14:creationId xmlns:p14="http://schemas.microsoft.com/office/powerpoint/2010/main" val="3205985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DF0455F-A8D6-4A72-9F4B-412293EC2B16}" type="datetimeFigureOut">
              <a:rPr lang="en-GB" smtClean="0"/>
              <a:t>11/11/2020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19ADDA-9198-4872-80A0-58B326913F9B}" type="slidenum">
              <a:rPr lang="en-GB" smtClean="0"/>
              <a:t>‹#›</a:t>
            </a:fld>
            <a:endParaRPr lang="en-GB"/>
          </a:p>
        </p:txBody>
      </p:sp>
    </p:spTree>
    <p:extLst>
      <p:ext uri="{BB962C8B-B14F-4D97-AF65-F5344CB8AC3E}">
        <p14:creationId xmlns:p14="http://schemas.microsoft.com/office/powerpoint/2010/main" val="3063025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DF0455F-A8D6-4A72-9F4B-412293EC2B16}" type="datetimeFigureOut">
              <a:rPr lang="en-GB" smtClean="0"/>
              <a:t>11/11/2020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C19ADDA-9198-4872-80A0-58B326913F9B}" type="slidenum">
              <a:rPr lang="en-GB" smtClean="0"/>
              <a:t>‹#›</a:t>
            </a:fld>
            <a:endParaRPr lang="en-GB"/>
          </a:p>
        </p:txBody>
      </p:sp>
    </p:spTree>
    <p:extLst>
      <p:ext uri="{BB962C8B-B14F-4D97-AF65-F5344CB8AC3E}">
        <p14:creationId xmlns:p14="http://schemas.microsoft.com/office/powerpoint/2010/main" val="4268729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DF0455F-A8D6-4A72-9F4B-412293EC2B16}" type="datetimeFigureOut">
              <a:rPr lang="en-GB" smtClean="0"/>
              <a:t>11/11/2020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C19ADDA-9198-4872-80A0-58B326913F9B}" type="slidenum">
              <a:rPr lang="en-GB" smtClean="0"/>
              <a:t>‹#›</a:t>
            </a:fld>
            <a:endParaRPr lang="en-GB"/>
          </a:p>
        </p:txBody>
      </p:sp>
    </p:spTree>
    <p:extLst>
      <p:ext uri="{BB962C8B-B14F-4D97-AF65-F5344CB8AC3E}">
        <p14:creationId xmlns:p14="http://schemas.microsoft.com/office/powerpoint/2010/main" val="683292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0455F-A8D6-4A72-9F4B-412293EC2B16}" type="datetimeFigureOut">
              <a:rPr lang="en-GB" smtClean="0"/>
              <a:t>11/11/2020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C19ADDA-9198-4872-80A0-58B326913F9B}" type="slidenum">
              <a:rPr lang="en-GB" smtClean="0"/>
              <a:t>‹#›</a:t>
            </a:fld>
            <a:endParaRPr lang="en-GB"/>
          </a:p>
        </p:txBody>
      </p:sp>
    </p:spTree>
    <p:extLst>
      <p:ext uri="{BB962C8B-B14F-4D97-AF65-F5344CB8AC3E}">
        <p14:creationId xmlns:p14="http://schemas.microsoft.com/office/powerpoint/2010/main" val="3749618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F0455F-A8D6-4A72-9F4B-412293EC2B16}" type="datetimeFigureOut">
              <a:rPr lang="en-GB" smtClean="0"/>
              <a:t>11/11/2020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19ADDA-9198-4872-80A0-58B326913F9B}" type="slidenum">
              <a:rPr lang="en-GB" smtClean="0"/>
              <a:t>‹#›</a:t>
            </a:fld>
            <a:endParaRPr lang="en-GB"/>
          </a:p>
        </p:txBody>
      </p:sp>
    </p:spTree>
    <p:extLst>
      <p:ext uri="{BB962C8B-B14F-4D97-AF65-F5344CB8AC3E}">
        <p14:creationId xmlns:p14="http://schemas.microsoft.com/office/powerpoint/2010/main" val="3151745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F0455F-A8D6-4A72-9F4B-412293EC2B16}" type="datetimeFigureOut">
              <a:rPr lang="en-GB" smtClean="0"/>
              <a:t>11/11/2020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19ADDA-9198-4872-80A0-58B326913F9B}" type="slidenum">
              <a:rPr lang="en-GB" smtClean="0"/>
              <a:t>‹#›</a:t>
            </a:fld>
            <a:endParaRPr lang="en-GB"/>
          </a:p>
        </p:txBody>
      </p:sp>
    </p:spTree>
    <p:extLst>
      <p:ext uri="{BB962C8B-B14F-4D97-AF65-F5344CB8AC3E}">
        <p14:creationId xmlns:p14="http://schemas.microsoft.com/office/powerpoint/2010/main" val="620768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F0455F-A8D6-4A72-9F4B-412293EC2B16}" type="datetimeFigureOut">
              <a:rPr lang="en-GB" smtClean="0"/>
              <a:t>11/11/2020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19ADDA-9198-4872-80A0-58B326913F9B}" type="slidenum">
              <a:rPr lang="en-GB" smtClean="0"/>
              <a:t>‹#›</a:t>
            </a:fld>
            <a:endParaRPr lang="en-GB"/>
          </a:p>
        </p:txBody>
      </p:sp>
    </p:spTree>
    <p:extLst>
      <p:ext uri="{BB962C8B-B14F-4D97-AF65-F5344CB8AC3E}">
        <p14:creationId xmlns:p14="http://schemas.microsoft.com/office/powerpoint/2010/main" val="567928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media5.m4a"/><Relationship Id="rId7" Type="http://schemas.microsoft.com/office/2011/relationships/inkAction" Target="../ink/inkAction1.xml"/><Relationship Id="rId2" Type="http://schemas.microsoft.com/office/2007/relationships/media" Target="../media/media5.m4a"/><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Layout" Target="../slideLayouts/slideLayout7.xml"/><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English</a:t>
            </a:r>
            <a:endParaRPr lang="en-GB" dirty="0"/>
          </a:p>
        </p:txBody>
      </p:sp>
      <p:sp>
        <p:nvSpPr>
          <p:cNvPr id="3" name="Subtitle 2"/>
          <p:cNvSpPr>
            <a:spLocks noGrp="1"/>
          </p:cNvSpPr>
          <p:nvPr>
            <p:ph type="subTitle" idx="1"/>
          </p:nvPr>
        </p:nvSpPr>
        <p:spPr/>
        <p:txBody>
          <a:bodyPr/>
          <a:lstStyle/>
          <a:p>
            <a:r>
              <a:rPr lang="en-GB" dirty="0" smtClean="0"/>
              <a:t>Thursday 12</a:t>
            </a:r>
            <a:r>
              <a:rPr lang="en-GB" baseline="30000" dirty="0" smtClean="0"/>
              <a:t>th</a:t>
            </a:r>
            <a:r>
              <a:rPr lang="en-GB" dirty="0" smtClean="0"/>
              <a:t> November</a:t>
            </a:r>
            <a:endParaRPr lang="en-GB"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526725020"/>
      </p:ext>
    </p:extLst>
  </p:cSld>
  <p:clrMapOvr>
    <a:masterClrMapping/>
  </p:clrMapOvr>
  <mc:AlternateContent xmlns:mc="http://schemas.openxmlformats.org/markup-compatibility/2006">
    <mc:Choice xmlns:p14="http://schemas.microsoft.com/office/powerpoint/2010/main" Requires="p14">
      <p:transition spd="slow" p14:dur="2000" advTm="4189"/>
    </mc:Choice>
    <mc:Fallback>
      <p:transition spd="slow" advTm="41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193375" y="311037"/>
            <a:ext cx="8916540" cy="6261549"/>
          </a:xfrm>
          <a:prstGeom prst="rect">
            <a:avLst/>
          </a:prstGeom>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830493755"/>
      </p:ext>
    </p:extLst>
  </p:cSld>
  <p:clrMapOvr>
    <a:masterClrMapping/>
  </p:clrMapOvr>
  <mc:AlternateContent xmlns:mc="http://schemas.openxmlformats.org/markup-compatibility/2006">
    <mc:Choice xmlns:p14="http://schemas.microsoft.com/office/powerpoint/2010/main" Requires="p14">
      <p:transition spd="slow" p14:dur="2000" advTm="16811"/>
    </mc:Choice>
    <mc:Fallback>
      <p:transition spd="slow" advTm="168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93375" y="311037"/>
            <a:ext cx="8916540" cy="6261549"/>
          </a:xfrm>
          <a:prstGeom prst="rect">
            <a:avLst/>
          </a:prstGeom>
        </p:spPr>
      </p:pic>
      <p:pic>
        <p:nvPicPr>
          <p:cNvPr id="11" name="Picture 10"/>
          <p:cNvPicPr>
            <a:picLocks noChangeAspect="1"/>
          </p:cNvPicPr>
          <p:nvPr/>
        </p:nvPicPr>
        <p:blipFill>
          <a:blip r:embed="rId3"/>
          <a:stretch>
            <a:fillRect/>
          </a:stretch>
        </p:blipFill>
        <p:spPr>
          <a:xfrm>
            <a:off x="880055" y="1953697"/>
            <a:ext cx="10881310" cy="4618889"/>
          </a:xfrm>
          <a:prstGeom prst="rect">
            <a:avLst/>
          </a:prstGeom>
        </p:spPr>
      </p:pic>
    </p:spTree>
    <p:extLst>
      <p:ext uri="{BB962C8B-B14F-4D97-AF65-F5344CB8AC3E}">
        <p14:creationId xmlns:p14="http://schemas.microsoft.com/office/powerpoint/2010/main" val="3946006588"/>
      </p:ext>
    </p:extLst>
  </p:cSld>
  <p:clrMapOvr>
    <a:masterClrMapping/>
  </p:clrMapOvr>
  <mc:AlternateContent xmlns:mc="http://schemas.openxmlformats.org/markup-compatibility/2006">
    <mc:Choice xmlns:p14="http://schemas.microsoft.com/office/powerpoint/2010/main" Requires="p14">
      <p:transition spd="slow" p14:dur="2000" advTm="4215"/>
    </mc:Choice>
    <mc:Fallback>
      <p:transition spd="slow" advTm="4215"/>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2108312" y="338942"/>
            <a:ext cx="8606911" cy="6340163"/>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967838048"/>
      </p:ext>
    </p:extLst>
  </p:cSld>
  <p:clrMapOvr>
    <a:masterClrMapping/>
  </p:clrMapOvr>
  <mc:AlternateContent xmlns:mc="http://schemas.openxmlformats.org/markup-compatibility/2006">
    <mc:Choice xmlns:p14="http://schemas.microsoft.com/office/powerpoint/2010/main" Requires="p14">
      <p:transition spd="slow" p14:dur="2000" advTm="13731"/>
    </mc:Choice>
    <mc:Fallback>
      <p:transition spd="slow" advTm="137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566469" y="366041"/>
            <a:ext cx="8925261" cy="3050405"/>
          </a:xfrm>
          <a:prstGeom prst="rect">
            <a:avLst/>
          </a:prstGeom>
        </p:spPr>
      </p:pic>
      <p:pic>
        <p:nvPicPr>
          <p:cNvPr id="3" name="Picture 2"/>
          <p:cNvPicPr>
            <a:picLocks noChangeAspect="1"/>
          </p:cNvPicPr>
          <p:nvPr/>
        </p:nvPicPr>
        <p:blipFill>
          <a:blip r:embed="rId5"/>
          <a:stretch>
            <a:fillRect/>
          </a:stretch>
        </p:blipFill>
        <p:spPr>
          <a:xfrm>
            <a:off x="566469" y="3537800"/>
            <a:ext cx="8925261" cy="3105150"/>
          </a:xfrm>
          <a:prstGeom prst="rect">
            <a:avLst/>
          </a:prstGeom>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797996153"/>
      </p:ext>
    </p:extLst>
  </p:cSld>
  <p:clrMapOvr>
    <a:masterClrMapping/>
  </p:clrMapOvr>
  <mc:AlternateContent xmlns:mc="http://schemas.openxmlformats.org/markup-compatibility/2006">
    <mc:Choice xmlns:p14="http://schemas.microsoft.com/office/powerpoint/2010/main" Requires="p14">
      <p:transition spd="slow" p14:dur="2000" advTm="22346"/>
    </mc:Choice>
    <mc:Fallback>
      <p:transition spd="slow" advTm="223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80919" y="289184"/>
            <a:ext cx="11254817" cy="1955965"/>
            <a:chOff x="499860" y="250548"/>
            <a:chExt cx="11254817" cy="1955965"/>
          </a:xfrm>
        </p:grpSpPr>
        <p:pic>
          <p:nvPicPr>
            <p:cNvPr id="3" name="Picture 2"/>
            <p:cNvPicPr>
              <a:picLocks noChangeAspect="1"/>
            </p:cNvPicPr>
            <p:nvPr/>
          </p:nvPicPr>
          <p:blipFill>
            <a:blip r:embed="rId5"/>
            <a:stretch>
              <a:fillRect/>
            </a:stretch>
          </p:blipFill>
          <p:spPr>
            <a:xfrm>
              <a:off x="499860" y="250548"/>
              <a:ext cx="11254817" cy="1955965"/>
            </a:xfrm>
            <a:prstGeom prst="rect">
              <a:avLst/>
            </a:prstGeom>
          </p:spPr>
        </p:pic>
        <p:sp>
          <p:nvSpPr>
            <p:cNvPr id="4" name="TextBox 3"/>
            <p:cNvSpPr txBox="1"/>
            <p:nvPr/>
          </p:nvSpPr>
          <p:spPr>
            <a:xfrm>
              <a:off x="4340180" y="1073426"/>
              <a:ext cx="7056690" cy="1015663"/>
            </a:xfrm>
            <a:prstGeom prst="rect">
              <a:avLst/>
            </a:prstGeom>
            <a:noFill/>
          </p:spPr>
          <p:txBody>
            <a:bodyPr wrap="square" rtlCol="0">
              <a:spAutoFit/>
            </a:bodyPr>
            <a:lstStyle/>
            <a:p>
              <a:r>
                <a:rPr lang="en-GB" sz="2000" dirty="0" smtClean="0">
                  <a:solidFill>
                    <a:srgbClr val="FF0000"/>
                  </a:solidFill>
                </a:rPr>
                <a:t>She</a:t>
              </a:r>
              <a:r>
                <a:rPr lang="en-GB" sz="2000" dirty="0" smtClean="0"/>
                <a:t> finds </a:t>
              </a:r>
              <a:r>
                <a:rPr lang="en-GB" sz="2000" dirty="0" smtClean="0">
                  <a:solidFill>
                    <a:srgbClr val="FF0000"/>
                  </a:solidFill>
                </a:rPr>
                <a:t>the mummy </a:t>
              </a:r>
              <a:r>
                <a:rPr lang="en-GB" sz="2000" dirty="0" smtClean="0"/>
                <a:t>at a </a:t>
              </a:r>
              <a:r>
                <a:rPr lang="en-GB" sz="2000" dirty="0" smtClean="0">
                  <a:solidFill>
                    <a:srgbClr val="FF0000"/>
                  </a:solidFill>
                </a:rPr>
                <a:t>shopping centre </a:t>
              </a:r>
              <a:r>
                <a:rPr lang="en-GB" sz="2000" dirty="0" smtClean="0"/>
                <a:t>and asks </a:t>
              </a:r>
              <a:r>
                <a:rPr lang="en-GB" sz="2000" dirty="0" smtClean="0">
                  <a:solidFill>
                    <a:srgbClr val="FF0000"/>
                  </a:solidFill>
                </a:rPr>
                <a:t>him</a:t>
              </a:r>
              <a:r>
                <a:rPr lang="en-GB" sz="2000" dirty="0" smtClean="0"/>
                <a:t> to </a:t>
              </a:r>
              <a:r>
                <a:rPr lang="en-GB" sz="2000" dirty="0" smtClean="0">
                  <a:solidFill>
                    <a:srgbClr val="FF0000"/>
                  </a:solidFill>
                </a:rPr>
                <a:t>go home</a:t>
              </a:r>
              <a:r>
                <a:rPr lang="en-GB" sz="2000" dirty="0" smtClean="0"/>
                <a:t>.</a:t>
              </a:r>
            </a:p>
            <a:p>
              <a:r>
                <a:rPr lang="en-GB" sz="2000" dirty="0" smtClean="0">
                  <a:solidFill>
                    <a:srgbClr val="FF0000"/>
                  </a:solidFill>
                </a:rPr>
                <a:t>He</a:t>
              </a:r>
              <a:r>
                <a:rPr lang="en-GB" sz="2000" dirty="0" smtClean="0"/>
                <a:t> roars and starts to charge.</a:t>
              </a:r>
              <a:endParaRPr lang="en-GB" sz="2000" dirty="0"/>
            </a:p>
          </p:txBody>
        </p:sp>
        <p:sp>
          <p:nvSpPr>
            <p:cNvPr id="5" name="Rectangle 4"/>
            <p:cNvSpPr/>
            <p:nvPr/>
          </p:nvSpPr>
          <p:spPr>
            <a:xfrm>
              <a:off x="4340179" y="477320"/>
              <a:ext cx="6117465" cy="400110"/>
            </a:xfrm>
            <a:prstGeom prst="rect">
              <a:avLst/>
            </a:prstGeom>
          </p:spPr>
          <p:txBody>
            <a:bodyPr wrap="square">
              <a:spAutoFit/>
            </a:bodyPr>
            <a:lstStyle/>
            <a:p>
              <a:r>
                <a:rPr lang="en-GB" sz="2000" dirty="0" smtClean="0">
                  <a:solidFill>
                    <a:srgbClr val="FF0000"/>
                  </a:solidFill>
                </a:rPr>
                <a:t>Tara flies </a:t>
              </a:r>
              <a:r>
                <a:rPr lang="en-GB" sz="2000" dirty="0" smtClean="0"/>
                <a:t>to</a:t>
              </a:r>
              <a:r>
                <a:rPr lang="en-GB" sz="2000" dirty="0" smtClean="0">
                  <a:solidFill>
                    <a:srgbClr val="FF0000"/>
                  </a:solidFill>
                </a:rPr>
                <a:t> Egypt </a:t>
              </a:r>
              <a:r>
                <a:rPr lang="en-GB" sz="2000" dirty="0" smtClean="0"/>
                <a:t>on </a:t>
              </a:r>
              <a:r>
                <a:rPr lang="en-GB" sz="2000" dirty="0" smtClean="0">
                  <a:solidFill>
                    <a:srgbClr val="FF0000"/>
                  </a:solidFill>
                </a:rPr>
                <a:t>her</a:t>
              </a:r>
              <a:r>
                <a:rPr lang="en-GB" sz="2000" dirty="0" smtClean="0"/>
                <a:t> </a:t>
              </a:r>
              <a:r>
                <a:rPr lang="en-GB" sz="2000" dirty="0" smtClean="0">
                  <a:solidFill>
                    <a:srgbClr val="FF0000"/>
                  </a:solidFill>
                </a:rPr>
                <a:t>broomstick</a:t>
              </a:r>
              <a:r>
                <a:rPr lang="en-GB" sz="2000" dirty="0" smtClean="0"/>
                <a:t>.</a:t>
              </a:r>
              <a:endParaRPr lang="en-GB" sz="2000" dirty="0"/>
            </a:p>
          </p:txBody>
        </p:sp>
      </p:grpSp>
      <p:pic>
        <p:nvPicPr>
          <p:cNvPr id="6" name="Picture 5"/>
          <p:cNvPicPr>
            <a:picLocks noChangeAspect="1"/>
          </p:cNvPicPr>
          <p:nvPr/>
        </p:nvPicPr>
        <p:blipFill>
          <a:blip r:embed="rId6"/>
          <a:stretch>
            <a:fillRect/>
          </a:stretch>
        </p:blipFill>
        <p:spPr>
          <a:xfrm>
            <a:off x="9374402" y="1595634"/>
            <a:ext cx="2791839" cy="1299030"/>
          </a:xfrm>
          <a:prstGeom prst="rect">
            <a:avLst/>
          </a:prstGeom>
        </p:spPr>
      </p:pic>
      <p:sp>
        <p:nvSpPr>
          <p:cNvPr id="7" name="TextBox 6"/>
          <p:cNvSpPr txBox="1"/>
          <p:nvPr/>
        </p:nvSpPr>
        <p:spPr>
          <a:xfrm>
            <a:off x="280919" y="2887682"/>
            <a:ext cx="11554766" cy="3539430"/>
          </a:xfrm>
          <a:prstGeom prst="rect">
            <a:avLst/>
          </a:prstGeom>
          <a:noFill/>
        </p:spPr>
        <p:txBody>
          <a:bodyPr wrap="square" rtlCol="0">
            <a:spAutoFit/>
          </a:bodyPr>
          <a:lstStyle/>
          <a:p>
            <a:r>
              <a:rPr lang="en-GB" sz="2800" dirty="0" smtClean="0"/>
              <a:t>Tara set off to Cairo in search of the monstrous mummy. She urged her broomstick to fly faster as she didn’t have much time left. The city was deserted when she arrived. All of a sudden, she heard a tremendous clatter coming from the shopping centre behind her. The witch bravely marched inside to confront the mummy. </a:t>
            </a:r>
          </a:p>
          <a:p>
            <a:r>
              <a:rPr lang="en-GB" sz="2800" dirty="0" smtClean="0"/>
              <a:t>“It’s time to go home,” declared Tara. </a:t>
            </a:r>
          </a:p>
          <a:p>
            <a:r>
              <a:rPr lang="en-GB" sz="2800" dirty="0" smtClean="0"/>
              <a:t>The mummy spun around to face the witch and growled in rage. It began to charge towards the young witch.</a:t>
            </a:r>
            <a:endParaRPr lang="en-GB" sz="2800" dirty="0"/>
          </a:p>
        </p:txBody>
      </p:sp>
      <mc:AlternateContent xmlns:mc="http://schemas.openxmlformats.org/markup-compatibility/2006">
        <mc:Choice xmlns:p14="http://schemas.microsoft.com/office/powerpoint/2010/main" xmlns:iact="http://schemas.microsoft.com/office/powerpoint/2014/inkAction" Requires="p14 iact">
          <p:contentPart p14:bwMode="auto" r:id="rId7">
            <p14:nvContentPartPr>
              <p14:cNvPr id="8" name="Ink 7"/>
              <p14:cNvContentPartPr/>
              <p14:nvPr>
                <p:extLst>
                  <p:ext uri="{42D2F446-02D8-4167-A562-619A0277C38B}">
                    <p15:isNarration xmlns:p15="http://schemas.microsoft.com/office/powerpoint/2012/main" val="1"/>
                  </p:ext>
                </p:extLst>
              </p14:nvPr>
            </p14:nvContentPartPr>
            <p14:xfrm>
              <a:off x="2741400" y="5500800"/>
              <a:ext cx="3286440" cy="741240"/>
            </p14:xfrm>
          </p:contentPart>
        </mc:Choice>
        <mc:Fallback>
          <p:pic>
            <p:nvPicPr>
              <p:cNvPr id="8" name="Ink 7"/>
              <p:cNvPicPr>
                <a:picLocks noGrp="1" noRot="1" noChangeAspect="1" noMove="1" noResize="1" noEditPoints="1" noAdjustHandles="1" noChangeArrowheads="1" noChangeShapeType="1"/>
              </p:cNvPicPr>
              <p:nvPr/>
            </p:nvPicPr>
            <p:blipFill>
              <a:blip r:embed="rId8"/>
              <a:stretch>
                <a:fillRect/>
              </a:stretch>
            </p:blipFill>
            <p:spPr>
              <a:xfrm>
                <a:off x="2732040" y="5491440"/>
                <a:ext cx="3305160" cy="759960"/>
              </a:xfrm>
              <a:prstGeom prst="rect">
                <a:avLst/>
              </a:prstGeom>
            </p:spPr>
          </p:pic>
        </mc:Fallback>
      </mc:AlternateContent>
      <p:pic>
        <p:nvPicPr>
          <p:cNvPr id="9" name="Audio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356460594"/>
      </p:ext>
    </p:extLst>
  </p:cSld>
  <p:clrMapOvr>
    <a:masterClrMapping/>
  </p:clrMapOvr>
  <mc:AlternateContent xmlns:mc="http://schemas.openxmlformats.org/markup-compatibility/2006">
    <mc:Choice xmlns:p14="http://schemas.microsoft.com/office/powerpoint/2010/main" Requires="p14">
      <p:transition spd="slow" p14:dur="2000" advTm="146940"/>
    </mc:Choice>
    <mc:Fallback>
      <p:transition spd="slow" advTm="1469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par>
                                <p:cTn id="7" presetID="59"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md type="call" cmd="playFrom(0.0)">
                                      <p:cBhvr>
                                        <p:cTn id="9" dur="1" fill="hold"/>
                                        <p:tgtEl>
                                          <p:spTgt spid="8"/>
                                        </p:tgtEl>
                                      </p:cBhvr>
                                    </p:cmd>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4" fill="hold" display="0">
                  <p:stCondLst>
                    <p:cond delay="indefinite"/>
                  </p:stCondLst>
                  <p:endCondLst>
                    <p:cond evt="onStopAudio" delay="0">
                      <p:tgtEl>
                        <p:sldTgt/>
                      </p:tgtEl>
                    </p:cond>
                  </p:endCondLst>
                </p:cTn>
                <p:tgtEl>
                  <p:spTgt spid="9"/>
                </p:tgtEl>
              </p:cMediaNode>
            </p:audio>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eesaw Expectations British School of Beijing, Shuny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6085" y="1960160"/>
            <a:ext cx="5715000" cy="3000376"/>
          </a:xfrm>
          <a:prstGeom prst="rect">
            <a:avLst/>
          </a:prstGeom>
          <a:noFill/>
          <a:extLst>
            <a:ext uri="{909E8E84-426E-40DD-AFC4-6F175D3DCCD1}">
              <a14:hiddenFill xmlns:a14="http://schemas.microsoft.com/office/drawing/2010/main">
                <a:solidFill>
                  <a:srgbClr val="FFFFFF"/>
                </a:solidFill>
              </a14:hiddenFill>
            </a:ext>
          </a:extLst>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056943484"/>
      </p:ext>
    </p:extLst>
  </p:cSld>
  <p:clrMapOvr>
    <a:masterClrMapping/>
  </p:clrMapOvr>
  <mc:AlternateContent xmlns:mc="http://schemas.openxmlformats.org/markup-compatibility/2006">
    <mc:Choice xmlns:p14="http://schemas.microsoft.com/office/powerpoint/2010/main" Requires="p14">
      <p:transition spd="slow" p14:dur="2000" advTm="43186"/>
    </mc:Choice>
    <mc:Fallback>
      <p:transition spd="slow" advTm="431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129</Words>
  <Application>Microsoft Office PowerPoint</Application>
  <PresentationFormat>Widescreen</PresentationFormat>
  <Paragraphs>8</Paragraphs>
  <Slides>7</Slides>
  <Notes>0</Notes>
  <HiddenSlides>0</HiddenSlides>
  <MMClips>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English</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dc:title>
  <dc:creator>VEllis</dc:creator>
  <cp:lastModifiedBy>VEllis</cp:lastModifiedBy>
  <cp:revision>4</cp:revision>
  <dcterms:created xsi:type="dcterms:W3CDTF">2020-11-11T09:35:05Z</dcterms:created>
  <dcterms:modified xsi:type="dcterms:W3CDTF">2020-11-11T10:05:59Z</dcterms:modified>
</cp:coreProperties>
</file>