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5" r:id="rId4"/>
    <p:sldId id="260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FFB-F530-43BA-9545-EDE3291BCCC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D52F-96F1-4252-89AB-14B7A55A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0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FFB-F530-43BA-9545-EDE3291BCCC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D52F-96F1-4252-89AB-14B7A55A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88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FFB-F530-43BA-9545-EDE3291BCCC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D52F-96F1-4252-89AB-14B7A55A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11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FFB-F530-43BA-9545-EDE3291BCCC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D52F-96F1-4252-89AB-14B7A55A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24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FFB-F530-43BA-9545-EDE3291BCCC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D52F-96F1-4252-89AB-14B7A55A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0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FFB-F530-43BA-9545-EDE3291BCCC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D52F-96F1-4252-89AB-14B7A55A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FFB-F530-43BA-9545-EDE3291BCCC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D52F-96F1-4252-89AB-14B7A55A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FFB-F530-43BA-9545-EDE3291BCCC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D52F-96F1-4252-89AB-14B7A55A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56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FFB-F530-43BA-9545-EDE3291BCCC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D52F-96F1-4252-89AB-14B7A55A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4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FFB-F530-43BA-9545-EDE3291BCCC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D52F-96F1-4252-89AB-14B7A55A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1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FFB-F530-43BA-9545-EDE3291BCCC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D52F-96F1-4252-89AB-14B7A55A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1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AFFB-F530-43BA-9545-EDE3291BCCC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CD52F-96F1-4252-89AB-14B7A55A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478" y="1350932"/>
            <a:ext cx="74740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Thursday 19</a:t>
            </a:r>
            <a:r>
              <a:rPr lang="en-GB" sz="3200" b="1" baseline="30000" dirty="0" smtClean="0"/>
              <a:t>th</a:t>
            </a:r>
            <a:r>
              <a:rPr lang="en-GB" sz="3200" b="1" dirty="0" smtClean="0"/>
              <a:t> November 2020</a:t>
            </a:r>
          </a:p>
          <a:p>
            <a:pPr algn="ctr"/>
            <a:endParaRPr lang="en-GB" sz="3200" b="1" dirty="0" smtClean="0"/>
          </a:p>
          <a:p>
            <a:pPr algn="ctr"/>
            <a:r>
              <a:rPr lang="en-GB" sz="3200" b="1" dirty="0" smtClean="0"/>
              <a:t>English</a:t>
            </a:r>
          </a:p>
          <a:p>
            <a:pPr algn="ctr"/>
            <a:endParaRPr lang="en-GB" b="1" dirty="0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6478" y="47340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845" y="502745"/>
            <a:ext cx="8526285" cy="513351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135" y="5026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516" y="653802"/>
            <a:ext cx="3010571" cy="1668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974" y="2633875"/>
            <a:ext cx="3152240" cy="1754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516" y="4565627"/>
            <a:ext cx="3216633" cy="1753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8735" y="729293"/>
            <a:ext cx="3523477" cy="1904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8735" y="3491597"/>
            <a:ext cx="3345641" cy="1793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183" y="653802"/>
            <a:ext cx="38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27279" y="2633875"/>
            <a:ext cx="42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96214" y="4565626"/>
            <a:ext cx="47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50039" y="729293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130344" y="3491597"/>
            <a:ext cx="45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5.</a:t>
            </a:r>
            <a:endParaRPr lang="en-GB" dirty="0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78698" y="56443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5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29" y="471085"/>
            <a:ext cx="7585657" cy="6109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474" y="834106"/>
            <a:ext cx="3010571" cy="166801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82765" y="4352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65" y="645754"/>
            <a:ext cx="8089274" cy="6004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171" y="1371745"/>
            <a:ext cx="3152240" cy="175441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29859" y="44893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96" y="542724"/>
            <a:ext cx="7742617" cy="5867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592" y="908027"/>
            <a:ext cx="3216633" cy="175321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23419" y="34766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430" y="453444"/>
            <a:ext cx="7895756" cy="589328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5622" y="24287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8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968" y="486579"/>
            <a:ext cx="8875221" cy="593162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916" y="2158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</Words>
  <Application>Microsoft Office PowerPoint</Application>
  <PresentationFormat>Widescreen</PresentationFormat>
  <Paragraphs>8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FCulley</dc:creator>
  <cp:lastModifiedBy>FCulley</cp:lastModifiedBy>
  <cp:revision>6</cp:revision>
  <dcterms:created xsi:type="dcterms:W3CDTF">2020-11-18T13:33:11Z</dcterms:created>
  <dcterms:modified xsi:type="dcterms:W3CDTF">2020-11-18T15:08:40Z</dcterms:modified>
</cp:coreProperties>
</file>