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B3CA-6FDD-4FBC-BA65-712CC97DD103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65-4129-49A2-A26B-95350BAEA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84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B3CA-6FDD-4FBC-BA65-712CC97DD103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65-4129-49A2-A26B-95350BAEA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2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B3CA-6FDD-4FBC-BA65-712CC97DD103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65-4129-49A2-A26B-95350BAEA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44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B3CA-6FDD-4FBC-BA65-712CC97DD103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65-4129-49A2-A26B-95350BAEA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07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B3CA-6FDD-4FBC-BA65-712CC97DD103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65-4129-49A2-A26B-95350BAEA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41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B3CA-6FDD-4FBC-BA65-712CC97DD103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65-4129-49A2-A26B-95350BAEA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03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B3CA-6FDD-4FBC-BA65-712CC97DD103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65-4129-49A2-A26B-95350BAEA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066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B3CA-6FDD-4FBC-BA65-712CC97DD103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65-4129-49A2-A26B-95350BAEA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41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B3CA-6FDD-4FBC-BA65-712CC97DD103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65-4129-49A2-A26B-95350BAEA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25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B3CA-6FDD-4FBC-BA65-712CC97DD103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65-4129-49A2-A26B-95350BAEA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425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B3CA-6FDD-4FBC-BA65-712CC97DD103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565-4129-49A2-A26B-95350BAEA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2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9B3CA-6FDD-4FBC-BA65-712CC97DD103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73565-4129-49A2-A26B-95350BAEA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95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Guided Reading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Friday 6</a:t>
            </a:r>
            <a:r>
              <a:rPr lang="en-GB" baseline="30000" dirty="0" smtClean="0"/>
              <a:t>th</a:t>
            </a:r>
            <a:r>
              <a:rPr lang="en-GB" dirty="0" smtClean="0"/>
              <a:t>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927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598" y="285750"/>
            <a:ext cx="9799840" cy="64293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874" y="214313"/>
            <a:ext cx="20737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Read the rest of the poem that we started yesterday.</a:t>
            </a:r>
          </a:p>
          <a:p>
            <a:endParaRPr lang="en-GB" sz="2400" dirty="0"/>
          </a:p>
          <a:p>
            <a:r>
              <a:rPr lang="en-GB" sz="2400" dirty="0" smtClean="0"/>
              <a:t>Then answer the questions in your red book.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231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Guided Reading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Guided Reading</dc:title>
  <dc:creator>VEllis</dc:creator>
  <cp:lastModifiedBy>VEllis</cp:lastModifiedBy>
  <cp:revision>2</cp:revision>
  <dcterms:created xsi:type="dcterms:W3CDTF">2020-11-05T20:18:49Z</dcterms:created>
  <dcterms:modified xsi:type="dcterms:W3CDTF">2020-11-06T06:50:26Z</dcterms:modified>
</cp:coreProperties>
</file>