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4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1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3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5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4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0DB6-7D88-4DFF-AD33-7757C6608BD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978A-1630-41BC-A9DD-3765B2F8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792" y="257577"/>
            <a:ext cx="4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92" y="1221548"/>
            <a:ext cx="7981145" cy="465098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8653" y="5068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1" y="358728"/>
            <a:ext cx="7537949" cy="55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" y="737918"/>
            <a:ext cx="7403809" cy="40714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4809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7" y="0"/>
            <a:ext cx="7045214" cy="6971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1414" y="643944"/>
            <a:ext cx="309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diary is better and why?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7899" y="558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3" y="577137"/>
            <a:ext cx="7955320" cy="435681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5166" y="5481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6" y="309093"/>
            <a:ext cx="87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rite paragraph </a:t>
            </a:r>
            <a:r>
              <a:rPr lang="en-GB" dirty="0" smtClean="0"/>
              <a:t>three</a:t>
            </a:r>
            <a:r>
              <a:rPr lang="en-GB" dirty="0" smtClean="0"/>
              <a:t> </a:t>
            </a:r>
            <a:r>
              <a:rPr lang="en-GB" dirty="0" smtClean="0"/>
              <a:t>using your planning sheet.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63" y="1100069"/>
            <a:ext cx="6988399" cy="49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6" y="309093"/>
            <a:ext cx="87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rite paragraph </a:t>
            </a:r>
            <a:r>
              <a:rPr lang="en-GB" dirty="0" smtClean="0"/>
              <a:t>four</a:t>
            </a:r>
            <a:r>
              <a:rPr lang="en-GB" dirty="0" smtClean="0"/>
              <a:t> </a:t>
            </a:r>
            <a:r>
              <a:rPr lang="en-GB" dirty="0" smtClean="0"/>
              <a:t>using your planning sheet.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5" y="951560"/>
            <a:ext cx="7328483" cy="57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 to edit your two paragraphs.</a:t>
            </a:r>
            <a:br>
              <a:rPr lang="en-GB" dirty="0" smtClean="0"/>
            </a:br>
            <a:r>
              <a:rPr lang="en-GB" dirty="0" smtClean="0"/>
              <a:t>Remember to refer to the Writer’s Toolkit.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8055"/>
            <a:ext cx="7955320" cy="43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Widescreen</PresentationFormat>
  <Paragraphs>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to edit your two paragraphs. Remember to refer to the Writer’s Toolkit.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Shyrun Nessa</dc:creator>
  <cp:lastModifiedBy>Shyrun Nessa</cp:lastModifiedBy>
  <cp:revision>4</cp:revision>
  <dcterms:created xsi:type="dcterms:W3CDTF">2020-10-20T11:10:52Z</dcterms:created>
  <dcterms:modified xsi:type="dcterms:W3CDTF">2020-10-20T12:22:43Z</dcterms:modified>
</cp:coreProperties>
</file>