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12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E61D8-002C-410A-98FD-643D9E992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E90FA-F6CF-4F49-AC9A-EAEF7CC3C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F5F23-4BF8-433C-BD1C-77DA77EF8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E9B0-9A48-4E21-88F9-6AAD3D77972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296A8-F875-4468-8EEE-ADEDD1184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94748-246E-42F4-B6DA-375F95CA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184D-6F56-46C5-A3BB-E5E4D5724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0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D2FFD-532B-4276-BCED-3FEBEB85E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B097E-2114-44FE-B296-39CDBEAFF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DFC89-F0AE-4E76-8CFB-31CA24FF7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E9B0-9A48-4E21-88F9-6AAD3D77972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28757-42C5-4C2F-A19C-AF002135F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65CC2-54F9-4F23-8578-F8421BD5D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184D-6F56-46C5-A3BB-E5E4D5724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22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FBE78A-ADE5-4F8F-A2C8-18851CA156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D4CD3-F7C9-4913-BFF5-2E366309C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0A9BA-42D5-42B8-8540-DB6FDB6EA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E9B0-9A48-4E21-88F9-6AAD3D77972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5496F-0EC4-4C20-8F1F-9F3FA896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914FA-C1BA-4834-8D57-8A722468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184D-6F56-46C5-A3BB-E5E4D5724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18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8FA31-C738-4E5D-8E79-7DBFCD74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CB940-86AC-4446-AD9D-25D2DB9A0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5DB4D-D952-4E68-9010-B2D32C7E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E9B0-9A48-4E21-88F9-6AAD3D77972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91A0B-A446-49D5-98BE-C60D6BD5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4AEE8-FA94-4910-BE34-0D0DB0B02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184D-6F56-46C5-A3BB-E5E4D5724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21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4C41E-9A47-44E2-833D-91007A5CB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42CCA-C9AD-4DD8-A438-8FF85A55A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2BAAB-7057-44E3-A644-02C20BA78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E9B0-9A48-4E21-88F9-6AAD3D77972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ECEF3-93C1-4DCC-9486-D0407155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9B3B0-2430-454A-A350-BAE6FD73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184D-6F56-46C5-A3BB-E5E4D5724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37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EE95-9F68-4635-A7DD-D446C2251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E3838-919A-4CD4-816D-234F1426A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32E0C5-123E-44AF-9315-4757A2596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8DFCC-A32E-42FE-A611-0CE02451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E9B0-9A48-4E21-88F9-6AAD3D77972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348E2-37A9-48D1-8EF4-CAF05B476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18D4E-4457-4525-AD80-E09A8B249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184D-6F56-46C5-A3BB-E5E4D5724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31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2082B-EE3E-4F8E-94DB-E851F3D06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F67BB-904E-4F32-8C2C-25F2C01AD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D3940-C8C6-4FD5-AFB4-E2772860A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466E1-352F-418F-9B21-9499CD9487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8B98CE-F1BF-4D03-8508-ECAC2782E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8400D4-EF0F-44D4-852A-7FB027D6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E9B0-9A48-4E21-88F9-6AAD3D77972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51F6AE-C333-4E17-A743-C8BAB407A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52AA6C-268B-4E2E-963A-F3BFC6A6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184D-6F56-46C5-A3BB-E5E4D5724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F8359-6BB2-40CF-BD7A-F815298E5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7B5339-FF75-41BD-95DB-02B7ADCFE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E9B0-9A48-4E21-88F9-6AAD3D77972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BEBB04-602B-49CC-96CA-39DFB1B0C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287DC-DAC7-4B65-A4B3-C7F700507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184D-6F56-46C5-A3BB-E5E4D5724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9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25936-635C-40C5-A94F-C433428E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E9B0-9A48-4E21-88F9-6AAD3D77972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2E8F1D-6307-4D68-8E81-5B2655988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91A87-3774-4504-B03B-8B313EB6F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184D-6F56-46C5-A3BB-E5E4D5724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50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D4C30-3D91-4659-99E1-2FC4F8474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4FD23-0AE5-4433-9F38-F0A146FE0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5FA247-34C1-4288-A39B-4B4439A0E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E7BA4-0C96-4C98-B376-4D9399A7D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E9B0-9A48-4E21-88F9-6AAD3D77972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E24A0-190C-41BA-A048-5CCFD755E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81455-7743-45F1-96AF-B77DB6CD9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184D-6F56-46C5-A3BB-E5E4D5724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35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2310A-6ABC-4F96-8CDE-E9A52768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962758-562F-4B92-95BF-619BB113F2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BCD3A-9005-470B-BFCD-4E5665ABE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EF43A-ADC9-41C3-931D-5EE7BFED7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E9B0-9A48-4E21-88F9-6AAD3D77972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520C5A-EDED-4A34-B3DD-EE9A07166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8BB65-33A9-4FD0-A0EA-0F3629EFA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184D-6F56-46C5-A3BB-E5E4D5724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14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07AC8F-00FE-422D-8C89-CED520FE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FC5B5-4632-4BC7-857E-6E6E289B2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A2C6B-2622-4FE2-95F0-FD707EB63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3E9B0-9A48-4E21-88F9-6AAD3D77972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888EE-A5CD-4553-B9DD-D15B761AC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10345-40A1-4993-89EB-6907B9B79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B184D-6F56-46C5-A3BB-E5E4D5724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1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231D4-3DA7-4011-B77D-D766E86979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1DFE6-3FB2-4E10-9B1E-D09DCD088A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94205-8349-4CF7-A748-51C913B31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16" y="0"/>
            <a:ext cx="10436351" cy="6858000"/>
          </a:xfrm>
          <a:prstGeom prst="rect">
            <a:avLst/>
          </a:prstGeom>
        </p:spPr>
      </p:pic>
      <p:pic>
        <p:nvPicPr>
          <p:cNvPr id="6" name="Chapter 18">
            <a:hlinkClick r:id="" action="ppaction://media"/>
            <a:extLst>
              <a:ext uri="{FF2B5EF4-FFF2-40B4-BE49-F238E27FC236}">
                <a16:creationId xmlns:a16="http://schemas.microsoft.com/office/drawing/2014/main" id="{FD08359A-765E-4756-8619-D6F42C597A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39584" y="38203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4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3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Kimberley</dc:creator>
  <cp:lastModifiedBy>Christopher Kimberley</cp:lastModifiedBy>
  <cp:revision>1</cp:revision>
  <dcterms:created xsi:type="dcterms:W3CDTF">2020-09-28T08:22:15Z</dcterms:created>
  <dcterms:modified xsi:type="dcterms:W3CDTF">2020-09-28T08:23:49Z</dcterms:modified>
</cp:coreProperties>
</file>