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11F6-5D04-4132-A7B7-3D9004CB719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4637-3605-47BA-B87E-A924B57AA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5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11F6-5D04-4132-A7B7-3D9004CB719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4637-3605-47BA-B87E-A924B57AA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7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11F6-5D04-4132-A7B7-3D9004CB719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4637-3605-47BA-B87E-A924B57AA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8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11F6-5D04-4132-A7B7-3D9004CB719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4637-3605-47BA-B87E-A924B57AA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9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11F6-5D04-4132-A7B7-3D9004CB719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4637-3605-47BA-B87E-A924B57AA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4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11F6-5D04-4132-A7B7-3D9004CB719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4637-3605-47BA-B87E-A924B57AA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1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11F6-5D04-4132-A7B7-3D9004CB719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4637-3605-47BA-B87E-A924B57AA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1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11F6-5D04-4132-A7B7-3D9004CB719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4637-3605-47BA-B87E-A924B57AA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0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11F6-5D04-4132-A7B7-3D9004CB719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4637-3605-47BA-B87E-A924B57AA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9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11F6-5D04-4132-A7B7-3D9004CB719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4637-3605-47BA-B87E-A924B57AA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1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11F6-5D04-4132-A7B7-3D9004CB719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4637-3605-47BA-B87E-A924B57AA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82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811F6-5D04-4132-A7B7-3D9004CB7191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54637-3605-47BA-B87E-A924B57AA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5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Guided Reading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10</a:t>
            </a:r>
            <a:r>
              <a:rPr lang="en-GB" baseline="30000" dirty="0" smtClean="0"/>
              <a:t>th</a:t>
            </a:r>
            <a:r>
              <a:rPr lang="en-GB" dirty="0" smtClean="0"/>
              <a:t> November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2"/>
    </mc:Choice>
    <mc:Fallback>
      <p:transition spd="slow" advTm="4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326" y="203245"/>
            <a:ext cx="9060174" cy="644225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3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26"/>
    </mc:Choice>
    <mc:Fallback>
      <p:transition spd="slow" advTm="20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280" y="100616"/>
            <a:ext cx="8734034" cy="675738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0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69"/>
    </mc:Choice>
    <mc:Fallback>
      <p:transition spd="slow" advTm="21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280" y="100616"/>
            <a:ext cx="8734034" cy="675738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284113" y="2459865"/>
            <a:ext cx="4610636" cy="579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73521" y="2485623"/>
            <a:ext cx="0" cy="682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84113" y="2459865"/>
            <a:ext cx="4868214" cy="8113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768958" y="4456090"/>
            <a:ext cx="38636" cy="9787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11403" y="4443211"/>
            <a:ext cx="1828800" cy="5924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9583" y="4456090"/>
            <a:ext cx="2215166" cy="7212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01"/>
    </mc:Choice>
    <mc:Fallback>
      <p:transition spd="slow" advTm="42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480" x="8902700" y="4348163"/>
          <p14:tracePt t="4713" x="8902700" y="4330700"/>
          <p14:tracePt t="4725" x="8894763" y="4295775"/>
          <p14:tracePt t="4738" x="8867775" y="4251325"/>
          <p14:tracePt t="4750" x="8840788" y="4214813"/>
          <p14:tracePt t="4761" x="8796338" y="4170363"/>
          <p14:tracePt t="4775" x="8715375" y="4108450"/>
          <p14:tracePt t="4787" x="8616950" y="4062413"/>
          <p14:tracePt t="4802" x="8528050" y="4027488"/>
          <p14:tracePt t="4819" x="8439150" y="3983038"/>
          <p14:tracePt t="4836" x="8304213" y="3938588"/>
          <p14:tracePt t="4853" x="8277225" y="3929063"/>
          <p14:tracePt t="4869" x="8269288" y="3929063"/>
          <p14:tracePt t="4886" x="8259763" y="3929063"/>
          <p14:tracePt t="4908" x="8251825" y="3929063"/>
          <p14:tracePt t="4921" x="8242300" y="3929063"/>
          <p14:tracePt t="4936" x="8224838" y="3929063"/>
          <p14:tracePt t="4953" x="8205788" y="3929063"/>
          <p14:tracePt t="4970" x="8180388" y="3929063"/>
          <p14:tracePt t="4994" x="8161338" y="3929063"/>
          <p14:tracePt t="5018" x="8143875" y="3929063"/>
          <p14:tracePt t="5029" x="8116888" y="3929063"/>
          <p14:tracePt t="5042" x="8089900" y="3929063"/>
          <p14:tracePt t="5055" x="8062913" y="3929063"/>
          <p14:tracePt t="5070" x="8018463" y="3929063"/>
          <p14:tracePt t="5087" x="7991475" y="3929063"/>
          <p14:tracePt t="5104" x="7974013" y="3938588"/>
          <p14:tracePt t="5120" x="7966075" y="3946525"/>
          <p14:tracePt t="5137" x="7956550" y="3946525"/>
          <p14:tracePt t="5153" x="7956550" y="3956050"/>
          <p14:tracePt t="5170" x="7956550" y="3965575"/>
          <p14:tracePt t="5189" x="7956550" y="3973513"/>
          <p14:tracePt t="5213" x="7956550" y="3983038"/>
          <p14:tracePt t="5225" x="7966075" y="3983038"/>
          <p14:tracePt t="5238" x="7974013" y="4000500"/>
          <p14:tracePt t="5254" x="8001000" y="4027488"/>
          <p14:tracePt t="5270" x="8027988" y="4062413"/>
          <p14:tracePt t="5287" x="8072438" y="4089400"/>
          <p14:tracePt t="5304" x="8134350" y="4108450"/>
          <p14:tracePt t="5321" x="8161338" y="4116388"/>
          <p14:tracePt t="5337" x="8215313" y="4125913"/>
          <p14:tracePt t="5354" x="8251825" y="4125913"/>
          <p14:tracePt t="5371" x="8367713" y="4098925"/>
          <p14:tracePt t="5387" x="8429625" y="4054475"/>
          <p14:tracePt t="5404" x="8491538" y="4000500"/>
          <p14:tracePt t="5421" x="8589963" y="3902075"/>
          <p14:tracePt t="5438" x="8634413" y="3830638"/>
          <p14:tracePt t="5454" x="8680450" y="3776663"/>
          <p14:tracePt t="5471" x="8732838" y="3652838"/>
          <p14:tracePt t="5488" x="8742363" y="3589338"/>
          <p14:tracePt t="5505" x="8742363" y="3527425"/>
          <p14:tracePt t="5521" x="8742363" y="3517900"/>
          <p14:tracePt t="5538" x="8732838" y="3500438"/>
          <p14:tracePt t="5555" x="8680450" y="3438525"/>
          <p14:tracePt t="5571" x="8626475" y="3402013"/>
          <p14:tracePt t="5588" x="8582025" y="3367088"/>
          <p14:tracePt t="5605" x="8474075" y="3330575"/>
          <p14:tracePt t="5621" x="8412163" y="3322638"/>
          <p14:tracePt t="5638" x="8367713" y="3322638"/>
          <p14:tracePt t="5655" x="8259763" y="3322638"/>
          <p14:tracePt t="5672" x="8224838" y="3322638"/>
          <p14:tracePt t="5689" x="8180388" y="3330575"/>
          <p14:tracePt t="5705" x="8153400" y="3348038"/>
          <p14:tracePt t="5722" x="8126413" y="3367088"/>
          <p14:tracePt t="5738" x="8081963" y="3419475"/>
          <p14:tracePt t="5755" x="8054975" y="3473450"/>
          <p14:tracePt t="5772" x="8018463" y="3527425"/>
          <p14:tracePt t="5789" x="7956550" y="3652838"/>
          <p14:tracePt t="5805" x="7939088" y="3687763"/>
          <p14:tracePt t="5822" x="7912100" y="3732213"/>
          <p14:tracePt t="5823" x="7902575" y="3759200"/>
          <p14:tracePt t="5839" x="7894638" y="3803650"/>
          <p14:tracePt t="5855" x="7894638" y="3840163"/>
          <p14:tracePt t="5872" x="7894638" y="3946525"/>
          <p14:tracePt t="5889" x="7894638" y="4000500"/>
          <p14:tracePt t="5906" x="7894638" y="4037013"/>
          <p14:tracePt t="5922" x="7902575" y="4108450"/>
          <p14:tracePt t="5939" x="7920038" y="4125913"/>
          <p14:tracePt t="5956" x="7966075" y="4179888"/>
          <p14:tracePt t="5972" x="7983538" y="4205288"/>
          <p14:tracePt t="5989" x="8018463" y="4241800"/>
          <p14:tracePt t="6006" x="8089900" y="4286250"/>
          <p14:tracePt t="6023" x="8108950" y="4286250"/>
          <p14:tracePt t="6039" x="8134350" y="4295775"/>
          <p14:tracePt t="6056" x="8205788" y="4295775"/>
          <p14:tracePt t="6073" x="8251825" y="4295775"/>
          <p14:tracePt t="6089" x="8304213" y="4295775"/>
          <p14:tracePt t="6106" x="8412163" y="4241800"/>
          <p14:tracePt t="6123" x="8466138" y="4205288"/>
          <p14:tracePt t="6140" x="8537575" y="4143375"/>
          <p14:tracePt t="6156" x="8572500" y="4125913"/>
          <p14:tracePt t="6173" x="8609013" y="4081463"/>
          <p14:tracePt t="6190" x="8680450" y="4000500"/>
          <p14:tracePt t="6206" x="8688388" y="3973513"/>
          <p14:tracePt t="6223" x="8705850" y="3956050"/>
          <p14:tracePt t="6240" x="8705850" y="3929063"/>
          <p14:tracePt t="6256" x="8705850" y="3919538"/>
          <p14:tracePt t="6273" x="8697913" y="3857625"/>
          <p14:tracePt t="6290" x="8688388" y="3803650"/>
          <p14:tracePt t="6307" x="8680450" y="3776663"/>
          <p14:tracePt t="6323" x="8670925" y="3741738"/>
          <p14:tracePt t="6340" x="8661400" y="3732213"/>
          <p14:tracePt t="6360" x="8661400" y="3724275"/>
          <p14:tracePt t="6383" x="8653463" y="3724275"/>
          <p14:tracePt t="6395" x="8643938" y="3724275"/>
          <p14:tracePt t="6409" x="8643938" y="3714750"/>
          <p14:tracePt t="6424" x="8634413" y="3697288"/>
          <p14:tracePt t="6440" x="8626475" y="3687763"/>
          <p14:tracePt t="6457" x="8599488" y="3660775"/>
          <p14:tracePt t="6474" x="8589963" y="3652838"/>
          <p14:tracePt t="6490" x="8582025" y="3652838"/>
          <p14:tracePt t="6507" x="8572500" y="3633788"/>
          <p14:tracePt t="6525" x="8562975" y="3616325"/>
          <p14:tracePt t="6541" x="8545513" y="3608388"/>
          <p14:tracePt t="6557" x="8518525" y="3589338"/>
          <p14:tracePt t="6574" x="8501063" y="3581400"/>
          <p14:tracePt t="6591" x="8466138" y="3571875"/>
          <p14:tracePt t="6608" x="8447088" y="3562350"/>
          <p14:tracePt t="6624" x="8420100" y="3554413"/>
          <p14:tracePt t="6641" x="8394700" y="3544888"/>
          <p14:tracePt t="6658" x="8375650" y="3544888"/>
          <p14:tracePt t="6674" x="8367713" y="3544888"/>
          <p14:tracePt t="6691" x="8340725" y="3544888"/>
          <p14:tracePt t="6708" x="8323263" y="3544888"/>
          <p14:tracePt t="6724" x="8286750" y="3554413"/>
          <p14:tracePt t="6741" x="8277225" y="3554413"/>
          <p14:tracePt t="6758" x="8251825" y="3562350"/>
          <p14:tracePt t="6775" x="8242300" y="3562350"/>
          <p14:tracePt t="6791" x="8232775" y="3562350"/>
          <p14:tracePt t="6808" x="8224838" y="3571875"/>
          <p14:tracePt t="6825" x="8205788" y="3571875"/>
          <p14:tracePt t="6841" x="8205788" y="3581400"/>
          <p14:tracePt t="6859" x="8197850" y="3598863"/>
          <p14:tracePt t="6875" x="8197850" y="3608388"/>
          <p14:tracePt t="6892" x="8188325" y="3616325"/>
          <p14:tracePt t="6908" x="8180388" y="3625850"/>
          <p14:tracePt t="6925" x="8161338" y="3643313"/>
          <p14:tracePt t="6942" x="8161338" y="3660775"/>
          <p14:tracePt t="6958" x="8134350" y="3697288"/>
          <p14:tracePt t="6975" x="8134350" y="3714750"/>
          <p14:tracePt t="6992" x="8116888" y="3751263"/>
          <p14:tracePt t="7009" x="8116888" y="3759200"/>
          <p14:tracePt t="7025" x="8116888" y="3786188"/>
          <p14:tracePt t="7042" x="8108950" y="3857625"/>
          <p14:tracePt t="7059" x="8108950" y="3902075"/>
          <p14:tracePt t="7075" x="8108950" y="3929063"/>
          <p14:tracePt t="7092" x="8108950" y="3983038"/>
          <p14:tracePt t="7109" x="8108950" y="4000500"/>
          <p14:tracePt t="7126" x="8108950" y="4071938"/>
          <p14:tracePt t="7142" x="8108950" y="4108450"/>
          <p14:tracePt t="7159" x="8116888" y="4133850"/>
          <p14:tracePt t="7176" x="8153400" y="4179888"/>
          <p14:tracePt t="7192" x="8170863" y="4187825"/>
          <p14:tracePt t="7209" x="8197850" y="4205288"/>
          <p14:tracePt t="7226" x="8251825" y="4224338"/>
          <p14:tracePt t="7243" x="8286750" y="4224338"/>
          <p14:tracePt t="7259" x="8348663" y="4224338"/>
          <p14:tracePt t="7260" x="8412163" y="4224338"/>
          <p14:tracePt t="7276" x="8474075" y="4205288"/>
          <p14:tracePt t="7293" x="8545513" y="4170363"/>
          <p14:tracePt t="7310" x="8661400" y="4089400"/>
          <p14:tracePt t="7326" x="8724900" y="4027488"/>
          <p14:tracePt t="7343" x="8769350" y="3965575"/>
          <p14:tracePt t="7360" x="8867775" y="3795713"/>
          <p14:tracePt t="7376" x="8912225" y="3714750"/>
          <p14:tracePt t="7393" x="8939213" y="3652838"/>
          <p14:tracePt t="7410" x="8966200" y="3562350"/>
          <p14:tracePt t="7426" x="8966200" y="3527425"/>
          <p14:tracePt t="7443" x="8966200" y="3500438"/>
          <p14:tracePt t="7460" x="8966200" y="3490913"/>
          <p14:tracePt t="7477" x="8966200" y="3482975"/>
          <p14:tracePt t="7504" x="8956675" y="3465513"/>
          <p14:tracePt t="7517" x="8939213" y="3455988"/>
          <p14:tracePt t="7528" x="8920163" y="3438525"/>
          <p14:tracePt t="7543" x="8894763" y="3419475"/>
          <p14:tracePt t="7560" x="8867775" y="3402013"/>
          <p14:tracePt t="7578" x="8813800" y="3375025"/>
          <p14:tracePt t="7594" x="8796338" y="3357563"/>
          <p14:tracePt t="7610" x="8777288" y="3348038"/>
          <p14:tracePt t="7627" x="8742363" y="3330575"/>
          <p14:tracePt t="7644" x="8724900" y="3322638"/>
          <p14:tracePt t="7660" x="8697913" y="3313113"/>
          <p14:tracePt t="7678" x="8634413" y="3303588"/>
          <p14:tracePt t="7694" x="8609013" y="3303588"/>
          <p14:tracePt t="7711" x="8589963" y="3303588"/>
          <p14:tracePt t="7728" x="8545513" y="3330575"/>
          <p14:tracePt t="7744" x="8537575" y="3348038"/>
          <p14:tracePt t="7761" x="8501063" y="3394075"/>
          <p14:tracePt t="7777" x="8491538" y="3411538"/>
          <p14:tracePt t="7794" x="8466138" y="3438525"/>
          <p14:tracePt t="7811" x="8439150" y="3490913"/>
          <p14:tracePt t="7828" x="8412163" y="3544888"/>
          <p14:tracePt t="7844" x="8385175" y="3616325"/>
          <p14:tracePt t="7861" x="8348663" y="3751263"/>
          <p14:tracePt t="7878" x="8331200" y="3813175"/>
          <p14:tracePt t="7894" x="8323263" y="3929063"/>
          <p14:tracePt t="7911" x="8323263" y="3983038"/>
          <p14:tracePt t="7928" x="8323263" y="4017963"/>
          <p14:tracePt t="7945" x="8367713" y="4108450"/>
          <p14:tracePt t="7961" x="8394700" y="4133850"/>
          <p14:tracePt t="7978" x="8429625" y="4152900"/>
          <p14:tracePt t="7995" x="8510588" y="4170363"/>
          <p14:tracePt t="8011" x="8572500" y="4170363"/>
          <p14:tracePt t="8028" x="8705850" y="4160838"/>
          <p14:tracePt t="8045" x="8796338" y="4116388"/>
          <p14:tracePt t="8062" x="8875713" y="4081463"/>
          <p14:tracePt t="8078" x="9099550" y="3946525"/>
          <p14:tracePt t="8095" x="9180513" y="3884613"/>
          <p14:tracePt t="8112" x="9242425" y="3822700"/>
          <p14:tracePt t="8129" x="9313863" y="3741738"/>
          <p14:tracePt t="8145" x="9331325" y="3705225"/>
          <p14:tracePt t="8162" x="9340850" y="3670300"/>
          <p14:tracePt t="8180" x="9348788" y="3643313"/>
          <p14:tracePt t="8195" x="9348788" y="3598863"/>
          <p14:tracePt t="8212" x="9348788" y="3509963"/>
          <p14:tracePt t="8229" x="9348788" y="3446463"/>
          <p14:tracePt t="8245" x="9340850" y="3402013"/>
          <p14:tracePt t="8262" x="9296400" y="3340100"/>
          <p14:tracePt t="8279" x="9251950" y="3313113"/>
          <p14:tracePt t="8296" x="9205913" y="3303588"/>
          <p14:tracePt t="8312" x="9180513" y="3303588"/>
          <p14:tracePt t="8329" x="9144000" y="3303588"/>
          <p14:tracePt t="8346" x="9082088" y="3303588"/>
          <p14:tracePt t="8362" x="9037638" y="3303588"/>
          <p14:tracePt t="8379" x="9001125" y="3303588"/>
          <p14:tracePt t="8396" x="8902700" y="3322638"/>
          <p14:tracePt t="8413" x="8848725" y="3340100"/>
          <p14:tracePt t="8430" x="8804275" y="3357563"/>
          <p14:tracePt t="8446" x="8742363" y="3384550"/>
          <p14:tracePt t="8463" x="8732838" y="3402013"/>
          <p14:tracePt t="8480" x="8724900" y="3402013"/>
          <p14:tracePt t="8496" x="8724900" y="3411538"/>
          <p14:tracePt t="8513" x="8715375" y="3419475"/>
          <p14:tracePt t="8529" x="8715375" y="3446463"/>
          <p14:tracePt t="8546" x="8715375" y="3455988"/>
          <p14:tracePt t="8563" x="8715375" y="3465513"/>
          <p14:tracePt t="8580" x="8705850" y="3509963"/>
          <p14:tracePt t="8596" x="8697913" y="3536950"/>
          <p14:tracePt t="8614" x="8688388" y="3598863"/>
          <p14:tracePt t="8630" x="8680450" y="3633788"/>
          <p14:tracePt t="8647" x="8670925" y="3652838"/>
          <p14:tracePt t="8663" x="8670925" y="3687763"/>
          <p14:tracePt t="8680" x="8670925" y="3705225"/>
          <p14:tracePt t="8697" x="8670925" y="3714750"/>
          <p14:tracePt t="8713" x="8670925" y="3741738"/>
          <p14:tracePt t="8730" x="8661400" y="3759200"/>
          <p14:tracePt t="8747" x="8661400" y="3768725"/>
          <p14:tracePt t="8764" x="8661400" y="3795713"/>
          <p14:tracePt t="8780" x="8661400" y="3803650"/>
          <p14:tracePt t="8797" x="8661400" y="3813175"/>
          <p14:tracePt t="8814" x="8661400" y="3830638"/>
          <p14:tracePt t="8830" x="8661400" y="3848100"/>
          <p14:tracePt t="8847" x="8661400" y="3894138"/>
          <p14:tracePt t="8864" x="8670925" y="3911600"/>
          <p14:tracePt t="8881" x="8688388" y="3956050"/>
          <p14:tracePt t="8897" x="8688388" y="3965575"/>
          <p14:tracePt t="8914" x="8697913" y="3983038"/>
          <p14:tracePt t="8931" x="8705850" y="4000500"/>
          <p14:tracePt t="9003" x="8715375" y="4010025"/>
          <p14:tracePt t="9015" x="8724900" y="4017963"/>
          <p14:tracePt t="9027" x="8724900" y="4027488"/>
          <p14:tracePt t="9040" x="8732838" y="4027488"/>
          <p14:tracePt t="9052" x="8732838" y="4044950"/>
          <p14:tracePt t="9064" x="8742363" y="4044950"/>
          <p14:tracePt t="9081" x="8751888" y="4054475"/>
          <p14:tracePt t="9098" x="8759825" y="4062413"/>
          <p14:tracePt t="9115" x="8777288" y="4071938"/>
          <p14:tracePt t="9131" x="8786813" y="4071938"/>
          <p14:tracePt t="9148" x="8796338" y="4071938"/>
          <p14:tracePt t="9165" x="8823325" y="4081463"/>
          <p14:tracePt t="9181" x="8831263" y="4081463"/>
          <p14:tracePt t="9198" x="8848725" y="4081463"/>
          <p14:tracePt t="9215" x="8858250" y="4081463"/>
          <p14:tracePt t="9232" x="8867775" y="4081463"/>
          <p14:tracePt t="9248" x="8902700" y="4081463"/>
          <p14:tracePt t="9265" x="8912225" y="4081463"/>
          <p14:tracePt t="9282" x="8920163" y="4081463"/>
          <p14:tracePt t="9298" x="8956675" y="4081463"/>
          <p14:tracePt t="9315" x="8966200" y="4071938"/>
          <p14:tracePt t="9332" x="9001125" y="4062413"/>
          <p14:tracePt t="9349" x="9010650" y="4054475"/>
          <p14:tracePt t="9365" x="9028113" y="4037013"/>
          <p14:tracePt t="9382" x="9055100" y="4000500"/>
          <p14:tracePt t="9399" x="9063038" y="3983038"/>
          <p14:tracePt t="9416" x="9082088" y="3965575"/>
          <p14:tracePt t="9432" x="9117013" y="3911600"/>
          <p14:tracePt t="9449" x="9144000" y="3875088"/>
          <p14:tracePt t="9466" x="9170988" y="3803650"/>
          <p14:tracePt t="9482" x="9180513" y="3768725"/>
          <p14:tracePt t="9499" x="9188450" y="3732213"/>
          <p14:tracePt t="9516" x="9197975" y="3670300"/>
          <p14:tracePt t="9532" x="9197975" y="3652838"/>
          <p14:tracePt t="9551" x="9197975" y="3643313"/>
          <p14:tracePt t="9566" x="9188450" y="3633788"/>
          <p14:tracePt t="9583" x="9180513" y="3633788"/>
          <p14:tracePt t="9599" x="9153525" y="3633788"/>
          <p14:tracePt t="9616" x="9090025" y="3616325"/>
          <p14:tracePt t="9633" x="9063038" y="3598863"/>
          <p14:tracePt t="9649" x="8991600" y="3571875"/>
          <p14:tracePt t="9666" x="8956675" y="3562350"/>
          <p14:tracePt t="9683" x="8929688" y="3554413"/>
          <p14:tracePt t="9699" x="8894763" y="3544888"/>
          <p14:tracePt t="9716" x="8867775" y="3544888"/>
          <p14:tracePt t="9733" x="8840788" y="3544888"/>
          <p14:tracePt t="9750" x="8786813" y="3544888"/>
          <p14:tracePt t="9767" x="8751888" y="3544888"/>
          <p14:tracePt t="9783" x="8724900" y="3544888"/>
          <p14:tracePt t="9800" x="8680450" y="3562350"/>
          <p14:tracePt t="9817" x="8661400" y="3571875"/>
          <p14:tracePt t="9833" x="8609013" y="3616325"/>
          <p14:tracePt t="9850" x="8589963" y="3633788"/>
          <p14:tracePt t="9867" x="8572500" y="3660775"/>
          <p14:tracePt t="9883" x="8545513" y="3687763"/>
          <p14:tracePt t="9900" x="8537575" y="3697288"/>
          <p14:tracePt t="9917" x="8528050" y="3714750"/>
          <p14:tracePt t="9933" x="8518525" y="3776663"/>
          <p14:tracePt t="9950" x="8510588" y="3813175"/>
          <p14:tracePt t="9967" x="8501063" y="3894138"/>
          <p14:tracePt t="9984" x="8501063" y="3946525"/>
          <p14:tracePt t="10000" x="8501063" y="4017963"/>
          <p14:tracePt t="10017" x="8518525" y="4133850"/>
          <p14:tracePt t="10034" x="8537575" y="4170363"/>
          <p14:tracePt t="10051" x="8545513" y="4205288"/>
          <p14:tracePt t="10067" x="8572500" y="4232275"/>
          <p14:tracePt t="10084" x="8582025" y="4251325"/>
          <p14:tracePt t="10101" x="8599488" y="4268788"/>
          <p14:tracePt t="10117" x="8616950" y="4276725"/>
          <p14:tracePt t="10134" x="8626475" y="4276725"/>
          <p14:tracePt t="10151" x="8670925" y="4286250"/>
          <p14:tracePt t="10167" x="8680450" y="4295775"/>
          <p14:tracePt t="10184" x="8705850" y="4295775"/>
          <p14:tracePt t="10201" x="8786813" y="4268788"/>
          <p14:tracePt t="10218" x="8831263" y="4251325"/>
          <p14:tracePt t="10234" x="8902700" y="4224338"/>
          <p14:tracePt t="10251" x="8929688" y="4205288"/>
          <p14:tracePt t="10268" x="8956675" y="4187825"/>
          <p14:tracePt t="10284" x="9010650" y="4160838"/>
          <p14:tracePt t="10301" x="9045575" y="4125913"/>
          <p14:tracePt t="10318" x="9090025" y="4098925"/>
          <p14:tracePt t="10335" x="9144000" y="4027488"/>
          <p14:tracePt t="10351" x="9180513" y="4000500"/>
          <p14:tracePt t="10368" x="9224963" y="3946525"/>
          <p14:tracePt t="17792" x="9215438" y="3946525"/>
          <p14:tracePt t="17803" x="9197975" y="3946525"/>
          <p14:tracePt t="17814" x="9188450" y="3946525"/>
          <p14:tracePt t="17826" x="9170988" y="3946525"/>
          <p14:tracePt t="17839" x="9153525" y="3946525"/>
          <p14:tracePt t="17856" x="9117013" y="3946525"/>
          <p14:tracePt t="17872" x="9063038" y="3946525"/>
          <p14:tracePt t="17889" x="8920163" y="3946525"/>
          <p14:tracePt t="17906" x="8831263" y="3946525"/>
          <p14:tracePt t="17923" x="8732838" y="3946525"/>
          <p14:tracePt t="17939" x="8528050" y="3919538"/>
          <p14:tracePt t="17956" x="8412163" y="3911600"/>
          <p14:tracePt t="17973" x="8180388" y="3867150"/>
          <p14:tracePt t="17989" x="8081963" y="3848100"/>
          <p14:tracePt t="18006" x="7983538" y="3822700"/>
          <p14:tracePt t="18023" x="7823200" y="3768725"/>
          <p14:tracePt t="18040" x="7751763" y="3741738"/>
          <p14:tracePt t="18056" x="7688263" y="3724275"/>
          <p14:tracePt t="18073" x="7599363" y="3679825"/>
          <p14:tracePt t="18090" x="7572375" y="3660775"/>
          <p14:tracePt t="18107" x="7518400" y="3616325"/>
          <p14:tracePt t="18123" x="7500938" y="3589338"/>
          <p14:tracePt t="18140" x="7473950" y="3562350"/>
          <p14:tracePt t="18157" x="7439025" y="3517900"/>
          <p14:tracePt t="18173" x="7429500" y="3500438"/>
          <p14:tracePt t="18190" x="7429500" y="3482975"/>
          <p14:tracePt t="18207" x="7419975" y="3446463"/>
          <p14:tracePt t="18223" x="7419975" y="3438525"/>
          <p14:tracePt t="18240" x="7419975" y="3429000"/>
          <p14:tracePt t="18257" x="7419975" y="3419475"/>
          <p14:tracePt t="18315" x="7446963" y="3411538"/>
          <p14:tracePt t="18326" x="7483475" y="3375025"/>
          <p14:tracePt t="18338" x="7562850" y="3330575"/>
          <p14:tracePt t="18351" x="7653338" y="3286125"/>
          <p14:tracePt t="18363" x="7742238" y="3268663"/>
          <p14:tracePt t="18375" x="7813675" y="3259138"/>
          <p14:tracePt t="18391" x="7875588" y="3259138"/>
          <p14:tracePt t="18407" x="7947025" y="3259138"/>
          <p14:tracePt t="18425" x="8072438" y="3259138"/>
          <p14:tracePt t="18441" x="8143875" y="3259138"/>
          <p14:tracePt t="18457" x="8215313" y="3259138"/>
          <p14:tracePt t="18474" x="8385175" y="3313113"/>
          <p14:tracePt t="18491" x="8474075" y="3357563"/>
          <p14:tracePt t="18508" x="8545513" y="3384550"/>
          <p14:tracePt t="18524" x="8670925" y="3438525"/>
          <p14:tracePt t="18541" x="8724900" y="3455988"/>
          <p14:tracePt t="18558" x="8813800" y="3490913"/>
          <p14:tracePt t="18574" x="8858250" y="3517900"/>
          <p14:tracePt t="18591" x="8912225" y="3544888"/>
          <p14:tracePt t="18608" x="8966200" y="3589338"/>
          <p14:tracePt t="18624" x="8974138" y="3608388"/>
          <p14:tracePt t="18641" x="8974138" y="3625850"/>
          <p14:tracePt t="18658" x="8974138" y="3643313"/>
          <p14:tracePt t="18675" x="8974138" y="3670300"/>
          <p14:tracePt t="18691" x="8974138" y="3714750"/>
          <p14:tracePt t="18708" x="8974138" y="3822700"/>
          <p14:tracePt t="18725" x="8947150" y="3894138"/>
          <p14:tracePt t="18741" x="8875713" y="4000500"/>
          <p14:tracePt t="18758" x="8840788" y="4044950"/>
          <p14:tracePt t="18775" x="8796338" y="4081463"/>
          <p14:tracePt t="18792" x="8751888" y="4108450"/>
          <p14:tracePt t="18808" x="8732838" y="4108450"/>
          <p14:tracePt t="18825" x="8697913" y="4108450"/>
          <p14:tracePt t="18842" x="8562975" y="4116388"/>
          <p14:tracePt t="18858" x="8474075" y="4116388"/>
          <p14:tracePt t="18875" x="8358188" y="4116388"/>
          <p14:tracePt t="18892" x="8296275" y="4116388"/>
          <p14:tracePt t="18909" x="8215313" y="4108450"/>
          <p14:tracePt t="18925" x="8081963" y="4081463"/>
          <p14:tracePt t="18942" x="8027988" y="4062413"/>
          <p14:tracePt t="18960" x="7956550" y="4037013"/>
          <p14:tracePt t="18975" x="7929563" y="4027488"/>
          <p14:tracePt t="18992" x="7894638" y="4010025"/>
          <p14:tracePt t="19009" x="7823200" y="3983038"/>
          <p14:tracePt t="19026" x="7786688" y="3973513"/>
          <p14:tracePt t="19042" x="7759700" y="3956050"/>
          <p14:tracePt t="19059" x="7705725" y="3929063"/>
          <p14:tracePt t="19076" x="7688263" y="3919538"/>
          <p14:tracePt t="19092" x="7670800" y="3902075"/>
          <p14:tracePt t="19109" x="7643813" y="3867150"/>
          <p14:tracePt t="19126" x="7634288" y="3848100"/>
          <p14:tracePt t="19143" x="7634288" y="3830638"/>
          <p14:tracePt t="19159" x="7634288" y="3803650"/>
          <p14:tracePt t="19179" x="7634288" y="3795713"/>
          <p14:tracePt t="19193" x="7634288" y="3786188"/>
          <p14:tracePt t="19252" x="7643813" y="3786188"/>
          <p14:tracePt t="19265" x="7653338" y="3786188"/>
          <p14:tracePt t="19288" x="7661275" y="3795713"/>
          <p14:tracePt t="19301" x="7680325" y="3795713"/>
          <p14:tracePt t="19313" x="7688263" y="3795713"/>
          <p14:tracePt t="19325" x="7715250" y="3795713"/>
          <p14:tracePt t="19338" x="7732713" y="3795713"/>
          <p14:tracePt t="19351" x="7751763" y="3795713"/>
          <p14:tracePt t="19362" x="7777163" y="3795713"/>
          <p14:tracePt t="19377" x="7786688" y="3795713"/>
          <p14:tracePt t="19393" x="7796213" y="3803650"/>
          <p14:tracePt t="19410" x="7804150" y="3813175"/>
          <p14:tracePt t="19427" x="7813675" y="3813175"/>
          <p14:tracePt t="19443" x="7813675" y="3822700"/>
          <p14:tracePt t="19460" x="7823200" y="3830638"/>
          <p14:tracePt t="19484" x="7823200" y="3840163"/>
          <p14:tracePt t="21873" x="7823200" y="3813175"/>
          <p14:tracePt t="21885" x="7823200" y="3776663"/>
          <p14:tracePt t="21896" x="7823200" y="3714750"/>
          <p14:tracePt t="21909" x="7840663" y="3633788"/>
          <p14:tracePt t="21922" x="7858125" y="3517900"/>
          <p14:tracePt t="21934" x="7894638" y="3375025"/>
          <p14:tracePt t="21950" x="7939088" y="3205163"/>
          <p14:tracePt t="21967" x="7983538" y="3071813"/>
          <p14:tracePt t="21984" x="8072438" y="2830513"/>
          <p14:tracePt t="22001" x="8099425" y="2741613"/>
          <p14:tracePt t="22017" x="8116888" y="2679700"/>
          <p14:tracePt t="22034" x="8134350" y="2643188"/>
          <p14:tracePt t="22051" x="8134350" y="2633663"/>
          <p14:tracePt t="22067" x="8134350" y="2625725"/>
          <p14:tracePt t="22165" x="8126413" y="2616200"/>
          <p14:tracePt t="22178" x="8089900" y="2598738"/>
          <p14:tracePt t="22189" x="8072438" y="2581275"/>
          <p14:tracePt t="22204" x="8037513" y="2581275"/>
          <p14:tracePt t="22218" x="7991475" y="2571750"/>
          <p14:tracePt t="22235" x="7929563" y="2554288"/>
          <p14:tracePt t="22251" x="7823200" y="2517775"/>
          <p14:tracePt t="22268" x="7518400" y="2428875"/>
          <p14:tracePt t="22285" x="7331075" y="2393950"/>
          <p14:tracePt t="22301" x="7062788" y="2322513"/>
          <p14:tracePt t="22318" x="6965950" y="2312988"/>
          <p14:tracePt t="22335" x="6804025" y="2295525"/>
          <p14:tracePt t="22352" x="6724650" y="2286000"/>
          <p14:tracePt t="22368" x="6653213" y="2276475"/>
          <p14:tracePt t="22385" x="6562725" y="2276475"/>
          <p14:tracePt t="22402" x="6537325" y="2276475"/>
          <p14:tracePt t="22418" x="6500813" y="2276475"/>
          <p14:tracePt t="22436" x="6411913" y="2295525"/>
          <p14:tracePt t="22452" x="6357938" y="2322513"/>
          <p14:tracePt t="22469" x="6251575" y="2357438"/>
          <p14:tracePt t="22485" x="6224588" y="2366963"/>
          <p14:tracePt t="22502" x="6188075" y="2374900"/>
          <p14:tracePt t="22519" x="6143625" y="2374900"/>
          <p14:tracePt t="22535" x="6116638" y="2374900"/>
          <p14:tracePt t="22552" x="6089650" y="2374900"/>
          <p14:tracePt t="22569" x="6018213" y="2374900"/>
          <p14:tracePt t="22586" x="5991225" y="2374900"/>
          <p14:tracePt t="22603" x="5956300" y="2374900"/>
          <p14:tracePt t="22619" x="5919788" y="2384425"/>
          <p14:tracePt t="22636" x="5902325" y="2401888"/>
          <p14:tracePt t="22653" x="5857875" y="2438400"/>
          <p14:tracePt t="22669" x="5840413" y="2465388"/>
          <p14:tracePt t="22686" x="5813425" y="2482850"/>
          <p14:tracePt t="22702" x="5776913" y="2509838"/>
          <p14:tracePt t="22719" x="5768975" y="2517775"/>
          <p14:tracePt t="22736" x="5759450" y="2517775"/>
          <p14:tracePt t="22753" x="5751513" y="2527300"/>
          <p14:tracePt t="22774" x="5741988" y="2527300"/>
          <p14:tracePt t="23371" x="5741988" y="2554288"/>
          <p14:tracePt t="23383" x="5741988" y="2598738"/>
          <p14:tracePt t="23396" x="5741988" y="2670175"/>
          <p14:tracePt t="23408" x="5741988" y="2759075"/>
          <p14:tracePt t="23422" x="5741988" y="2894013"/>
          <p14:tracePt t="23439" x="5741988" y="3009900"/>
          <p14:tracePt t="23455" x="5741988" y="3133725"/>
          <p14:tracePt t="23472" x="5724525" y="3367088"/>
          <p14:tracePt t="23488" x="5715000" y="3465513"/>
          <p14:tracePt t="23505" x="5680075" y="3608388"/>
          <p14:tracePt t="23522" x="5670550" y="3660775"/>
          <p14:tracePt t="23538" x="5670550" y="3714750"/>
          <p14:tracePt t="23555" x="5670550" y="3786188"/>
          <p14:tracePt t="23572" x="5670550" y="3840163"/>
          <p14:tracePt t="23588" x="5670550" y="3867150"/>
          <p14:tracePt t="23605" x="5670550" y="3938588"/>
          <p14:tracePt t="23622" x="5670550" y="3965575"/>
          <p14:tracePt t="23639" x="5670550" y="4017963"/>
          <p14:tracePt t="23655" x="5670550" y="4044950"/>
          <p14:tracePt t="23672" x="5670550" y="4071938"/>
          <p14:tracePt t="23689" x="5680075" y="4160838"/>
          <p14:tracePt t="23707" x="5688013" y="4214813"/>
          <p14:tracePt t="23722" x="5697538" y="4268788"/>
          <p14:tracePt t="23739" x="5715000" y="4340225"/>
          <p14:tracePt t="23755" x="5715000" y="4367213"/>
          <p14:tracePt t="23772" x="5724525" y="4375150"/>
          <p14:tracePt t="23860" x="5732463" y="4375150"/>
          <p14:tracePt t="25504" x="5741988" y="4375150"/>
          <p14:tracePt t="25516" x="5751513" y="4384675"/>
          <p14:tracePt t="25529" x="5786438" y="4419600"/>
          <p14:tracePt t="25542" x="5830888" y="4456113"/>
          <p14:tracePt t="25553" x="5894388" y="4510088"/>
          <p14:tracePt t="25565" x="5956300" y="4572000"/>
          <p14:tracePt t="25578" x="6018213" y="4625975"/>
          <p14:tracePt t="25594" x="6089650" y="4697413"/>
          <p14:tracePt t="25611" x="6180138" y="4768850"/>
          <p14:tracePt t="25627" x="6367463" y="4902200"/>
          <p14:tracePt t="25644" x="6456363" y="4946650"/>
          <p14:tracePt t="25661" x="6518275" y="5000625"/>
          <p14:tracePt t="25678" x="6653213" y="5108575"/>
          <p14:tracePt t="25694" x="6715125" y="5153025"/>
          <p14:tracePt t="25711" x="6840538" y="5251450"/>
          <p14:tracePt t="25728" x="6902450" y="5303838"/>
          <p14:tracePt t="25745" x="6956425" y="5348288"/>
          <p14:tracePt t="25761" x="7081838" y="5446713"/>
          <p14:tracePt t="25778" x="7153275" y="5491163"/>
          <p14:tracePt t="25795" x="7242175" y="5545138"/>
          <p14:tracePt t="25811" x="7394575" y="5653088"/>
          <p14:tracePt t="25828" x="7466013" y="5724525"/>
          <p14:tracePt t="25845" x="7616825" y="5840413"/>
          <p14:tracePt t="25862" x="7688263" y="5884863"/>
          <p14:tracePt t="25878" x="7751763" y="5929313"/>
          <p14:tracePt t="25895" x="7823200" y="5983288"/>
          <p14:tracePt t="25912" x="7840663" y="6000750"/>
          <p14:tracePt t="25928" x="7875588" y="6027738"/>
          <p14:tracePt t="25945" x="7920038" y="6062663"/>
          <p14:tracePt t="25962" x="7947025" y="6089650"/>
          <p14:tracePt t="25978" x="7983538" y="6108700"/>
          <p14:tracePt t="25995" x="8037513" y="6170613"/>
          <p14:tracePt t="26012" x="8072438" y="6197600"/>
          <p14:tracePt t="26029" x="8108950" y="6232525"/>
          <p14:tracePt t="26045" x="8108950" y="6242050"/>
          <p14:tracePt t="26062" x="8116888" y="6242050"/>
          <p14:tracePt t="26930" x="8126413" y="6242050"/>
          <p14:tracePt t="26943" x="8134350" y="6251575"/>
          <p14:tracePt t="26955" x="8153400" y="6259513"/>
          <p14:tracePt t="26967" x="8161338" y="6259513"/>
          <p14:tracePt t="26981" x="8180388" y="6276975"/>
          <p14:tracePt t="26998" x="8188325" y="6286500"/>
          <p14:tracePt t="27015" x="8205788" y="6303963"/>
          <p14:tracePt t="27031" x="8242300" y="6340475"/>
          <p14:tracePt t="27048" x="8259763" y="6348413"/>
          <p14:tracePt t="27065" x="8286750" y="6394450"/>
          <p14:tracePt t="27081" x="8313738" y="6411913"/>
          <p14:tracePt t="27098" x="8323263" y="6419850"/>
          <p14:tracePt t="27115" x="8348663" y="6438900"/>
          <p14:tracePt t="27132" x="8358188" y="6438900"/>
          <p14:tracePt t="27150" x="8375650" y="6446838"/>
          <p14:tracePt t="27165" x="8385175" y="6456363"/>
          <p14:tracePt t="27182" x="8394700" y="6465888"/>
          <p14:tracePt t="27199" x="8412163" y="6473825"/>
          <p14:tracePt t="27215" x="8420100" y="6483350"/>
          <p14:tracePt t="27232" x="8429625" y="6483350"/>
          <p14:tracePt t="27249" x="8429625" y="6491288"/>
          <p14:tracePt t="27265" x="8439150" y="6500813"/>
          <p14:tracePt t="27282" x="8447088" y="6500813"/>
          <p14:tracePt t="27299" x="8456613" y="6518275"/>
          <p14:tracePt t="27357" x="8466138" y="6518275"/>
          <p14:tracePt t="27369" x="8466138" y="6527800"/>
          <p14:tracePt t="30602" x="8466138" y="6438900"/>
          <p14:tracePt t="30614" x="8466138" y="6197600"/>
          <p14:tracePt t="30626" x="8491538" y="5840413"/>
          <p14:tracePt t="30638" x="8562975" y="5473700"/>
          <p14:tracePt t="30647" x="8626475" y="5116513"/>
          <p14:tracePt t="30660" x="8680450" y="4776788"/>
          <p14:tracePt t="30675" x="8732838" y="4537075"/>
          <p14:tracePt t="30692" x="8759825" y="4348163"/>
          <p14:tracePt t="30709" x="8786813" y="4081463"/>
          <p14:tracePt t="30725" x="8796338" y="3973513"/>
          <p14:tracePt t="30742" x="8813800" y="3875088"/>
          <p14:tracePt t="30758" x="8831263" y="3732213"/>
          <p14:tracePt t="30775" x="8831263" y="3660775"/>
          <p14:tracePt t="30792" x="8831263" y="3589338"/>
          <p14:tracePt t="30809" x="8831263" y="3517900"/>
          <p14:tracePt t="30825" x="8831263" y="3509963"/>
          <p14:tracePt t="30842" x="8831263" y="3500438"/>
          <p14:tracePt t="30891" x="8804275" y="3394075"/>
          <p14:tracePt t="30902" x="8777288" y="3251200"/>
          <p14:tracePt t="30915" x="8759825" y="3133725"/>
          <p14:tracePt t="30928" x="8742363" y="3036888"/>
          <p14:tracePt t="30943" x="8742363" y="2990850"/>
          <p14:tracePt t="30959" x="8742363" y="2965450"/>
          <p14:tracePt t="30977" x="8751888" y="2919413"/>
          <p14:tracePt t="30992" x="8777288" y="2901950"/>
          <p14:tracePt t="31009" x="8796338" y="2894013"/>
          <p14:tracePt t="31026" x="8813800" y="2894013"/>
          <p14:tracePt t="31207" x="8813800" y="2867025"/>
          <p14:tracePt t="31220" x="8813800" y="2822575"/>
          <p14:tracePt t="31233" x="8813800" y="2732088"/>
          <p14:tracePt t="31245" x="8813800" y="2643188"/>
          <p14:tracePt t="31260" x="8813800" y="2562225"/>
          <p14:tracePt t="31277" x="8804275" y="2482850"/>
          <p14:tracePt t="31294" x="8786813" y="2438400"/>
          <p14:tracePt t="31404" x="8786813" y="2446338"/>
          <p14:tracePt t="31440" x="8786813" y="2455863"/>
          <p14:tracePt t="31452" x="8786813" y="2465388"/>
          <p14:tracePt t="31501" x="8777288" y="2465388"/>
          <p14:tracePt t="32634" x="8483600" y="2527300"/>
          <p14:tracePt t="32646" x="8045450" y="2589213"/>
          <p14:tracePt t="32661" x="7634288" y="2660650"/>
          <p14:tracePt t="32672" x="7269163" y="2741613"/>
          <p14:tracePt t="32685" x="6946900" y="2822575"/>
          <p14:tracePt t="32698" x="6697663" y="2901950"/>
          <p14:tracePt t="32714" x="6473825" y="2973388"/>
          <p14:tracePt t="32731" x="6242050" y="3036888"/>
          <p14:tracePt t="32747" x="5929313" y="3108325"/>
          <p14:tracePt t="32764" x="5759450" y="3143250"/>
          <p14:tracePt t="32781" x="5510213" y="3197225"/>
          <p14:tracePt t="32798" x="5384800" y="3241675"/>
          <p14:tracePt t="32814" x="5251450" y="3295650"/>
          <p14:tracePt t="32831" x="5010150" y="3384550"/>
          <p14:tracePt t="32848" x="4919663" y="3429000"/>
          <p14:tracePt t="32865" x="4741863" y="3509963"/>
          <p14:tracePt t="32881" x="4652963" y="3554413"/>
          <p14:tracePt t="32898" x="4589463" y="3589338"/>
          <p14:tracePt t="32915" x="4465638" y="3660775"/>
          <p14:tracePt t="32931" x="4402138" y="3697288"/>
          <p14:tracePt t="32948" x="4340225" y="3751263"/>
          <p14:tracePt t="32965" x="4232275" y="3840163"/>
          <p14:tracePt t="33255" x="4214813" y="3840163"/>
          <p14:tracePt t="33267" x="4197350" y="3840163"/>
          <p14:tracePt t="33280" x="4179888" y="3848100"/>
          <p14:tracePt t="33291" x="4143375" y="3857625"/>
          <p14:tracePt t="33304" x="4089400" y="3875088"/>
          <p14:tracePt t="33317" x="4037013" y="3894138"/>
          <p14:tracePt t="33333" x="3973513" y="3919538"/>
          <p14:tracePt t="33349" x="3919538" y="3938588"/>
          <p14:tracePt t="33366" x="3822700" y="3965575"/>
          <p14:tracePt t="33383" x="3768725" y="3973513"/>
          <p14:tracePt t="33399" x="3724275" y="3983038"/>
          <p14:tracePt t="33416" x="3633788" y="4000500"/>
          <p14:tracePt t="33433" x="3589338" y="4010025"/>
          <p14:tracePt t="33449" x="3562350" y="4027488"/>
          <p14:tracePt t="33466" x="3509963" y="4044950"/>
          <p14:tracePt t="33483" x="3482975" y="4054475"/>
          <p14:tracePt t="33499" x="3446463" y="4071938"/>
          <p14:tracePt t="33516" x="3419475" y="4081463"/>
          <p14:tracePt t="33533" x="3402013" y="4089400"/>
          <p14:tracePt t="33550" x="3340100" y="4116388"/>
          <p14:tracePt t="33566" x="3322638" y="4125913"/>
          <p14:tracePt t="33583" x="3313113" y="4133850"/>
          <p14:tracePt t="33600" x="3286125" y="4152900"/>
          <p14:tracePt t="33617" x="3276600" y="4160838"/>
          <p14:tracePt t="33645" x="3268663" y="4160838"/>
          <p14:tracePt t="33658" x="3268663" y="4170363"/>
          <p14:tracePt t="33669" x="3268663" y="4179888"/>
          <p14:tracePt t="33694" x="3268663" y="4187825"/>
          <p14:tracePt t="33719" x="3268663" y="4205288"/>
          <p14:tracePt t="33731" x="3259138" y="4232275"/>
          <p14:tracePt t="33744" x="3259138" y="4251325"/>
          <p14:tracePt t="33755" x="3259138" y="4286250"/>
          <p14:tracePt t="33768" x="3259138" y="4313238"/>
          <p14:tracePt t="33784" x="3259138" y="4348163"/>
          <p14:tracePt t="33801" x="3259138" y="4402138"/>
          <p14:tracePt t="33817" x="3259138" y="4510088"/>
          <p14:tracePt t="33834" x="3259138" y="4562475"/>
          <p14:tracePt t="33850" x="3259138" y="4633913"/>
          <p14:tracePt t="33867" x="3259138" y="4795838"/>
          <p14:tracePt t="33884" x="3259138" y="4840288"/>
          <p14:tracePt t="33901" x="3259138" y="4929188"/>
          <p14:tracePt t="33917" x="3259138" y="4983163"/>
          <p14:tracePt t="33934" x="3251200" y="5037138"/>
          <p14:tracePt t="33951" x="3232150" y="5133975"/>
          <p14:tracePt t="33967" x="3224213" y="5160963"/>
          <p14:tracePt t="33984" x="3224213" y="5187950"/>
          <p14:tracePt t="34001" x="3205163" y="5241925"/>
          <p14:tracePt t="34018" x="3205163" y="5268913"/>
          <p14:tracePt t="34034" x="3205163" y="5295900"/>
          <p14:tracePt t="34051" x="3197225" y="5357813"/>
          <p14:tracePt t="34068" x="3187700" y="5375275"/>
          <p14:tracePt t="34085" x="3187700" y="5384800"/>
          <p14:tracePt t="34304" x="3187700" y="5411788"/>
          <p14:tracePt t="34315" x="3187700" y="5429250"/>
          <p14:tracePt t="34327" x="3187700" y="5456238"/>
          <p14:tracePt t="34339" x="3179763" y="5483225"/>
          <p14:tracePt t="34352" x="3179763" y="5491163"/>
          <p14:tracePt t="34369" x="3170238" y="5518150"/>
          <p14:tracePt t="34385" x="3170238" y="5537200"/>
          <p14:tracePt t="34402" x="3170238" y="5562600"/>
          <p14:tracePt t="34419" x="3160713" y="5599113"/>
          <p14:tracePt t="34435" x="3160713" y="5626100"/>
          <p14:tracePt t="34452" x="3143250" y="5680075"/>
          <p14:tracePt t="34469" x="3143250" y="5697538"/>
          <p14:tracePt t="34486" x="3143250" y="5724525"/>
          <p14:tracePt t="34524" x="3133725" y="5724525"/>
          <p14:tracePt t="41127" x="3133725" y="5715000"/>
          <p14:tracePt t="41139" x="3133725" y="5670550"/>
          <p14:tracePt t="41152" x="3160713" y="5599113"/>
          <p14:tracePt t="41163" x="3197225" y="5483225"/>
          <p14:tracePt t="41176" x="3224213" y="5375275"/>
          <p14:tracePt t="41189" x="3251200" y="5251450"/>
          <p14:tracePt t="41204" x="3276600" y="5153025"/>
          <p14:tracePt t="41221" x="3295650" y="5072063"/>
          <p14:tracePt t="41239" x="3303588" y="4991100"/>
          <p14:tracePt t="41255" x="3303588" y="4973638"/>
          <p14:tracePt t="41334" x="3313113" y="4973638"/>
          <p14:tracePt t="41432" x="3313113" y="4983163"/>
          <p14:tracePt t="41444" x="3313113" y="4991100"/>
          <p14:tracePt t="41457" x="3313113" y="5000625"/>
          <p14:tracePt t="41469" x="3313113" y="5010150"/>
          <p14:tracePt t="41481" x="3322638" y="5027613"/>
          <p14:tracePt t="41493" x="3322638" y="5045075"/>
          <p14:tracePt t="41506" x="3330575" y="5045075"/>
          <p14:tracePt t="41522" x="3330575" y="5054600"/>
          <p14:tracePt t="41539" x="3330575" y="506253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8" y="343303"/>
            <a:ext cx="6396443" cy="6514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898" y="343303"/>
            <a:ext cx="5265883" cy="390672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0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32"/>
    </mc:Choice>
    <mc:Fallback>
      <p:transition spd="slow" advTm="60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Widescreen</PresentationFormat>
  <Paragraphs>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Guided Reading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Reading</dc:title>
  <dc:creator>VEllis</dc:creator>
  <cp:lastModifiedBy>VEllis</cp:lastModifiedBy>
  <cp:revision>4</cp:revision>
  <dcterms:created xsi:type="dcterms:W3CDTF">2020-11-09T18:32:23Z</dcterms:created>
  <dcterms:modified xsi:type="dcterms:W3CDTF">2020-11-10T07:17:43Z</dcterms:modified>
</cp:coreProperties>
</file>