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5" r:id="rId8"/>
    <p:sldId id="266" r:id="rId9"/>
    <p:sldId id="261" r:id="rId10"/>
    <p:sldId id="267" r:id="rId11"/>
    <p:sldId id="263" r:id="rId12"/>
    <p:sldId id="26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75D6A8-A9CF-459F-90EF-BE819DD9C5FC}"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en-GB"/>
        </a:p>
      </dgm:t>
    </dgm:pt>
    <dgm:pt modelId="{95B6DA72-7689-4E20-ACE1-025386382DE7}">
      <dgm:prSet phldrT="[Text]"/>
      <dgm:spPr/>
      <dgm:t>
        <a:bodyPr/>
        <a:lstStyle/>
        <a:p>
          <a:r>
            <a:rPr lang="en-GB" b="1" dirty="0" smtClean="0"/>
            <a:t>427</a:t>
          </a:r>
          <a:endParaRPr lang="en-GB" b="1" dirty="0"/>
        </a:p>
      </dgm:t>
    </dgm:pt>
    <dgm:pt modelId="{93E991A4-A31A-4CF5-827E-798EBB7CFD9A}" type="parTrans" cxnId="{E0C184D5-9DFD-477C-95A0-433989A54668}">
      <dgm:prSet/>
      <dgm:spPr/>
      <dgm:t>
        <a:bodyPr/>
        <a:lstStyle/>
        <a:p>
          <a:endParaRPr lang="en-GB"/>
        </a:p>
      </dgm:t>
    </dgm:pt>
    <dgm:pt modelId="{94C8CDB1-4123-49C5-B898-2201B7DBD7ED}" type="sibTrans" cxnId="{E0C184D5-9DFD-477C-95A0-433989A54668}">
      <dgm:prSet/>
      <dgm:spPr/>
      <dgm:t>
        <a:bodyPr/>
        <a:lstStyle/>
        <a:p>
          <a:endParaRPr lang="en-GB"/>
        </a:p>
      </dgm:t>
    </dgm:pt>
    <dgm:pt modelId="{8411A7A9-FFF1-4D6F-B0AF-52168DCBC4C1}">
      <dgm:prSet phldrT="[Text]"/>
      <dgm:spPr/>
      <dgm:t>
        <a:bodyPr/>
        <a:lstStyle/>
        <a:p>
          <a:r>
            <a:rPr lang="en-GB" b="1" dirty="0" smtClean="0"/>
            <a:t>Count on in tens </a:t>
          </a:r>
          <a:endParaRPr lang="en-GB" b="1" dirty="0"/>
        </a:p>
      </dgm:t>
    </dgm:pt>
    <dgm:pt modelId="{0F16179F-3DD3-4DDE-AE23-1D38BC2194FB}" type="parTrans" cxnId="{93468EB3-EF4E-41B5-8DAD-ABB8BE13D013}">
      <dgm:prSet/>
      <dgm:spPr/>
      <dgm:t>
        <a:bodyPr/>
        <a:lstStyle/>
        <a:p>
          <a:endParaRPr lang="en-GB" b="1"/>
        </a:p>
      </dgm:t>
    </dgm:pt>
    <dgm:pt modelId="{AE3F7A2E-510B-4291-8E8A-031CAA0BF82D}" type="sibTrans" cxnId="{93468EB3-EF4E-41B5-8DAD-ABB8BE13D013}">
      <dgm:prSet/>
      <dgm:spPr/>
      <dgm:t>
        <a:bodyPr/>
        <a:lstStyle/>
        <a:p>
          <a:endParaRPr lang="en-GB"/>
        </a:p>
      </dgm:t>
    </dgm:pt>
    <dgm:pt modelId="{4DB0D902-F7B3-4514-8F62-59EAF00A30D9}">
      <dgm:prSet phldrT="[Text]"/>
      <dgm:spPr/>
      <dgm:t>
        <a:bodyPr/>
        <a:lstStyle/>
        <a:p>
          <a:r>
            <a:rPr lang="en-GB" b="1" dirty="0" smtClean="0"/>
            <a:t>Ten less</a:t>
          </a:r>
          <a:endParaRPr lang="en-GB" b="1" dirty="0"/>
        </a:p>
      </dgm:t>
    </dgm:pt>
    <dgm:pt modelId="{F7F1C30B-7EF2-4CCE-8D73-7391C39C7585}" type="parTrans" cxnId="{2FD5AF9B-D5A6-47FB-A574-B187DFA63664}">
      <dgm:prSet/>
      <dgm:spPr/>
      <dgm:t>
        <a:bodyPr/>
        <a:lstStyle/>
        <a:p>
          <a:endParaRPr lang="en-GB" b="1"/>
        </a:p>
      </dgm:t>
    </dgm:pt>
    <dgm:pt modelId="{A062B821-D89D-46DF-95DC-EA4665734193}" type="sibTrans" cxnId="{2FD5AF9B-D5A6-47FB-A574-B187DFA63664}">
      <dgm:prSet/>
      <dgm:spPr/>
      <dgm:t>
        <a:bodyPr/>
        <a:lstStyle/>
        <a:p>
          <a:endParaRPr lang="en-GB"/>
        </a:p>
      </dgm:t>
    </dgm:pt>
    <dgm:pt modelId="{0FB5E31D-6CD9-42CF-A522-479AE8D5E3F3}">
      <dgm:prSet phldrT="[Text]"/>
      <dgm:spPr/>
      <dgm:t>
        <a:bodyPr/>
        <a:lstStyle/>
        <a:p>
          <a:r>
            <a:rPr lang="en-GB" b="1" dirty="0" smtClean="0"/>
            <a:t>One more </a:t>
          </a:r>
          <a:endParaRPr lang="en-GB" b="1" dirty="0"/>
        </a:p>
      </dgm:t>
    </dgm:pt>
    <dgm:pt modelId="{F76A4B45-DBA8-455B-B72A-896C6F0B52CE}" type="parTrans" cxnId="{E5760532-93C6-4686-A02B-FF2C35117CB2}">
      <dgm:prSet/>
      <dgm:spPr/>
      <dgm:t>
        <a:bodyPr/>
        <a:lstStyle/>
        <a:p>
          <a:endParaRPr lang="en-GB" b="1"/>
        </a:p>
      </dgm:t>
    </dgm:pt>
    <dgm:pt modelId="{A35204E7-7046-4A28-89C6-85AD0015BD3A}" type="sibTrans" cxnId="{E5760532-93C6-4686-A02B-FF2C35117CB2}">
      <dgm:prSet/>
      <dgm:spPr/>
      <dgm:t>
        <a:bodyPr/>
        <a:lstStyle/>
        <a:p>
          <a:endParaRPr lang="en-GB"/>
        </a:p>
      </dgm:t>
    </dgm:pt>
    <dgm:pt modelId="{87D7059A-4CE3-45DA-9A3E-2915C18206A7}">
      <dgm:prSet phldrT="[Text]"/>
      <dgm:spPr/>
      <dgm:t>
        <a:bodyPr/>
        <a:lstStyle/>
        <a:p>
          <a:r>
            <a:rPr lang="en-GB" b="1" dirty="0" smtClean="0"/>
            <a:t>Is</a:t>
          </a:r>
          <a:r>
            <a:rPr lang="en-GB" b="1" baseline="0" dirty="0" smtClean="0"/>
            <a:t> this number even or odd?</a:t>
          </a:r>
          <a:endParaRPr lang="en-GB" b="1" dirty="0"/>
        </a:p>
      </dgm:t>
    </dgm:pt>
    <dgm:pt modelId="{1B25026B-265D-4531-9721-04D3C97C7C5B}" type="parTrans" cxnId="{85A4C8FA-7BCE-409E-83F2-765E81EC3C1F}">
      <dgm:prSet/>
      <dgm:spPr/>
      <dgm:t>
        <a:bodyPr/>
        <a:lstStyle/>
        <a:p>
          <a:endParaRPr lang="en-GB" b="1"/>
        </a:p>
      </dgm:t>
    </dgm:pt>
    <dgm:pt modelId="{7D17DD63-F136-4ACD-8BD1-D78C2A0AFDC3}" type="sibTrans" cxnId="{85A4C8FA-7BCE-409E-83F2-765E81EC3C1F}">
      <dgm:prSet/>
      <dgm:spPr/>
      <dgm:t>
        <a:bodyPr/>
        <a:lstStyle/>
        <a:p>
          <a:endParaRPr lang="en-GB"/>
        </a:p>
      </dgm:t>
    </dgm:pt>
    <dgm:pt modelId="{07A0DCEC-B2B8-4AB0-913D-B39282748BC0}">
      <dgm:prSet phldrT="[Text]"/>
      <dgm:spPr/>
      <dgm:t>
        <a:bodyPr/>
        <a:lstStyle/>
        <a:p>
          <a:r>
            <a:rPr lang="en-GB" b="1" dirty="0" smtClean="0"/>
            <a:t>Partition</a:t>
          </a:r>
          <a:r>
            <a:rPr lang="en-GB" b="1" baseline="0" dirty="0" smtClean="0"/>
            <a:t> number</a:t>
          </a:r>
          <a:endParaRPr lang="en-GB" b="1" dirty="0"/>
        </a:p>
      </dgm:t>
    </dgm:pt>
    <dgm:pt modelId="{1B187ADC-D6C2-4A26-B3BB-47667806FA94}" type="parTrans" cxnId="{5638C8AB-277C-4CF0-8851-7495736F9ABA}">
      <dgm:prSet/>
      <dgm:spPr/>
      <dgm:t>
        <a:bodyPr/>
        <a:lstStyle/>
        <a:p>
          <a:endParaRPr lang="en-GB" b="1"/>
        </a:p>
      </dgm:t>
    </dgm:pt>
    <dgm:pt modelId="{1396B965-48F2-4C4F-87EC-762DEA143EED}" type="sibTrans" cxnId="{5638C8AB-277C-4CF0-8851-7495736F9ABA}">
      <dgm:prSet/>
      <dgm:spPr/>
      <dgm:t>
        <a:bodyPr/>
        <a:lstStyle/>
        <a:p>
          <a:endParaRPr lang="en-GB"/>
        </a:p>
      </dgm:t>
    </dgm:pt>
    <dgm:pt modelId="{B77BE8B2-CA90-4095-A2F8-B91FB89A3F40}">
      <dgm:prSet phldrT="[Text]"/>
      <dgm:spPr/>
      <dgm:t>
        <a:bodyPr/>
        <a:lstStyle/>
        <a:p>
          <a:r>
            <a:rPr lang="en-GB" b="1" dirty="0" smtClean="0"/>
            <a:t>Hundred more</a:t>
          </a:r>
          <a:endParaRPr lang="en-GB" b="1" dirty="0"/>
        </a:p>
      </dgm:t>
    </dgm:pt>
    <dgm:pt modelId="{6EA5F109-CB41-4CBB-973C-22B05456C3AB}" type="parTrans" cxnId="{EFD807EC-A3B4-4D9B-9513-2C312BF38914}">
      <dgm:prSet/>
      <dgm:spPr/>
      <dgm:t>
        <a:bodyPr/>
        <a:lstStyle/>
        <a:p>
          <a:endParaRPr lang="en-GB" b="1"/>
        </a:p>
      </dgm:t>
    </dgm:pt>
    <dgm:pt modelId="{58178457-0925-4768-BAE8-0B1E1A7AD22B}" type="sibTrans" cxnId="{EFD807EC-A3B4-4D9B-9513-2C312BF38914}">
      <dgm:prSet/>
      <dgm:spPr/>
      <dgm:t>
        <a:bodyPr/>
        <a:lstStyle/>
        <a:p>
          <a:endParaRPr lang="en-GB"/>
        </a:p>
      </dgm:t>
    </dgm:pt>
    <dgm:pt modelId="{402ADD68-24B9-4446-8DAC-C7E2F8E758ED}">
      <dgm:prSet phldrT="[Text]"/>
      <dgm:spPr/>
      <dgm:t>
        <a:bodyPr/>
        <a:lstStyle/>
        <a:p>
          <a:r>
            <a:rPr lang="en-GB" b="1" dirty="0" smtClean="0"/>
            <a:t>Hundred less</a:t>
          </a:r>
          <a:endParaRPr lang="en-GB" b="1" dirty="0"/>
        </a:p>
      </dgm:t>
    </dgm:pt>
    <dgm:pt modelId="{DE10C919-E295-4D97-9432-10188889CC85}" type="parTrans" cxnId="{C3443432-B06F-449F-BFC9-419711B28E00}">
      <dgm:prSet/>
      <dgm:spPr/>
      <dgm:t>
        <a:bodyPr/>
        <a:lstStyle/>
        <a:p>
          <a:endParaRPr lang="en-GB" b="1"/>
        </a:p>
      </dgm:t>
    </dgm:pt>
    <dgm:pt modelId="{4C203D19-00D0-4542-8862-451478AC8BB9}" type="sibTrans" cxnId="{C3443432-B06F-449F-BFC9-419711B28E00}">
      <dgm:prSet/>
      <dgm:spPr/>
      <dgm:t>
        <a:bodyPr/>
        <a:lstStyle/>
        <a:p>
          <a:endParaRPr lang="en-GB"/>
        </a:p>
      </dgm:t>
    </dgm:pt>
    <dgm:pt modelId="{8A60D125-7DD4-46B4-B983-55953D19D928}">
      <dgm:prSet phldrT="[Text]"/>
      <dgm:spPr/>
      <dgm:t>
        <a:bodyPr/>
        <a:lstStyle/>
        <a:p>
          <a:r>
            <a:rPr lang="en-GB" b="1" dirty="0" smtClean="0"/>
            <a:t>Count in ones</a:t>
          </a:r>
          <a:endParaRPr lang="en-GB" b="1" dirty="0"/>
        </a:p>
      </dgm:t>
    </dgm:pt>
    <dgm:pt modelId="{1A42DDDC-B2E7-4A4C-AAFE-70D07810A2ED}" type="parTrans" cxnId="{54255165-30CA-4C64-A2B6-C121C5AD6608}">
      <dgm:prSet/>
      <dgm:spPr/>
      <dgm:t>
        <a:bodyPr/>
        <a:lstStyle/>
        <a:p>
          <a:endParaRPr lang="en-GB"/>
        </a:p>
      </dgm:t>
    </dgm:pt>
    <dgm:pt modelId="{9E740AC7-D30B-488B-9573-2824000E0CA7}" type="sibTrans" cxnId="{54255165-30CA-4C64-A2B6-C121C5AD6608}">
      <dgm:prSet/>
      <dgm:spPr/>
      <dgm:t>
        <a:bodyPr/>
        <a:lstStyle/>
        <a:p>
          <a:endParaRPr lang="en-GB"/>
        </a:p>
      </dgm:t>
    </dgm:pt>
    <dgm:pt modelId="{123F09BE-6DF7-4E80-A26C-4BE7D176E255}" type="pres">
      <dgm:prSet presAssocID="{4675D6A8-A9CF-459F-90EF-BE819DD9C5FC}" presName="Name0" presStyleCnt="0">
        <dgm:presLayoutVars>
          <dgm:chMax val="1"/>
          <dgm:dir/>
          <dgm:animLvl val="ctr"/>
          <dgm:resizeHandles val="exact"/>
        </dgm:presLayoutVars>
      </dgm:prSet>
      <dgm:spPr/>
      <dgm:t>
        <a:bodyPr/>
        <a:lstStyle/>
        <a:p>
          <a:endParaRPr lang="en-US"/>
        </a:p>
      </dgm:t>
    </dgm:pt>
    <dgm:pt modelId="{601BBC5C-1230-4DFB-A445-56C1986E9D38}" type="pres">
      <dgm:prSet presAssocID="{95B6DA72-7689-4E20-ACE1-025386382DE7}" presName="centerShape" presStyleLbl="node0" presStyleIdx="0" presStyleCnt="1" custScaleX="123722" custLinFactNeighborX="2677"/>
      <dgm:spPr/>
      <dgm:t>
        <a:bodyPr/>
        <a:lstStyle/>
        <a:p>
          <a:endParaRPr lang="en-US"/>
        </a:p>
      </dgm:t>
    </dgm:pt>
    <dgm:pt modelId="{15DC9EC4-10CA-49E6-A8C3-A9B45B3B7C92}" type="pres">
      <dgm:prSet presAssocID="{0F16179F-3DD3-4DDE-AE23-1D38BC2194FB}" presName="parTrans" presStyleLbl="sibTrans2D1" presStyleIdx="0" presStyleCnt="8"/>
      <dgm:spPr/>
      <dgm:t>
        <a:bodyPr/>
        <a:lstStyle/>
        <a:p>
          <a:endParaRPr lang="en-US"/>
        </a:p>
      </dgm:t>
    </dgm:pt>
    <dgm:pt modelId="{E5F92926-A156-4360-9F5E-57DCAF44E4B1}" type="pres">
      <dgm:prSet presAssocID="{0F16179F-3DD3-4DDE-AE23-1D38BC2194FB}" presName="connectorText" presStyleLbl="sibTrans2D1" presStyleIdx="0" presStyleCnt="8"/>
      <dgm:spPr/>
      <dgm:t>
        <a:bodyPr/>
        <a:lstStyle/>
        <a:p>
          <a:endParaRPr lang="en-US"/>
        </a:p>
      </dgm:t>
    </dgm:pt>
    <dgm:pt modelId="{2C314513-56DC-4F88-A151-5A9A22A471F8}" type="pres">
      <dgm:prSet presAssocID="{8411A7A9-FFF1-4D6F-B0AF-52168DCBC4C1}" presName="node" presStyleLbl="node1" presStyleIdx="0" presStyleCnt="8">
        <dgm:presLayoutVars>
          <dgm:bulletEnabled val="1"/>
        </dgm:presLayoutVars>
      </dgm:prSet>
      <dgm:spPr/>
      <dgm:t>
        <a:bodyPr/>
        <a:lstStyle/>
        <a:p>
          <a:endParaRPr lang="en-US"/>
        </a:p>
      </dgm:t>
    </dgm:pt>
    <dgm:pt modelId="{C6F592D8-45CA-464F-B10A-E83F7126FC97}" type="pres">
      <dgm:prSet presAssocID="{F7F1C30B-7EF2-4CCE-8D73-7391C39C7585}" presName="parTrans" presStyleLbl="sibTrans2D1" presStyleIdx="1" presStyleCnt="8"/>
      <dgm:spPr/>
      <dgm:t>
        <a:bodyPr/>
        <a:lstStyle/>
        <a:p>
          <a:endParaRPr lang="en-US"/>
        </a:p>
      </dgm:t>
    </dgm:pt>
    <dgm:pt modelId="{35D54EDC-F578-417D-996A-F55265778E42}" type="pres">
      <dgm:prSet presAssocID="{F7F1C30B-7EF2-4CCE-8D73-7391C39C7585}" presName="connectorText" presStyleLbl="sibTrans2D1" presStyleIdx="1" presStyleCnt="8"/>
      <dgm:spPr/>
      <dgm:t>
        <a:bodyPr/>
        <a:lstStyle/>
        <a:p>
          <a:endParaRPr lang="en-US"/>
        </a:p>
      </dgm:t>
    </dgm:pt>
    <dgm:pt modelId="{E125B694-DCA0-4B23-8DFA-BA79D3982EE6}" type="pres">
      <dgm:prSet presAssocID="{4DB0D902-F7B3-4514-8F62-59EAF00A30D9}" presName="node" presStyleLbl="node1" presStyleIdx="1" presStyleCnt="8">
        <dgm:presLayoutVars>
          <dgm:bulletEnabled val="1"/>
        </dgm:presLayoutVars>
      </dgm:prSet>
      <dgm:spPr/>
      <dgm:t>
        <a:bodyPr/>
        <a:lstStyle/>
        <a:p>
          <a:endParaRPr lang="en-US"/>
        </a:p>
      </dgm:t>
    </dgm:pt>
    <dgm:pt modelId="{26D2990E-E4BC-46B1-9F26-D1859BE9BB40}" type="pres">
      <dgm:prSet presAssocID="{F76A4B45-DBA8-455B-B72A-896C6F0B52CE}" presName="parTrans" presStyleLbl="sibTrans2D1" presStyleIdx="2" presStyleCnt="8"/>
      <dgm:spPr/>
      <dgm:t>
        <a:bodyPr/>
        <a:lstStyle/>
        <a:p>
          <a:endParaRPr lang="en-US"/>
        </a:p>
      </dgm:t>
    </dgm:pt>
    <dgm:pt modelId="{6171CC5A-3E3B-46FE-8227-FEE199C5E9FF}" type="pres">
      <dgm:prSet presAssocID="{F76A4B45-DBA8-455B-B72A-896C6F0B52CE}" presName="connectorText" presStyleLbl="sibTrans2D1" presStyleIdx="2" presStyleCnt="8"/>
      <dgm:spPr/>
      <dgm:t>
        <a:bodyPr/>
        <a:lstStyle/>
        <a:p>
          <a:endParaRPr lang="en-US"/>
        </a:p>
      </dgm:t>
    </dgm:pt>
    <dgm:pt modelId="{FB0F02E4-17AB-427B-869B-BF31D5406270}" type="pres">
      <dgm:prSet presAssocID="{0FB5E31D-6CD9-42CF-A522-479AE8D5E3F3}" presName="node" presStyleLbl="node1" presStyleIdx="2" presStyleCnt="8" custRadScaleRad="97095" custRadScaleInc="7271">
        <dgm:presLayoutVars>
          <dgm:bulletEnabled val="1"/>
        </dgm:presLayoutVars>
      </dgm:prSet>
      <dgm:spPr/>
      <dgm:t>
        <a:bodyPr/>
        <a:lstStyle/>
        <a:p>
          <a:endParaRPr lang="en-US"/>
        </a:p>
      </dgm:t>
    </dgm:pt>
    <dgm:pt modelId="{4C59C713-8605-49B4-8F15-D83D9174A2F9}" type="pres">
      <dgm:prSet presAssocID="{1B25026B-265D-4531-9721-04D3C97C7C5B}" presName="parTrans" presStyleLbl="sibTrans2D1" presStyleIdx="3" presStyleCnt="8"/>
      <dgm:spPr/>
      <dgm:t>
        <a:bodyPr/>
        <a:lstStyle/>
        <a:p>
          <a:endParaRPr lang="en-US"/>
        </a:p>
      </dgm:t>
    </dgm:pt>
    <dgm:pt modelId="{5E60A53C-C939-4F6B-89E9-3363EDD3F576}" type="pres">
      <dgm:prSet presAssocID="{1B25026B-265D-4531-9721-04D3C97C7C5B}" presName="connectorText" presStyleLbl="sibTrans2D1" presStyleIdx="3" presStyleCnt="8"/>
      <dgm:spPr/>
      <dgm:t>
        <a:bodyPr/>
        <a:lstStyle/>
        <a:p>
          <a:endParaRPr lang="en-US"/>
        </a:p>
      </dgm:t>
    </dgm:pt>
    <dgm:pt modelId="{18888BE1-BFB7-426C-BB89-8D891BA72C4E}" type="pres">
      <dgm:prSet presAssocID="{87D7059A-4CE3-45DA-9A3E-2915C18206A7}" presName="node" presStyleLbl="node1" presStyleIdx="3" presStyleCnt="8">
        <dgm:presLayoutVars>
          <dgm:bulletEnabled val="1"/>
        </dgm:presLayoutVars>
      </dgm:prSet>
      <dgm:spPr/>
      <dgm:t>
        <a:bodyPr/>
        <a:lstStyle/>
        <a:p>
          <a:endParaRPr lang="en-US"/>
        </a:p>
      </dgm:t>
    </dgm:pt>
    <dgm:pt modelId="{DFD202C8-2E60-4DDD-AA92-C8FBC32CCD82}" type="pres">
      <dgm:prSet presAssocID="{1B187ADC-D6C2-4A26-B3BB-47667806FA94}" presName="parTrans" presStyleLbl="sibTrans2D1" presStyleIdx="4" presStyleCnt="8"/>
      <dgm:spPr/>
      <dgm:t>
        <a:bodyPr/>
        <a:lstStyle/>
        <a:p>
          <a:endParaRPr lang="en-US"/>
        </a:p>
      </dgm:t>
    </dgm:pt>
    <dgm:pt modelId="{9562027E-2DD5-46A1-AB16-3DBC2BEF263A}" type="pres">
      <dgm:prSet presAssocID="{1B187ADC-D6C2-4A26-B3BB-47667806FA94}" presName="connectorText" presStyleLbl="sibTrans2D1" presStyleIdx="4" presStyleCnt="8"/>
      <dgm:spPr/>
      <dgm:t>
        <a:bodyPr/>
        <a:lstStyle/>
        <a:p>
          <a:endParaRPr lang="en-US"/>
        </a:p>
      </dgm:t>
    </dgm:pt>
    <dgm:pt modelId="{38EAEB14-3FF2-49CC-A40B-AC8E9152DF27}" type="pres">
      <dgm:prSet presAssocID="{07A0DCEC-B2B8-4AB0-913D-B39282748BC0}" presName="node" presStyleLbl="node1" presStyleIdx="4" presStyleCnt="8">
        <dgm:presLayoutVars>
          <dgm:bulletEnabled val="1"/>
        </dgm:presLayoutVars>
      </dgm:prSet>
      <dgm:spPr/>
      <dgm:t>
        <a:bodyPr/>
        <a:lstStyle/>
        <a:p>
          <a:endParaRPr lang="en-US"/>
        </a:p>
      </dgm:t>
    </dgm:pt>
    <dgm:pt modelId="{3DCA8429-8314-4E8F-9CDD-CAAD5DEBABEC}" type="pres">
      <dgm:prSet presAssocID="{6EA5F109-CB41-4CBB-973C-22B05456C3AB}" presName="parTrans" presStyleLbl="sibTrans2D1" presStyleIdx="5" presStyleCnt="8"/>
      <dgm:spPr/>
      <dgm:t>
        <a:bodyPr/>
        <a:lstStyle/>
        <a:p>
          <a:endParaRPr lang="en-GB"/>
        </a:p>
      </dgm:t>
    </dgm:pt>
    <dgm:pt modelId="{DF6B6E8C-B1B6-4E42-90B8-B538608E1291}" type="pres">
      <dgm:prSet presAssocID="{6EA5F109-CB41-4CBB-973C-22B05456C3AB}" presName="connectorText" presStyleLbl="sibTrans2D1" presStyleIdx="5" presStyleCnt="8"/>
      <dgm:spPr/>
      <dgm:t>
        <a:bodyPr/>
        <a:lstStyle/>
        <a:p>
          <a:endParaRPr lang="en-GB"/>
        </a:p>
      </dgm:t>
    </dgm:pt>
    <dgm:pt modelId="{4EAEB2F0-B318-4794-A2C4-BE4B7843686D}" type="pres">
      <dgm:prSet presAssocID="{B77BE8B2-CA90-4095-A2F8-B91FB89A3F40}" presName="node" presStyleLbl="node1" presStyleIdx="5" presStyleCnt="8">
        <dgm:presLayoutVars>
          <dgm:bulletEnabled val="1"/>
        </dgm:presLayoutVars>
      </dgm:prSet>
      <dgm:spPr/>
      <dgm:t>
        <a:bodyPr/>
        <a:lstStyle/>
        <a:p>
          <a:endParaRPr lang="en-GB"/>
        </a:p>
      </dgm:t>
    </dgm:pt>
    <dgm:pt modelId="{F5617FAD-9C5B-43EB-AD1D-11B03313F072}" type="pres">
      <dgm:prSet presAssocID="{DE10C919-E295-4D97-9432-10188889CC85}" presName="parTrans" presStyleLbl="sibTrans2D1" presStyleIdx="6" presStyleCnt="8"/>
      <dgm:spPr/>
      <dgm:t>
        <a:bodyPr/>
        <a:lstStyle/>
        <a:p>
          <a:endParaRPr lang="en-GB"/>
        </a:p>
      </dgm:t>
    </dgm:pt>
    <dgm:pt modelId="{3E17FCC2-2AB0-4945-98D0-A90BCC1E6DA6}" type="pres">
      <dgm:prSet presAssocID="{DE10C919-E295-4D97-9432-10188889CC85}" presName="connectorText" presStyleLbl="sibTrans2D1" presStyleIdx="6" presStyleCnt="8"/>
      <dgm:spPr/>
      <dgm:t>
        <a:bodyPr/>
        <a:lstStyle/>
        <a:p>
          <a:endParaRPr lang="en-GB"/>
        </a:p>
      </dgm:t>
    </dgm:pt>
    <dgm:pt modelId="{BA878091-F0D6-40C6-B02C-7E47C4CE09F3}" type="pres">
      <dgm:prSet presAssocID="{402ADD68-24B9-4446-8DAC-C7E2F8E758ED}" presName="node" presStyleLbl="node1" presStyleIdx="6" presStyleCnt="8">
        <dgm:presLayoutVars>
          <dgm:bulletEnabled val="1"/>
        </dgm:presLayoutVars>
      </dgm:prSet>
      <dgm:spPr/>
      <dgm:t>
        <a:bodyPr/>
        <a:lstStyle/>
        <a:p>
          <a:endParaRPr lang="en-GB"/>
        </a:p>
      </dgm:t>
    </dgm:pt>
    <dgm:pt modelId="{911791E5-29FC-43F4-AE35-E1E8C35D71C8}" type="pres">
      <dgm:prSet presAssocID="{1A42DDDC-B2E7-4A4C-AAFE-70D07810A2ED}" presName="parTrans" presStyleLbl="sibTrans2D1" presStyleIdx="7" presStyleCnt="8"/>
      <dgm:spPr/>
      <dgm:t>
        <a:bodyPr/>
        <a:lstStyle/>
        <a:p>
          <a:endParaRPr lang="en-GB"/>
        </a:p>
      </dgm:t>
    </dgm:pt>
    <dgm:pt modelId="{27F1130F-0967-46D1-9D4D-FB70832E84F3}" type="pres">
      <dgm:prSet presAssocID="{1A42DDDC-B2E7-4A4C-AAFE-70D07810A2ED}" presName="connectorText" presStyleLbl="sibTrans2D1" presStyleIdx="7" presStyleCnt="8"/>
      <dgm:spPr/>
      <dgm:t>
        <a:bodyPr/>
        <a:lstStyle/>
        <a:p>
          <a:endParaRPr lang="en-GB"/>
        </a:p>
      </dgm:t>
    </dgm:pt>
    <dgm:pt modelId="{6A0EB41E-DA21-4487-8018-FB3E764A5E5F}" type="pres">
      <dgm:prSet presAssocID="{8A60D125-7DD4-46B4-B983-55953D19D928}" presName="node" presStyleLbl="node1" presStyleIdx="7" presStyleCnt="8">
        <dgm:presLayoutVars>
          <dgm:bulletEnabled val="1"/>
        </dgm:presLayoutVars>
      </dgm:prSet>
      <dgm:spPr/>
      <dgm:t>
        <a:bodyPr/>
        <a:lstStyle/>
        <a:p>
          <a:endParaRPr lang="en-GB"/>
        </a:p>
      </dgm:t>
    </dgm:pt>
  </dgm:ptLst>
  <dgm:cxnLst>
    <dgm:cxn modelId="{77C2C3B4-2895-4BA7-A8F7-DAFD3DC16C08}" type="presOf" srcId="{DE10C919-E295-4D97-9432-10188889CC85}" destId="{F5617FAD-9C5B-43EB-AD1D-11B03313F072}" srcOrd="0" destOrd="0" presId="urn:microsoft.com/office/officeart/2005/8/layout/radial5"/>
    <dgm:cxn modelId="{E0C184D5-9DFD-477C-95A0-433989A54668}" srcId="{4675D6A8-A9CF-459F-90EF-BE819DD9C5FC}" destId="{95B6DA72-7689-4E20-ACE1-025386382DE7}" srcOrd="0" destOrd="0" parTransId="{93E991A4-A31A-4CF5-827E-798EBB7CFD9A}" sibTransId="{94C8CDB1-4123-49C5-B898-2201B7DBD7ED}"/>
    <dgm:cxn modelId="{09D67A80-9B9B-4455-9670-D3A8AA95448A}" type="presOf" srcId="{F76A4B45-DBA8-455B-B72A-896C6F0B52CE}" destId="{26D2990E-E4BC-46B1-9F26-D1859BE9BB40}" srcOrd="0" destOrd="0" presId="urn:microsoft.com/office/officeart/2005/8/layout/radial5"/>
    <dgm:cxn modelId="{BB5EB9A5-49BF-4A1E-A9EF-FCBA0F98089E}" type="presOf" srcId="{8411A7A9-FFF1-4D6F-B0AF-52168DCBC4C1}" destId="{2C314513-56DC-4F88-A151-5A9A22A471F8}" srcOrd="0" destOrd="0" presId="urn:microsoft.com/office/officeart/2005/8/layout/radial5"/>
    <dgm:cxn modelId="{A94263A5-A955-4020-A74C-C53F9F0D54E6}" type="presOf" srcId="{95B6DA72-7689-4E20-ACE1-025386382DE7}" destId="{601BBC5C-1230-4DFB-A445-56C1986E9D38}" srcOrd="0" destOrd="0" presId="urn:microsoft.com/office/officeart/2005/8/layout/radial5"/>
    <dgm:cxn modelId="{266D0A65-49A1-4A63-A58D-CC61140245BF}" type="presOf" srcId="{0FB5E31D-6CD9-42CF-A522-479AE8D5E3F3}" destId="{FB0F02E4-17AB-427B-869B-BF31D5406270}" srcOrd="0" destOrd="0" presId="urn:microsoft.com/office/officeart/2005/8/layout/radial5"/>
    <dgm:cxn modelId="{D20EBC51-DF91-41E6-8DE5-C756EB600FCE}" type="presOf" srcId="{B77BE8B2-CA90-4095-A2F8-B91FB89A3F40}" destId="{4EAEB2F0-B318-4794-A2C4-BE4B7843686D}" srcOrd="0" destOrd="0" presId="urn:microsoft.com/office/officeart/2005/8/layout/radial5"/>
    <dgm:cxn modelId="{C7D0CFAC-E69E-4603-AF9B-9958522ED36C}" type="presOf" srcId="{F7F1C30B-7EF2-4CCE-8D73-7391C39C7585}" destId="{35D54EDC-F578-417D-996A-F55265778E42}" srcOrd="1" destOrd="0" presId="urn:microsoft.com/office/officeart/2005/8/layout/radial5"/>
    <dgm:cxn modelId="{5638C8AB-277C-4CF0-8851-7495736F9ABA}" srcId="{95B6DA72-7689-4E20-ACE1-025386382DE7}" destId="{07A0DCEC-B2B8-4AB0-913D-B39282748BC0}" srcOrd="4" destOrd="0" parTransId="{1B187ADC-D6C2-4A26-B3BB-47667806FA94}" sibTransId="{1396B965-48F2-4C4F-87EC-762DEA143EED}"/>
    <dgm:cxn modelId="{85A4C8FA-7BCE-409E-83F2-765E81EC3C1F}" srcId="{95B6DA72-7689-4E20-ACE1-025386382DE7}" destId="{87D7059A-4CE3-45DA-9A3E-2915C18206A7}" srcOrd="3" destOrd="0" parTransId="{1B25026B-265D-4531-9721-04D3C97C7C5B}" sibTransId="{7D17DD63-F136-4ACD-8BD1-D78C2A0AFDC3}"/>
    <dgm:cxn modelId="{85B56CFC-D7A2-4AA8-8CA1-3DDEC8E5CBB7}" type="presOf" srcId="{1B187ADC-D6C2-4A26-B3BB-47667806FA94}" destId="{DFD202C8-2E60-4DDD-AA92-C8FBC32CCD82}" srcOrd="0" destOrd="0" presId="urn:microsoft.com/office/officeart/2005/8/layout/radial5"/>
    <dgm:cxn modelId="{5264B027-EF3B-4E77-BED8-3D5FBD429E80}" type="presOf" srcId="{0F16179F-3DD3-4DDE-AE23-1D38BC2194FB}" destId="{15DC9EC4-10CA-49E6-A8C3-A9B45B3B7C92}" srcOrd="0" destOrd="0" presId="urn:microsoft.com/office/officeart/2005/8/layout/radial5"/>
    <dgm:cxn modelId="{C3443432-B06F-449F-BFC9-419711B28E00}" srcId="{95B6DA72-7689-4E20-ACE1-025386382DE7}" destId="{402ADD68-24B9-4446-8DAC-C7E2F8E758ED}" srcOrd="6" destOrd="0" parTransId="{DE10C919-E295-4D97-9432-10188889CC85}" sibTransId="{4C203D19-00D0-4542-8862-451478AC8BB9}"/>
    <dgm:cxn modelId="{263D9F25-F6AB-458C-B3FE-BEDC3BE6D07F}" type="presOf" srcId="{8A60D125-7DD4-46B4-B983-55953D19D928}" destId="{6A0EB41E-DA21-4487-8018-FB3E764A5E5F}" srcOrd="0" destOrd="0" presId="urn:microsoft.com/office/officeart/2005/8/layout/radial5"/>
    <dgm:cxn modelId="{ADCDE9EF-D228-40D6-8202-6865420EF417}" type="presOf" srcId="{F76A4B45-DBA8-455B-B72A-896C6F0B52CE}" destId="{6171CC5A-3E3B-46FE-8227-FEE199C5E9FF}" srcOrd="1" destOrd="0" presId="urn:microsoft.com/office/officeart/2005/8/layout/radial5"/>
    <dgm:cxn modelId="{F2174FD5-77F2-44EC-9002-6C165D9D6C29}" type="presOf" srcId="{4675D6A8-A9CF-459F-90EF-BE819DD9C5FC}" destId="{123F09BE-6DF7-4E80-A26C-4BE7D176E255}" srcOrd="0" destOrd="0" presId="urn:microsoft.com/office/officeart/2005/8/layout/radial5"/>
    <dgm:cxn modelId="{2FD5AF9B-D5A6-47FB-A574-B187DFA63664}" srcId="{95B6DA72-7689-4E20-ACE1-025386382DE7}" destId="{4DB0D902-F7B3-4514-8F62-59EAF00A30D9}" srcOrd="1" destOrd="0" parTransId="{F7F1C30B-7EF2-4CCE-8D73-7391C39C7585}" sibTransId="{A062B821-D89D-46DF-95DC-EA4665734193}"/>
    <dgm:cxn modelId="{93468EB3-EF4E-41B5-8DAD-ABB8BE13D013}" srcId="{95B6DA72-7689-4E20-ACE1-025386382DE7}" destId="{8411A7A9-FFF1-4D6F-B0AF-52168DCBC4C1}" srcOrd="0" destOrd="0" parTransId="{0F16179F-3DD3-4DDE-AE23-1D38BC2194FB}" sibTransId="{AE3F7A2E-510B-4291-8E8A-031CAA0BF82D}"/>
    <dgm:cxn modelId="{59457506-5ECB-4B18-B728-143EFAD75694}" type="presOf" srcId="{DE10C919-E295-4D97-9432-10188889CC85}" destId="{3E17FCC2-2AB0-4945-98D0-A90BCC1E6DA6}" srcOrd="1" destOrd="0" presId="urn:microsoft.com/office/officeart/2005/8/layout/radial5"/>
    <dgm:cxn modelId="{34E0AC27-1DCB-4781-BC74-96F5E163D337}" type="presOf" srcId="{4DB0D902-F7B3-4514-8F62-59EAF00A30D9}" destId="{E125B694-DCA0-4B23-8DFA-BA79D3982EE6}" srcOrd="0" destOrd="0" presId="urn:microsoft.com/office/officeart/2005/8/layout/radial5"/>
    <dgm:cxn modelId="{B2372641-904E-4A7F-BDC0-C64ADD848818}" type="presOf" srcId="{0F16179F-3DD3-4DDE-AE23-1D38BC2194FB}" destId="{E5F92926-A156-4360-9F5E-57DCAF44E4B1}" srcOrd="1" destOrd="0" presId="urn:microsoft.com/office/officeart/2005/8/layout/radial5"/>
    <dgm:cxn modelId="{54255165-30CA-4C64-A2B6-C121C5AD6608}" srcId="{95B6DA72-7689-4E20-ACE1-025386382DE7}" destId="{8A60D125-7DD4-46B4-B983-55953D19D928}" srcOrd="7" destOrd="0" parTransId="{1A42DDDC-B2E7-4A4C-AAFE-70D07810A2ED}" sibTransId="{9E740AC7-D30B-488B-9573-2824000E0CA7}"/>
    <dgm:cxn modelId="{193E083A-0462-47DD-8669-3E467676B893}" type="presOf" srcId="{07A0DCEC-B2B8-4AB0-913D-B39282748BC0}" destId="{38EAEB14-3FF2-49CC-A40B-AC8E9152DF27}" srcOrd="0" destOrd="0" presId="urn:microsoft.com/office/officeart/2005/8/layout/radial5"/>
    <dgm:cxn modelId="{7B702DE6-18C3-4605-BDBC-3D5E06363751}" type="presOf" srcId="{6EA5F109-CB41-4CBB-973C-22B05456C3AB}" destId="{DF6B6E8C-B1B6-4E42-90B8-B538608E1291}" srcOrd="1" destOrd="0" presId="urn:microsoft.com/office/officeart/2005/8/layout/radial5"/>
    <dgm:cxn modelId="{4293A4E9-0E18-4321-A173-DE37BA634304}" type="presOf" srcId="{1B187ADC-D6C2-4A26-B3BB-47667806FA94}" destId="{9562027E-2DD5-46A1-AB16-3DBC2BEF263A}" srcOrd="1" destOrd="0" presId="urn:microsoft.com/office/officeart/2005/8/layout/radial5"/>
    <dgm:cxn modelId="{2021E4DE-717D-4C13-BEF7-A493BBE87194}" type="presOf" srcId="{F7F1C30B-7EF2-4CCE-8D73-7391C39C7585}" destId="{C6F592D8-45CA-464F-B10A-E83F7126FC97}" srcOrd="0" destOrd="0" presId="urn:microsoft.com/office/officeart/2005/8/layout/radial5"/>
    <dgm:cxn modelId="{54A43F4B-BB4A-4532-A986-40687E053F0A}" type="presOf" srcId="{6EA5F109-CB41-4CBB-973C-22B05456C3AB}" destId="{3DCA8429-8314-4E8F-9CDD-CAAD5DEBABEC}" srcOrd="0" destOrd="0" presId="urn:microsoft.com/office/officeart/2005/8/layout/radial5"/>
    <dgm:cxn modelId="{E5760532-93C6-4686-A02B-FF2C35117CB2}" srcId="{95B6DA72-7689-4E20-ACE1-025386382DE7}" destId="{0FB5E31D-6CD9-42CF-A522-479AE8D5E3F3}" srcOrd="2" destOrd="0" parTransId="{F76A4B45-DBA8-455B-B72A-896C6F0B52CE}" sibTransId="{A35204E7-7046-4A28-89C6-85AD0015BD3A}"/>
    <dgm:cxn modelId="{15E1D243-0E24-418C-8593-A23C67EDEA4A}" type="presOf" srcId="{1B25026B-265D-4531-9721-04D3C97C7C5B}" destId="{4C59C713-8605-49B4-8F15-D83D9174A2F9}" srcOrd="0" destOrd="0" presId="urn:microsoft.com/office/officeart/2005/8/layout/radial5"/>
    <dgm:cxn modelId="{6C3CC1E1-B31B-46CD-B538-DB1ADEA3287B}" type="presOf" srcId="{1B25026B-265D-4531-9721-04D3C97C7C5B}" destId="{5E60A53C-C939-4F6B-89E9-3363EDD3F576}" srcOrd="1" destOrd="0" presId="urn:microsoft.com/office/officeart/2005/8/layout/radial5"/>
    <dgm:cxn modelId="{F0A00F89-8FF2-43B1-ABBB-0AA3E5C4DDDD}" type="presOf" srcId="{1A42DDDC-B2E7-4A4C-AAFE-70D07810A2ED}" destId="{27F1130F-0967-46D1-9D4D-FB70832E84F3}" srcOrd="1" destOrd="0" presId="urn:microsoft.com/office/officeart/2005/8/layout/radial5"/>
    <dgm:cxn modelId="{9A40E412-62A2-4761-B009-48F834969023}" type="presOf" srcId="{87D7059A-4CE3-45DA-9A3E-2915C18206A7}" destId="{18888BE1-BFB7-426C-BB89-8D891BA72C4E}" srcOrd="0" destOrd="0" presId="urn:microsoft.com/office/officeart/2005/8/layout/radial5"/>
    <dgm:cxn modelId="{3608CA07-0B50-4BEA-8FBA-0639D1E205DA}" type="presOf" srcId="{1A42DDDC-B2E7-4A4C-AAFE-70D07810A2ED}" destId="{911791E5-29FC-43F4-AE35-E1E8C35D71C8}" srcOrd="0" destOrd="0" presId="urn:microsoft.com/office/officeart/2005/8/layout/radial5"/>
    <dgm:cxn modelId="{EFD807EC-A3B4-4D9B-9513-2C312BF38914}" srcId="{95B6DA72-7689-4E20-ACE1-025386382DE7}" destId="{B77BE8B2-CA90-4095-A2F8-B91FB89A3F40}" srcOrd="5" destOrd="0" parTransId="{6EA5F109-CB41-4CBB-973C-22B05456C3AB}" sibTransId="{58178457-0925-4768-BAE8-0B1E1A7AD22B}"/>
    <dgm:cxn modelId="{3C2D40EA-757D-442A-8489-4A12271B8E5B}" type="presOf" srcId="{402ADD68-24B9-4446-8DAC-C7E2F8E758ED}" destId="{BA878091-F0D6-40C6-B02C-7E47C4CE09F3}" srcOrd="0" destOrd="0" presId="urn:microsoft.com/office/officeart/2005/8/layout/radial5"/>
    <dgm:cxn modelId="{2E142962-B54F-405D-B20A-2676F39D5332}" type="presParOf" srcId="{123F09BE-6DF7-4E80-A26C-4BE7D176E255}" destId="{601BBC5C-1230-4DFB-A445-56C1986E9D38}" srcOrd="0" destOrd="0" presId="urn:microsoft.com/office/officeart/2005/8/layout/radial5"/>
    <dgm:cxn modelId="{CAF573CB-FC48-4049-AD52-0F6E5D7ADBF8}" type="presParOf" srcId="{123F09BE-6DF7-4E80-A26C-4BE7D176E255}" destId="{15DC9EC4-10CA-49E6-A8C3-A9B45B3B7C92}" srcOrd="1" destOrd="0" presId="urn:microsoft.com/office/officeart/2005/8/layout/radial5"/>
    <dgm:cxn modelId="{F80B5E0F-C7DE-4706-B841-8F4BCFF3A463}" type="presParOf" srcId="{15DC9EC4-10CA-49E6-A8C3-A9B45B3B7C92}" destId="{E5F92926-A156-4360-9F5E-57DCAF44E4B1}" srcOrd="0" destOrd="0" presId="urn:microsoft.com/office/officeart/2005/8/layout/radial5"/>
    <dgm:cxn modelId="{94647068-09C5-4FD9-83BF-15109FC0B9E4}" type="presParOf" srcId="{123F09BE-6DF7-4E80-A26C-4BE7D176E255}" destId="{2C314513-56DC-4F88-A151-5A9A22A471F8}" srcOrd="2" destOrd="0" presId="urn:microsoft.com/office/officeart/2005/8/layout/radial5"/>
    <dgm:cxn modelId="{964663B6-7CCD-4F36-BA65-10CDBD8FFB67}" type="presParOf" srcId="{123F09BE-6DF7-4E80-A26C-4BE7D176E255}" destId="{C6F592D8-45CA-464F-B10A-E83F7126FC97}" srcOrd="3" destOrd="0" presId="urn:microsoft.com/office/officeart/2005/8/layout/radial5"/>
    <dgm:cxn modelId="{C8E8F502-524B-4022-A457-C93109582881}" type="presParOf" srcId="{C6F592D8-45CA-464F-B10A-E83F7126FC97}" destId="{35D54EDC-F578-417D-996A-F55265778E42}" srcOrd="0" destOrd="0" presId="urn:microsoft.com/office/officeart/2005/8/layout/radial5"/>
    <dgm:cxn modelId="{4A51926E-0AFD-44AD-ACB7-91000CB0FB4D}" type="presParOf" srcId="{123F09BE-6DF7-4E80-A26C-4BE7D176E255}" destId="{E125B694-DCA0-4B23-8DFA-BA79D3982EE6}" srcOrd="4" destOrd="0" presId="urn:microsoft.com/office/officeart/2005/8/layout/radial5"/>
    <dgm:cxn modelId="{403F1CED-BA04-4590-BDE6-54DE805C038B}" type="presParOf" srcId="{123F09BE-6DF7-4E80-A26C-4BE7D176E255}" destId="{26D2990E-E4BC-46B1-9F26-D1859BE9BB40}" srcOrd="5" destOrd="0" presId="urn:microsoft.com/office/officeart/2005/8/layout/radial5"/>
    <dgm:cxn modelId="{611F2992-991A-42AC-8761-72C596D0511D}" type="presParOf" srcId="{26D2990E-E4BC-46B1-9F26-D1859BE9BB40}" destId="{6171CC5A-3E3B-46FE-8227-FEE199C5E9FF}" srcOrd="0" destOrd="0" presId="urn:microsoft.com/office/officeart/2005/8/layout/radial5"/>
    <dgm:cxn modelId="{4051F7BB-D0D1-49AC-B11A-FF5CDB89BEA4}" type="presParOf" srcId="{123F09BE-6DF7-4E80-A26C-4BE7D176E255}" destId="{FB0F02E4-17AB-427B-869B-BF31D5406270}" srcOrd="6" destOrd="0" presId="urn:microsoft.com/office/officeart/2005/8/layout/radial5"/>
    <dgm:cxn modelId="{F3276C55-C9FF-4EA1-B3EF-08653975B43B}" type="presParOf" srcId="{123F09BE-6DF7-4E80-A26C-4BE7D176E255}" destId="{4C59C713-8605-49B4-8F15-D83D9174A2F9}" srcOrd="7" destOrd="0" presId="urn:microsoft.com/office/officeart/2005/8/layout/radial5"/>
    <dgm:cxn modelId="{856F9969-D478-4933-A452-DB6CC35C828D}" type="presParOf" srcId="{4C59C713-8605-49B4-8F15-D83D9174A2F9}" destId="{5E60A53C-C939-4F6B-89E9-3363EDD3F576}" srcOrd="0" destOrd="0" presId="urn:microsoft.com/office/officeart/2005/8/layout/radial5"/>
    <dgm:cxn modelId="{3C343F17-081D-45AB-AD8A-3CB30E0CA029}" type="presParOf" srcId="{123F09BE-6DF7-4E80-A26C-4BE7D176E255}" destId="{18888BE1-BFB7-426C-BB89-8D891BA72C4E}" srcOrd="8" destOrd="0" presId="urn:microsoft.com/office/officeart/2005/8/layout/radial5"/>
    <dgm:cxn modelId="{801CED96-AD36-463A-BA13-1731DEB1B60E}" type="presParOf" srcId="{123F09BE-6DF7-4E80-A26C-4BE7D176E255}" destId="{DFD202C8-2E60-4DDD-AA92-C8FBC32CCD82}" srcOrd="9" destOrd="0" presId="urn:microsoft.com/office/officeart/2005/8/layout/radial5"/>
    <dgm:cxn modelId="{78407956-BC02-4DC7-8259-1C37626F574A}" type="presParOf" srcId="{DFD202C8-2E60-4DDD-AA92-C8FBC32CCD82}" destId="{9562027E-2DD5-46A1-AB16-3DBC2BEF263A}" srcOrd="0" destOrd="0" presId="urn:microsoft.com/office/officeart/2005/8/layout/radial5"/>
    <dgm:cxn modelId="{AA89E7B4-D999-4CD5-9765-629089D4591E}" type="presParOf" srcId="{123F09BE-6DF7-4E80-A26C-4BE7D176E255}" destId="{38EAEB14-3FF2-49CC-A40B-AC8E9152DF27}" srcOrd="10" destOrd="0" presId="urn:microsoft.com/office/officeart/2005/8/layout/radial5"/>
    <dgm:cxn modelId="{50EB2FE2-8858-441E-A8B6-C6F2ED7AA2C7}" type="presParOf" srcId="{123F09BE-6DF7-4E80-A26C-4BE7D176E255}" destId="{3DCA8429-8314-4E8F-9CDD-CAAD5DEBABEC}" srcOrd="11" destOrd="0" presId="urn:microsoft.com/office/officeart/2005/8/layout/radial5"/>
    <dgm:cxn modelId="{8D338B53-40F8-4AC0-8DC7-935774BEF9D7}" type="presParOf" srcId="{3DCA8429-8314-4E8F-9CDD-CAAD5DEBABEC}" destId="{DF6B6E8C-B1B6-4E42-90B8-B538608E1291}" srcOrd="0" destOrd="0" presId="urn:microsoft.com/office/officeart/2005/8/layout/radial5"/>
    <dgm:cxn modelId="{86E1258E-8020-48D7-88F0-8FA73CA452A9}" type="presParOf" srcId="{123F09BE-6DF7-4E80-A26C-4BE7D176E255}" destId="{4EAEB2F0-B318-4794-A2C4-BE4B7843686D}" srcOrd="12" destOrd="0" presId="urn:microsoft.com/office/officeart/2005/8/layout/radial5"/>
    <dgm:cxn modelId="{19249532-AF7A-46A7-9F9D-38B087842FBC}" type="presParOf" srcId="{123F09BE-6DF7-4E80-A26C-4BE7D176E255}" destId="{F5617FAD-9C5B-43EB-AD1D-11B03313F072}" srcOrd="13" destOrd="0" presId="urn:microsoft.com/office/officeart/2005/8/layout/radial5"/>
    <dgm:cxn modelId="{12CF52F9-CF06-447B-BC13-6AEAC9A6BE2C}" type="presParOf" srcId="{F5617FAD-9C5B-43EB-AD1D-11B03313F072}" destId="{3E17FCC2-2AB0-4945-98D0-A90BCC1E6DA6}" srcOrd="0" destOrd="0" presId="urn:microsoft.com/office/officeart/2005/8/layout/radial5"/>
    <dgm:cxn modelId="{F4F31919-5D3C-40F8-9DFB-ECA9E0373A64}" type="presParOf" srcId="{123F09BE-6DF7-4E80-A26C-4BE7D176E255}" destId="{BA878091-F0D6-40C6-B02C-7E47C4CE09F3}" srcOrd="14" destOrd="0" presId="urn:microsoft.com/office/officeart/2005/8/layout/radial5"/>
    <dgm:cxn modelId="{396629CD-DD33-40AB-827C-F9C1A4395009}" type="presParOf" srcId="{123F09BE-6DF7-4E80-A26C-4BE7D176E255}" destId="{911791E5-29FC-43F4-AE35-E1E8C35D71C8}" srcOrd="15" destOrd="0" presId="urn:microsoft.com/office/officeart/2005/8/layout/radial5"/>
    <dgm:cxn modelId="{D7EBE1E0-059F-4DE7-89DD-05E6B4DAE61F}" type="presParOf" srcId="{911791E5-29FC-43F4-AE35-E1E8C35D71C8}" destId="{27F1130F-0967-46D1-9D4D-FB70832E84F3}" srcOrd="0" destOrd="0" presId="urn:microsoft.com/office/officeart/2005/8/layout/radial5"/>
    <dgm:cxn modelId="{F747D60F-E3FB-4753-AB29-E8FB54466737}" type="presParOf" srcId="{123F09BE-6DF7-4E80-A26C-4BE7D176E255}" destId="{6A0EB41E-DA21-4487-8018-FB3E764A5E5F}"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BBC5C-1230-4DFB-A445-56C1986E9D38}">
      <dsp:nvSpPr>
        <dsp:cNvPr id="0" name=""/>
        <dsp:cNvSpPr/>
      </dsp:nvSpPr>
      <dsp:spPr>
        <a:xfrm>
          <a:off x="2977395" y="2104151"/>
          <a:ext cx="1757778" cy="1420748"/>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a:lnSpc>
              <a:spcPct val="90000"/>
            </a:lnSpc>
            <a:spcBef>
              <a:spcPct val="0"/>
            </a:spcBef>
            <a:spcAft>
              <a:spcPct val="35000"/>
            </a:spcAft>
          </a:pPr>
          <a:r>
            <a:rPr lang="en-GB" sz="5500" b="1" kern="1200" dirty="0" smtClean="0"/>
            <a:t>427</a:t>
          </a:r>
          <a:endParaRPr lang="en-GB" sz="5500" b="1" kern="1200" dirty="0"/>
        </a:p>
      </dsp:txBody>
      <dsp:txXfrm>
        <a:off x="3234816" y="2312215"/>
        <a:ext cx="1242936" cy="1004620"/>
      </dsp:txXfrm>
    </dsp:sp>
    <dsp:sp modelId="{15DC9EC4-10CA-49E6-A8C3-A9B45B3B7C92}">
      <dsp:nvSpPr>
        <dsp:cNvPr id="0" name=""/>
        <dsp:cNvSpPr/>
      </dsp:nvSpPr>
      <dsp:spPr>
        <a:xfrm rot="16016119">
          <a:off x="3578090" y="1463436"/>
          <a:ext cx="437577"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rot="10800000">
        <a:off x="3647236" y="1625590"/>
        <a:ext cx="306304" cy="289832"/>
      </dsp:txXfrm>
    </dsp:sp>
    <dsp:sp modelId="{2C314513-56DC-4F88-A151-5A9A22A471F8}">
      <dsp:nvSpPr>
        <dsp:cNvPr id="0" name=""/>
        <dsp:cNvSpPr/>
      </dsp:nvSpPr>
      <dsp:spPr>
        <a:xfrm>
          <a:off x="3100629" y="2618"/>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Count on in tens </a:t>
          </a:r>
          <a:endParaRPr lang="en-GB" sz="1500" b="1" kern="1200" dirty="0"/>
        </a:p>
      </dsp:txBody>
      <dsp:txXfrm>
        <a:off x="3287886" y="189875"/>
        <a:ext cx="904159" cy="904159"/>
      </dsp:txXfrm>
    </dsp:sp>
    <dsp:sp modelId="{C6F592D8-45CA-464F-B10A-E83F7126FC97}">
      <dsp:nvSpPr>
        <dsp:cNvPr id="0" name=""/>
        <dsp:cNvSpPr/>
      </dsp:nvSpPr>
      <dsp:spPr>
        <a:xfrm rot="18764801">
          <a:off x="4425798" y="1762545"/>
          <a:ext cx="359149"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a:off x="4443104" y="1898718"/>
        <a:ext cx="251404" cy="289832"/>
      </dsp:txXfrm>
    </dsp:sp>
    <dsp:sp modelId="{E125B694-DCA0-4B23-8DFA-BA79D3982EE6}">
      <dsp:nvSpPr>
        <dsp:cNvPr id="0" name=""/>
        <dsp:cNvSpPr/>
      </dsp:nvSpPr>
      <dsp:spPr>
        <a:xfrm>
          <a:off x="4636867" y="638949"/>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Ten less</a:t>
          </a:r>
          <a:endParaRPr lang="en-GB" sz="1500" b="1" kern="1200" dirty="0"/>
        </a:p>
      </dsp:txBody>
      <dsp:txXfrm>
        <a:off x="4824124" y="826206"/>
        <a:ext cx="904159" cy="904159"/>
      </dsp:txXfrm>
    </dsp:sp>
    <dsp:sp modelId="{26D2990E-E4BC-46B1-9F26-D1859BE9BB40}">
      <dsp:nvSpPr>
        <dsp:cNvPr id="0" name=""/>
        <dsp:cNvSpPr/>
      </dsp:nvSpPr>
      <dsp:spPr>
        <a:xfrm rot="103886">
          <a:off x="4838993" y="2606510"/>
          <a:ext cx="251842"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a:off x="4839010" y="2701980"/>
        <a:ext cx="176289" cy="289832"/>
      </dsp:txXfrm>
    </dsp:sp>
    <dsp:sp modelId="{FB0F02E4-17AB-427B-869B-BF31D5406270}">
      <dsp:nvSpPr>
        <dsp:cNvPr id="0" name=""/>
        <dsp:cNvSpPr/>
      </dsp:nvSpPr>
      <dsp:spPr>
        <a:xfrm>
          <a:off x="5209225" y="2235411"/>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One more </a:t>
          </a:r>
          <a:endParaRPr lang="en-GB" sz="1500" b="1" kern="1200" dirty="0"/>
        </a:p>
      </dsp:txBody>
      <dsp:txXfrm>
        <a:off x="5396482" y="2422668"/>
        <a:ext cx="904159" cy="904159"/>
      </dsp:txXfrm>
    </dsp:sp>
    <dsp:sp modelId="{4C59C713-8605-49B4-8F15-D83D9174A2F9}">
      <dsp:nvSpPr>
        <dsp:cNvPr id="0" name=""/>
        <dsp:cNvSpPr/>
      </dsp:nvSpPr>
      <dsp:spPr>
        <a:xfrm rot="2835199">
          <a:off x="4425798" y="3383450"/>
          <a:ext cx="359149"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a:off x="4443104" y="3440499"/>
        <a:ext cx="251404" cy="289832"/>
      </dsp:txXfrm>
    </dsp:sp>
    <dsp:sp modelId="{18888BE1-BFB7-426C-BB89-8D891BA72C4E}">
      <dsp:nvSpPr>
        <dsp:cNvPr id="0" name=""/>
        <dsp:cNvSpPr/>
      </dsp:nvSpPr>
      <dsp:spPr>
        <a:xfrm>
          <a:off x="4636867" y="3711427"/>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Is</a:t>
          </a:r>
          <a:r>
            <a:rPr lang="en-GB" sz="1500" b="1" kern="1200" baseline="0" dirty="0" smtClean="0"/>
            <a:t> this number even or odd?</a:t>
          </a:r>
          <a:endParaRPr lang="en-GB" sz="1500" b="1" kern="1200" dirty="0"/>
        </a:p>
      </dsp:txBody>
      <dsp:txXfrm>
        <a:off x="4824124" y="3898684"/>
        <a:ext cx="904159" cy="904159"/>
      </dsp:txXfrm>
    </dsp:sp>
    <dsp:sp modelId="{DFD202C8-2E60-4DDD-AA92-C8FBC32CCD82}">
      <dsp:nvSpPr>
        <dsp:cNvPr id="0" name=""/>
        <dsp:cNvSpPr/>
      </dsp:nvSpPr>
      <dsp:spPr>
        <a:xfrm rot="5583881">
          <a:off x="3578090" y="3682560"/>
          <a:ext cx="437577"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rot="10800000">
        <a:off x="3647236" y="3713628"/>
        <a:ext cx="306304" cy="289832"/>
      </dsp:txXfrm>
    </dsp:sp>
    <dsp:sp modelId="{38EAEB14-3FF2-49CC-A40B-AC8E9152DF27}">
      <dsp:nvSpPr>
        <dsp:cNvPr id="0" name=""/>
        <dsp:cNvSpPr/>
      </dsp:nvSpPr>
      <dsp:spPr>
        <a:xfrm>
          <a:off x="3100629" y="4347758"/>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Partition</a:t>
          </a:r>
          <a:r>
            <a:rPr lang="en-GB" sz="1500" b="1" kern="1200" baseline="0" dirty="0" smtClean="0"/>
            <a:t> number</a:t>
          </a:r>
          <a:endParaRPr lang="en-GB" sz="1500" b="1" kern="1200" dirty="0"/>
        </a:p>
      </dsp:txBody>
      <dsp:txXfrm>
        <a:off x="3287886" y="4535015"/>
        <a:ext cx="904159" cy="904159"/>
      </dsp:txXfrm>
    </dsp:sp>
    <dsp:sp modelId="{3DCA8429-8314-4E8F-9CDD-CAAD5DEBABEC}">
      <dsp:nvSpPr>
        <dsp:cNvPr id="0" name=""/>
        <dsp:cNvSpPr/>
      </dsp:nvSpPr>
      <dsp:spPr>
        <a:xfrm rot="8225345">
          <a:off x="2765064" y="3383034"/>
          <a:ext cx="439702"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rot="10800000">
        <a:off x="2879326" y="3434739"/>
        <a:ext cx="307791" cy="289832"/>
      </dsp:txXfrm>
    </dsp:sp>
    <dsp:sp modelId="{4EAEB2F0-B318-4794-A2C4-BE4B7843686D}">
      <dsp:nvSpPr>
        <dsp:cNvPr id="0" name=""/>
        <dsp:cNvSpPr/>
      </dsp:nvSpPr>
      <dsp:spPr>
        <a:xfrm>
          <a:off x="1564390" y="3711427"/>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Hundred more</a:t>
          </a:r>
          <a:endParaRPr lang="en-GB" sz="1500" b="1" kern="1200" dirty="0"/>
        </a:p>
      </dsp:txBody>
      <dsp:txXfrm>
        <a:off x="1751647" y="3898684"/>
        <a:ext cx="904159" cy="904159"/>
      </dsp:txXfrm>
    </dsp:sp>
    <dsp:sp modelId="{F5617FAD-9C5B-43EB-AD1D-11B03313F072}">
      <dsp:nvSpPr>
        <dsp:cNvPr id="0" name=""/>
        <dsp:cNvSpPr/>
      </dsp:nvSpPr>
      <dsp:spPr>
        <a:xfrm rot="10800000">
          <a:off x="2399399" y="2572998"/>
          <a:ext cx="408451"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b="1" kern="1200"/>
        </a:p>
      </dsp:txBody>
      <dsp:txXfrm rot="10800000">
        <a:off x="2521934" y="2669609"/>
        <a:ext cx="285916" cy="289832"/>
      </dsp:txXfrm>
    </dsp:sp>
    <dsp:sp modelId="{BA878091-F0D6-40C6-B02C-7E47C4CE09F3}">
      <dsp:nvSpPr>
        <dsp:cNvPr id="0" name=""/>
        <dsp:cNvSpPr/>
      </dsp:nvSpPr>
      <dsp:spPr>
        <a:xfrm>
          <a:off x="928059" y="2175188"/>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Hundred less</a:t>
          </a:r>
          <a:endParaRPr lang="en-GB" sz="1500" b="1" kern="1200" dirty="0"/>
        </a:p>
      </dsp:txBody>
      <dsp:txXfrm>
        <a:off x="1115316" y="2362445"/>
        <a:ext cx="904159" cy="904159"/>
      </dsp:txXfrm>
    </dsp:sp>
    <dsp:sp modelId="{911791E5-29FC-43F4-AE35-E1E8C35D71C8}">
      <dsp:nvSpPr>
        <dsp:cNvPr id="0" name=""/>
        <dsp:cNvSpPr/>
      </dsp:nvSpPr>
      <dsp:spPr>
        <a:xfrm rot="13374655">
          <a:off x="2765064" y="1762961"/>
          <a:ext cx="439702" cy="483054"/>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2879326" y="1904478"/>
        <a:ext cx="307791" cy="289832"/>
      </dsp:txXfrm>
    </dsp:sp>
    <dsp:sp modelId="{6A0EB41E-DA21-4487-8018-FB3E764A5E5F}">
      <dsp:nvSpPr>
        <dsp:cNvPr id="0" name=""/>
        <dsp:cNvSpPr/>
      </dsp:nvSpPr>
      <dsp:spPr>
        <a:xfrm>
          <a:off x="1564390" y="638949"/>
          <a:ext cx="1278673" cy="1278673"/>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b="1" kern="1200" dirty="0" smtClean="0"/>
            <a:t>Count in ones</a:t>
          </a:r>
          <a:endParaRPr lang="en-GB" sz="1500" b="1" kern="1200" dirty="0"/>
        </a:p>
      </dsp:txBody>
      <dsp:txXfrm>
        <a:off x="1751647" y="826206"/>
        <a:ext cx="904159" cy="904159"/>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8409F8-CF5D-4EE4-8EBC-31010BF68CC6}"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403968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8409F8-CF5D-4EE4-8EBC-31010BF68CC6}"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106758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8409F8-CF5D-4EE4-8EBC-31010BF68CC6}"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178430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8409F8-CF5D-4EE4-8EBC-31010BF68CC6}"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344592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8409F8-CF5D-4EE4-8EBC-31010BF68CC6}" type="datetimeFigureOut">
              <a:rPr lang="en-GB" smtClean="0"/>
              <a:t>24/11/2020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646784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8409F8-CF5D-4EE4-8EBC-31010BF68CC6}"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730068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8409F8-CF5D-4EE4-8EBC-31010BF68CC6}" type="datetimeFigureOut">
              <a:rPr lang="en-GB" smtClean="0"/>
              <a:t>24/11/2020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27395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8409F8-CF5D-4EE4-8EBC-31010BF68CC6}" type="datetimeFigureOut">
              <a:rPr lang="en-GB" smtClean="0"/>
              <a:t>24/11/2020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179283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409F8-CF5D-4EE4-8EBC-31010BF68CC6}" type="datetimeFigureOut">
              <a:rPr lang="en-GB" smtClean="0"/>
              <a:t>24/11/2020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1813301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409F8-CF5D-4EE4-8EBC-31010BF68CC6}"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380575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8409F8-CF5D-4EE4-8EBC-31010BF68CC6}" type="datetimeFigureOut">
              <a:rPr lang="en-GB" smtClean="0"/>
              <a:t>24/11/2020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A8078-E63D-4A4F-AEC6-7FE967449584}" type="slidenum">
              <a:rPr lang="en-GB" smtClean="0"/>
              <a:t>‹#›</a:t>
            </a:fld>
            <a:endParaRPr lang="en-GB"/>
          </a:p>
        </p:txBody>
      </p:sp>
    </p:spTree>
    <p:extLst>
      <p:ext uri="{BB962C8B-B14F-4D97-AF65-F5344CB8AC3E}">
        <p14:creationId xmlns:p14="http://schemas.microsoft.com/office/powerpoint/2010/main" val="2350502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409F8-CF5D-4EE4-8EBC-31010BF68CC6}" type="datetimeFigureOut">
              <a:rPr lang="en-GB" smtClean="0"/>
              <a:t>24/11/2020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A8078-E63D-4A4F-AEC6-7FE967449584}" type="slidenum">
              <a:rPr lang="en-GB" smtClean="0"/>
              <a:t>‹#›</a:t>
            </a:fld>
            <a:endParaRPr lang="en-GB"/>
          </a:p>
        </p:txBody>
      </p:sp>
    </p:spTree>
    <p:extLst>
      <p:ext uri="{BB962C8B-B14F-4D97-AF65-F5344CB8AC3E}">
        <p14:creationId xmlns:p14="http://schemas.microsoft.com/office/powerpoint/2010/main" val="4226096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3347" y="1880316"/>
            <a:ext cx="8206542" cy="1107996"/>
          </a:xfrm>
          <a:prstGeom prst="rect">
            <a:avLst/>
          </a:prstGeom>
          <a:noFill/>
        </p:spPr>
        <p:txBody>
          <a:bodyPr wrap="none" rtlCol="0">
            <a:spAutoFit/>
          </a:bodyPr>
          <a:lstStyle/>
          <a:p>
            <a:r>
              <a:rPr lang="en-GB" sz="6600" dirty="0" smtClean="0"/>
              <a:t>Thursday Maths Lesson</a:t>
            </a:r>
            <a:endParaRPr lang="en-GB" sz="6600" dirty="0"/>
          </a:p>
        </p:txBody>
      </p:sp>
    </p:spTree>
    <p:extLst>
      <p:ext uri="{BB962C8B-B14F-4D97-AF65-F5344CB8AC3E}">
        <p14:creationId xmlns:p14="http://schemas.microsoft.com/office/powerpoint/2010/main" val="312528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rod-teacher-guides.s3.amazonaws.com/england/en-gb/year-3/workbook-3a/chapter-02/page-64/page_deskto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4996" y="306"/>
            <a:ext cx="5486399" cy="70162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https://prod-teacher-guides.s3.amazonaws.com/england/en-gb/year-3/workbook-3a/chapter-02/page-63/page_deskto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90" y="51822"/>
            <a:ext cx="5271770" cy="6741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69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Answer</a:t>
            </a:r>
            <a:endParaRPr lang="en-GB" sz="3200" dirty="0"/>
          </a:p>
        </p:txBody>
      </p:sp>
      <p:pic>
        <p:nvPicPr>
          <p:cNvPr id="3" name="Picture 2"/>
          <p:cNvPicPr>
            <a:picLocks noChangeAspect="1"/>
          </p:cNvPicPr>
          <p:nvPr/>
        </p:nvPicPr>
        <p:blipFill>
          <a:blip r:embed="rId2"/>
          <a:stretch>
            <a:fillRect/>
          </a:stretch>
        </p:blipFill>
        <p:spPr>
          <a:xfrm>
            <a:off x="6606124" y="0"/>
            <a:ext cx="5585876" cy="6618385"/>
          </a:xfrm>
          <a:prstGeom prst="rect">
            <a:avLst/>
          </a:prstGeom>
        </p:spPr>
      </p:pic>
      <p:pic>
        <p:nvPicPr>
          <p:cNvPr id="4" name="Picture 3"/>
          <p:cNvPicPr>
            <a:picLocks noChangeAspect="1"/>
          </p:cNvPicPr>
          <p:nvPr/>
        </p:nvPicPr>
        <p:blipFill>
          <a:blip r:embed="rId3"/>
          <a:stretch>
            <a:fillRect/>
          </a:stretch>
        </p:blipFill>
        <p:spPr>
          <a:xfrm>
            <a:off x="618185" y="868111"/>
            <a:ext cx="5412771" cy="5880419"/>
          </a:xfrm>
          <a:prstGeom prst="rect">
            <a:avLst/>
          </a:prstGeom>
        </p:spPr>
      </p:pic>
    </p:spTree>
    <p:extLst>
      <p:ext uri="{BB962C8B-B14F-4D97-AF65-F5344CB8AC3E}">
        <p14:creationId xmlns:p14="http://schemas.microsoft.com/office/powerpoint/2010/main" val="3180420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85611" y="1146599"/>
            <a:ext cx="1798890" cy="1754326"/>
          </a:xfrm>
          <a:prstGeom prst="rect">
            <a:avLst/>
          </a:prstGeom>
          <a:noFill/>
        </p:spPr>
        <p:txBody>
          <a:bodyPr wrap="none" rtlCol="0">
            <a:spAutoFit/>
          </a:bodyPr>
          <a:lstStyle/>
          <a:p>
            <a:r>
              <a:rPr lang="en-GB" sz="3600" dirty="0" smtClean="0"/>
              <a:t>H   T   O</a:t>
            </a:r>
          </a:p>
          <a:p>
            <a:r>
              <a:rPr lang="en-GB" sz="3600" dirty="0" smtClean="0"/>
              <a:t>1    0   0</a:t>
            </a:r>
          </a:p>
          <a:p>
            <a:r>
              <a:rPr lang="en-GB" sz="3600" dirty="0"/>
              <a:t> </a:t>
            </a:r>
            <a:r>
              <a:rPr lang="en-GB" sz="3600" dirty="0" smtClean="0"/>
              <a:t>     7   2  </a:t>
            </a:r>
            <a:endParaRPr lang="en-GB" sz="3600" dirty="0"/>
          </a:p>
        </p:txBody>
      </p:sp>
      <p:sp>
        <p:nvSpPr>
          <p:cNvPr id="6" name="TextBox 5"/>
          <p:cNvSpPr txBox="1"/>
          <p:nvPr/>
        </p:nvSpPr>
        <p:spPr>
          <a:xfrm>
            <a:off x="3567308" y="1110413"/>
            <a:ext cx="1798890" cy="1754326"/>
          </a:xfrm>
          <a:prstGeom prst="rect">
            <a:avLst/>
          </a:prstGeom>
          <a:noFill/>
        </p:spPr>
        <p:txBody>
          <a:bodyPr wrap="none" rtlCol="0">
            <a:spAutoFit/>
          </a:bodyPr>
          <a:lstStyle/>
          <a:p>
            <a:r>
              <a:rPr lang="en-GB" sz="3600" dirty="0" smtClean="0"/>
              <a:t> H   T   O</a:t>
            </a:r>
          </a:p>
          <a:p>
            <a:r>
              <a:rPr lang="en-GB" sz="3600" dirty="0" smtClean="0"/>
              <a:t> 3    0   0</a:t>
            </a:r>
          </a:p>
          <a:p>
            <a:r>
              <a:rPr lang="en-GB" sz="3600" dirty="0"/>
              <a:t> </a:t>
            </a:r>
            <a:r>
              <a:rPr lang="en-GB" sz="3600" dirty="0" smtClean="0"/>
              <a:t>      4   9</a:t>
            </a:r>
            <a:endParaRPr lang="en-GB" sz="3600" dirty="0"/>
          </a:p>
        </p:txBody>
      </p:sp>
      <p:sp>
        <p:nvSpPr>
          <p:cNvPr id="7" name="TextBox 6"/>
          <p:cNvSpPr txBox="1"/>
          <p:nvPr/>
        </p:nvSpPr>
        <p:spPr>
          <a:xfrm>
            <a:off x="6571853" y="1146599"/>
            <a:ext cx="1824538" cy="1754326"/>
          </a:xfrm>
          <a:prstGeom prst="rect">
            <a:avLst/>
          </a:prstGeom>
          <a:noFill/>
        </p:spPr>
        <p:txBody>
          <a:bodyPr wrap="none" rtlCol="0">
            <a:spAutoFit/>
          </a:bodyPr>
          <a:lstStyle/>
          <a:p>
            <a:r>
              <a:rPr lang="en-GB" sz="3600" dirty="0" smtClean="0"/>
              <a:t>H   T   O</a:t>
            </a:r>
          </a:p>
          <a:p>
            <a:r>
              <a:rPr lang="en-GB" sz="3600" dirty="0" smtClean="0"/>
              <a:t>5    0   0</a:t>
            </a:r>
          </a:p>
          <a:p>
            <a:r>
              <a:rPr lang="en-GB" sz="3600" dirty="0" smtClean="0"/>
              <a:t>1    7   2  </a:t>
            </a:r>
            <a:endParaRPr lang="en-GB" sz="3600" dirty="0"/>
          </a:p>
        </p:txBody>
      </p:sp>
      <p:sp>
        <p:nvSpPr>
          <p:cNvPr id="8" name="TextBox 7"/>
          <p:cNvSpPr txBox="1"/>
          <p:nvPr/>
        </p:nvSpPr>
        <p:spPr>
          <a:xfrm>
            <a:off x="9648662" y="1110413"/>
            <a:ext cx="1627369" cy="1754326"/>
          </a:xfrm>
          <a:prstGeom prst="rect">
            <a:avLst/>
          </a:prstGeom>
          <a:noFill/>
        </p:spPr>
        <p:txBody>
          <a:bodyPr wrap="none" rtlCol="0">
            <a:spAutoFit/>
          </a:bodyPr>
          <a:lstStyle/>
          <a:p>
            <a:r>
              <a:rPr lang="en-GB" sz="3600" dirty="0" smtClean="0"/>
              <a:t>H   T   O</a:t>
            </a:r>
          </a:p>
          <a:p>
            <a:r>
              <a:rPr lang="en-GB" sz="3600" dirty="0" smtClean="0"/>
              <a:t>8    0   0</a:t>
            </a:r>
          </a:p>
          <a:p>
            <a:r>
              <a:rPr lang="en-GB" sz="3600" dirty="0" smtClean="0"/>
              <a:t>5    6   9</a:t>
            </a:r>
          </a:p>
        </p:txBody>
      </p:sp>
      <p:cxnSp>
        <p:nvCxnSpPr>
          <p:cNvPr id="5" name="Straight Connector 4"/>
          <p:cNvCxnSpPr/>
          <p:nvPr/>
        </p:nvCxnSpPr>
        <p:spPr>
          <a:xfrm>
            <a:off x="682581" y="286473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2581" y="341638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5501" y="2218408"/>
            <a:ext cx="325730" cy="646331"/>
          </a:xfrm>
          <a:prstGeom prst="rect">
            <a:avLst/>
          </a:prstGeom>
          <a:noFill/>
        </p:spPr>
        <p:txBody>
          <a:bodyPr wrap="none" rtlCol="0">
            <a:spAutoFit/>
          </a:bodyPr>
          <a:lstStyle/>
          <a:p>
            <a:r>
              <a:rPr lang="en-GB" sz="3600" dirty="0" smtClean="0"/>
              <a:t>-</a:t>
            </a:r>
            <a:endParaRPr lang="en-GB" sz="3600" dirty="0"/>
          </a:p>
        </p:txBody>
      </p:sp>
      <p:cxnSp>
        <p:nvCxnSpPr>
          <p:cNvPr id="14" name="Straight Connector 13"/>
          <p:cNvCxnSpPr/>
          <p:nvPr/>
        </p:nvCxnSpPr>
        <p:spPr>
          <a:xfrm>
            <a:off x="3626944" y="286473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626944" y="341638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89864" y="2218408"/>
            <a:ext cx="325730" cy="646331"/>
          </a:xfrm>
          <a:prstGeom prst="rect">
            <a:avLst/>
          </a:prstGeom>
          <a:noFill/>
        </p:spPr>
        <p:txBody>
          <a:bodyPr wrap="none" rtlCol="0">
            <a:spAutoFit/>
          </a:bodyPr>
          <a:lstStyle/>
          <a:p>
            <a:r>
              <a:rPr lang="en-GB" sz="3600" dirty="0" smtClean="0"/>
              <a:t>-</a:t>
            </a:r>
            <a:endParaRPr lang="en-GB" sz="3600" dirty="0"/>
          </a:p>
        </p:txBody>
      </p:sp>
      <p:cxnSp>
        <p:nvCxnSpPr>
          <p:cNvPr id="18" name="Straight Connector 17"/>
          <p:cNvCxnSpPr/>
          <p:nvPr/>
        </p:nvCxnSpPr>
        <p:spPr>
          <a:xfrm>
            <a:off x="6571853" y="286473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571853" y="341638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134773" y="2218408"/>
            <a:ext cx="325730" cy="646331"/>
          </a:xfrm>
          <a:prstGeom prst="rect">
            <a:avLst/>
          </a:prstGeom>
          <a:noFill/>
        </p:spPr>
        <p:txBody>
          <a:bodyPr wrap="none" rtlCol="0">
            <a:spAutoFit/>
          </a:bodyPr>
          <a:lstStyle/>
          <a:p>
            <a:r>
              <a:rPr lang="en-GB" sz="3600" dirty="0" smtClean="0"/>
              <a:t>-</a:t>
            </a:r>
            <a:endParaRPr lang="en-GB" sz="3600" dirty="0"/>
          </a:p>
        </p:txBody>
      </p:sp>
      <p:cxnSp>
        <p:nvCxnSpPr>
          <p:cNvPr id="21" name="Straight Connector 20"/>
          <p:cNvCxnSpPr/>
          <p:nvPr/>
        </p:nvCxnSpPr>
        <p:spPr>
          <a:xfrm>
            <a:off x="9572092" y="286473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572092" y="341638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135012" y="2218408"/>
            <a:ext cx="325730" cy="646331"/>
          </a:xfrm>
          <a:prstGeom prst="rect">
            <a:avLst/>
          </a:prstGeom>
          <a:noFill/>
        </p:spPr>
        <p:txBody>
          <a:bodyPr wrap="none" rtlCol="0">
            <a:spAutoFit/>
          </a:bodyPr>
          <a:lstStyle/>
          <a:p>
            <a:r>
              <a:rPr lang="en-GB" sz="3600" dirty="0" smtClean="0"/>
              <a:t>-</a:t>
            </a:r>
            <a:endParaRPr lang="en-GB" sz="3600" dirty="0"/>
          </a:p>
        </p:txBody>
      </p:sp>
      <p:sp>
        <p:nvSpPr>
          <p:cNvPr id="24" name="TextBox 23"/>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Extension </a:t>
            </a:r>
            <a:endParaRPr lang="en-GB" sz="3200" dirty="0"/>
          </a:p>
        </p:txBody>
      </p:sp>
      <p:pic>
        <p:nvPicPr>
          <p:cNvPr id="25" name="Picture 24"/>
          <p:cNvPicPr>
            <a:picLocks noChangeAspect="1"/>
          </p:cNvPicPr>
          <p:nvPr/>
        </p:nvPicPr>
        <p:blipFill rotWithShape="1">
          <a:blip r:embed="rId3">
            <a:clrChange>
              <a:clrFrom>
                <a:srgbClr val="FCFBF9"/>
              </a:clrFrom>
              <a:clrTo>
                <a:srgbClr val="FCFBF9">
                  <a:alpha val="0"/>
                </a:srgbClr>
              </a:clrTo>
            </a:clrChange>
            <a:extLst>
              <a:ext uri="{28A0092B-C50C-407E-A947-70E740481C1C}">
                <a14:useLocalDpi xmlns:a14="http://schemas.microsoft.com/office/drawing/2010/main" val="0"/>
              </a:ext>
            </a:extLst>
          </a:blip>
          <a:srcRect t="24583" b="30300"/>
          <a:stretch/>
        </p:blipFill>
        <p:spPr>
          <a:xfrm>
            <a:off x="3052293" y="-38638"/>
            <a:ext cx="6223000" cy="1403797"/>
          </a:xfrm>
          <a:prstGeom prst="rect">
            <a:avLst/>
          </a:prstGeom>
        </p:spPr>
      </p:pic>
      <p:sp>
        <p:nvSpPr>
          <p:cNvPr id="26" name="TextBox 25"/>
          <p:cNvSpPr txBox="1"/>
          <p:nvPr/>
        </p:nvSpPr>
        <p:spPr>
          <a:xfrm>
            <a:off x="738024" y="4086162"/>
            <a:ext cx="1798890" cy="1754326"/>
          </a:xfrm>
          <a:prstGeom prst="rect">
            <a:avLst/>
          </a:prstGeom>
          <a:noFill/>
        </p:spPr>
        <p:txBody>
          <a:bodyPr wrap="none" rtlCol="0">
            <a:spAutoFit/>
          </a:bodyPr>
          <a:lstStyle/>
          <a:p>
            <a:r>
              <a:rPr lang="en-GB" sz="3600" dirty="0" smtClean="0"/>
              <a:t>H   T   O</a:t>
            </a:r>
          </a:p>
          <a:p>
            <a:r>
              <a:rPr lang="en-GB" sz="3600" dirty="0" smtClean="0"/>
              <a:t>      9   9</a:t>
            </a:r>
          </a:p>
          <a:p>
            <a:r>
              <a:rPr lang="en-GB" sz="3600" dirty="0"/>
              <a:t> </a:t>
            </a:r>
            <a:r>
              <a:rPr lang="en-GB" sz="3600" dirty="0" smtClean="0"/>
              <a:t>      7  1  </a:t>
            </a:r>
            <a:endParaRPr lang="en-GB" sz="3600" dirty="0"/>
          </a:p>
        </p:txBody>
      </p:sp>
      <p:sp>
        <p:nvSpPr>
          <p:cNvPr id="27" name="TextBox 26"/>
          <p:cNvSpPr txBox="1"/>
          <p:nvPr/>
        </p:nvSpPr>
        <p:spPr>
          <a:xfrm>
            <a:off x="3473105" y="4051024"/>
            <a:ext cx="1903085" cy="1754326"/>
          </a:xfrm>
          <a:prstGeom prst="rect">
            <a:avLst/>
          </a:prstGeom>
          <a:noFill/>
        </p:spPr>
        <p:txBody>
          <a:bodyPr wrap="none" rtlCol="0">
            <a:spAutoFit/>
          </a:bodyPr>
          <a:lstStyle/>
          <a:p>
            <a:r>
              <a:rPr lang="en-GB" sz="3600" dirty="0" smtClean="0"/>
              <a:t>  H   T   O</a:t>
            </a:r>
          </a:p>
          <a:p>
            <a:r>
              <a:rPr lang="en-GB" sz="3600" dirty="0"/>
              <a:t> </a:t>
            </a:r>
            <a:r>
              <a:rPr lang="en-GB" sz="3600" dirty="0" smtClean="0"/>
              <a:t> 2    9   9</a:t>
            </a:r>
          </a:p>
          <a:p>
            <a:r>
              <a:rPr lang="en-GB" sz="3600" dirty="0"/>
              <a:t> </a:t>
            </a:r>
            <a:r>
              <a:rPr lang="en-GB" sz="3600" dirty="0" smtClean="0"/>
              <a:t>       4   8</a:t>
            </a:r>
            <a:endParaRPr lang="en-GB" sz="3600" dirty="0"/>
          </a:p>
        </p:txBody>
      </p:sp>
      <p:sp>
        <p:nvSpPr>
          <p:cNvPr id="28" name="TextBox 27"/>
          <p:cNvSpPr txBox="1"/>
          <p:nvPr/>
        </p:nvSpPr>
        <p:spPr>
          <a:xfrm>
            <a:off x="6524266" y="4086162"/>
            <a:ext cx="1928733" cy="1754326"/>
          </a:xfrm>
          <a:prstGeom prst="rect">
            <a:avLst/>
          </a:prstGeom>
          <a:noFill/>
        </p:spPr>
        <p:txBody>
          <a:bodyPr wrap="none" rtlCol="0">
            <a:spAutoFit/>
          </a:bodyPr>
          <a:lstStyle/>
          <a:p>
            <a:r>
              <a:rPr lang="en-GB" sz="3600" dirty="0" smtClean="0"/>
              <a:t>H    T   O</a:t>
            </a:r>
          </a:p>
          <a:p>
            <a:r>
              <a:rPr lang="en-GB" sz="3600" dirty="0" smtClean="0"/>
              <a:t> 4    9   9</a:t>
            </a:r>
          </a:p>
          <a:p>
            <a:r>
              <a:rPr lang="en-GB" sz="3600" dirty="0" smtClean="0"/>
              <a:t> 1    7   1  </a:t>
            </a:r>
            <a:endParaRPr lang="en-GB" sz="3600" dirty="0"/>
          </a:p>
        </p:txBody>
      </p:sp>
      <p:sp>
        <p:nvSpPr>
          <p:cNvPr id="29" name="TextBox 28"/>
          <p:cNvSpPr txBox="1"/>
          <p:nvPr/>
        </p:nvSpPr>
        <p:spPr>
          <a:xfrm>
            <a:off x="9601075" y="4049976"/>
            <a:ext cx="1627369" cy="1754326"/>
          </a:xfrm>
          <a:prstGeom prst="rect">
            <a:avLst/>
          </a:prstGeom>
          <a:noFill/>
        </p:spPr>
        <p:txBody>
          <a:bodyPr wrap="none" rtlCol="0">
            <a:spAutoFit/>
          </a:bodyPr>
          <a:lstStyle/>
          <a:p>
            <a:r>
              <a:rPr lang="en-GB" sz="3600" dirty="0" smtClean="0"/>
              <a:t>H   T   O</a:t>
            </a:r>
          </a:p>
          <a:p>
            <a:r>
              <a:rPr lang="en-GB" sz="3600" dirty="0" smtClean="0"/>
              <a:t>7    9   9</a:t>
            </a:r>
          </a:p>
          <a:p>
            <a:r>
              <a:rPr lang="en-GB" sz="3600" dirty="0" smtClean="0"/>
              <a:t>5    6   </a:t>
            </a:r>
            <a:r>
              <a:rPr lang="en-GB" sz="3600" dirty="0"/>
              <a:t>8</a:t>
            </a:r>
            <a:endParaRPr lang="en-GB" sz="3600" dirty="0" smtClean="0"/>
          </a:p>
        </p:txBody>
      </p:sp>
      <p:cxnSp>
        <p:nvCxnSpPr>
          <p:cNvPr id="30" name="Straight Connector 29"/>
          <p:cNvCxnSpPr/>
          <p:nvPr/>
        </p:nvCxnSpPr>
        <p:spPr>
          <a:xfrm>
            <a:off x="634994" y="5804302"/>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34994" y="6355947"/>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97914" y="5157971"/>
            <a:ext cx="325730" cy="646331"/>
          </a:xfrm>
          <a:prstGeom prst="rect">
            <a:avLst/>
          </a:prstGeom>
          <a:noFill/>
        </p:spPr>
        <p:txBody>
          <a:bodyPr wrap="none" rtlCol="0">
            <a:spAutoFit/>
          </a:bodyPr>
          <a:lstStyle/>
          <a:p>
            <a:r>
              <a:rPr lang="en-GB" sz="3600" dirty="0" smtClean="0"/>
              <a:t>-</a:t>
            </a:r>
            <a:endParaRPr lang="en-GB" sz="3600" dirty="0"/>
          </a:p>
        </p:txBody>
      </p:sp>
      <p:cxnSp>
        <p:nvCxnSpPr>
          <p:cNvPr id="33" name="Straight Connector 32"/>
          <p:cNvCxnSpPr/>
          <p:nvPr/>
        </p:nvCxnSpPr>
        <p:spPr>
          <a:xfrm>
            <a:off x="3579357" y="5804302"/>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579357" y="6355947"/>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142277" y="5157971"/>
            <a:ext cx="325730" cy="646331"/>
          </a:xfrm>
          <a:prstGeom prst="rect">
            <a:avLst/>
          </a:prstGeom>
          <a:noFill/>
        </p:spPr>
        <p:txBody>
          <a:bodyPr wrap="none" rtlCol="0">
            <a:spAutoFit/>
          </a:bodyPr>
          <a:lstStyle/>
          <a:p>
            <a:r>
              <a:rPr lang="en-GB" sz="3600" dirty="0" smtClean="0"/>
              <a:t>-</a:t>
            </a:r>
            <a:endParaRPr lang="en-GB" sz="3600" dirty="0"/>
          </a:p>
        </p:txBody>
      </p:sp>
      <p:cxnSp>
        <p:nvCxnSpPr>
          <p:cNvPr id="36" name="Straight Connector 35"/>
          <p:cNvCxnSpPr/>
          <p:nvPr/>
        </p:nvCxnSpPr>
        <p:spPr>
          <a:xfrm>
            <a:off x="6524266" y="5804302"/>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24266" y="6355947"/>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87186" y="5157971"/>
            <a:ext cx="325730" cy="646331"/>
          </a:xfrm>
          <a:prstGeom prst="rect">
            <a:avLst/>
          </a:prstGeom>
          <a:noFill/>
        </p:spPr>
        <p:txBody>
          <a:bodyPr wrap="none" rtlCol="0">
            <a:spAutoFit/>
          </a:bodyPr>
          <a:lstStyle/>
          <a:p>
            <a:r>
              <a:rPr lang="en-GB" sz="3600" dirty="0" smtClean="0"/>
              <a:t>-</a:t>
            </a:r>
            <a:endParaRPr lang="en-GB" sz="3600" dirty="0"/>
          </a:p>
        </p:txBody>
      </p:sp>
      <p:cxnSp>
        <p:nvCxnSpPr>
          <p:cNvPr id="39" name="Straight Connector 38"/>
          <p:cNvCxnSpPr/>
          <p:nvPr/>
        </p:nvCxnSpPr>
        <p:spPr>
          <a:xfrm>
            <a:off x="9524505" y="5804302"/>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9524505" y="6355947"/>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9087425" y="5157971"/>
            <a:ext cx="325730" cy="646331"/>
          </a:xfrm>
          <a:prstGeom prst="rect">
            <a:avLst/>
          </a:prstGeom>
          <a:noFill/>
        </p:spPr>
        <p:txBody>
          <a:bodyPr wrap="none" rtlCol="0">
            <a:spAutoFit/>
          </a:bodyPr>
          <a:lstStyle/>
          <a:p>
            <a:r>
              <a:rPr lang="en-GB" sz="3600" dirty="0" smtClean="0"/>
              <a:t>-</a:t>
            </a:r>
            <a:endParaRPr lang="en-GB" sz="3600" dirty="0"/>
          </a:p>
        </p:txBody>
      </p:sp>
      <p:sp>
        <p:nvSpPr>
          <p:cNvPr id="4" name="TextBox 3"/>
          <p:cNvSpPr txBox="1"/>
          <p:nvPr/>
        </p:nvSpPr>
        <p:spPr>
          <a:xfrm>
            <a:off x="360779" y="3491227"/>
            <a:ext cx="11718281" cy="707886"/>
          </a:xfrm>
          <a:prstGeom prst="rect">
            <a:avLst/>
          </a:prstGeom>
          <a:solidFill>
            <a:schemeClr val="accent5">
              <a:lumMod val="20000"/>
              <a:lumOff val="80000"/>
            </a:schemeClr>
          </a:solidFill>
        </p:spPr>
        <p:txBody>
          <a:bodyPr wrap="square" rtlCol="0">
            <a:spAutoFit/>
          </a:bodyPr>
          <a:lstStyle/>
          <a:p>
            <a:r>
              <a:rPr lang="en-GB" sz="2000" b="1" dirty="0" smtClean="0"/>
              <a:t>My friend says it is easier to work this out using this method. She says subtraction means ‘difference’ so if you take away one from the top number and the bottom number and the answer will be the same.</a:t>
            </a:r>
            <a:endParaRPr lang="en-GB" sz="2000" b="1" dirty="0"/>
          </a:p>
        </p:txBody>
      </p:sp>
    </p:spTree>
    <p:extLst>
      <p:ext uri="{BB962C8B-B14F-4D97-AF65-F5344CB8AC3E}">
        <p14:creationId xmlns:p14="http://schemas.microsoft.com/office/powerpoint/2010/main" val="123849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Extension </a:t>
            </a:r>
            <a:endParaRPr lang="en-GB" sz="3200" dirty="0"/>
          </a:p>
        </p:txBody>
      </p:sp>
      <p:pic>
        <p:nvPicPr>
          <p:cNvPr id="3" name="Picture 2"/>
          <p:cNvPicPr>
            <a:picLocks noChangeAspect="1"/>
          </p:cNvPicPr>
          <p:nvPr/>
        </p:nvPicPr>
        <p:blipFill rotWithShape="1">
          <a:blip r:embed="rId2">
            <a:clrChange>
              <a:clrFrom>
                <a:srgbClr val="FCFBF9"/>
              </a:clrFrom>
              <a:clrTo>
                <a:srgbClr val="FCFBF9">
                  <a:alpha val="0"/>
                </a:srgbClr>
              </a:clrTo>
            </a:clrChange>
            <a:extLst>
              <a:ext uri="{28A0092B-C50C-407E-A947-70E740481C1C}">
                <a14:useLocalDpi xmlns:a14="http://schemas.microsoft.com/office/drawing/2010/main" val="0"/>
              </a:ext>
            </a:extLst>
          </a:blip>
          <a:srcRect b="30300"/>
          <a:stretch/>
        </p:blipFill>
        <p:spPr>
          <a:xfrm>
            <a:off x="3052293" y="-803550"/>
            <a:ext cx="6223000" cy="2168710"/>
          </a:xfrm>
          <a:prstGeom prst="rect">
            <a:avLst/>
          </a:prstGeom>
        </p:spPr>
      </p:pic>
      <p:pic>
        <p:nvPicPr>
          <p:cNvPr id="4" name="Picture 3"/>
          <p:cNvPicPr>
            <a:picLocks noChangeAspect="1"/>
          </p:cNvPicPr>
          <p:nvPr/>
        </p:nvPicPr>
        <p:blipFill>
          <a:blip r:embed="rId3"/>
          <a:stretch>
            <a:fillRect/>
          </a:stretch>
        </p:blipFill>
        <p:spPr>
          <a:xfrm>
            <a:off x="115910" y="1232292"/>
            <a:ext cx="3874199" cy="5625708"/>
          </a:xfrm>
          <a:prstGeom prst="rect">
            <a:avLst/>
          </a:prstGeom>
        </p:spPr>
      </p:pic>
    </p:spTree>
    <p:extLst>
      <p:ext uri="{BB962C8B-B14F-4D97-AF65-F5344CB8AC3E}">
        <p14:creationId xmlns:p14="http://schemas.microsoft.com/office/powerpoint/2010/main" val="417365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Maths Drill</a:t>
            </a:r>
            <a:endParaRPr lang="en-GB" sz="3200" dirty="0"/>
          </a:p>
        </p:txBody>
      </p:sp>
      <p:sp>
        <p:nvSpPr>
          <p:cNvPr id="2" name="TextBox 1"/>
          <p:cNvSpPr txBox="1"/>
          <p:nvPr/>
        </p:nvSpPr>
        <p:spPr>
          <a:xfrm>
            <a:off x="115910" y="927278"/>
            <a:ext cx="3469604" cy="3046988"/>
          </a:xfrm>
          <a:prstGeom prst="rect">
            <a:avLst/>
          </a:prstGeom>
          <a:noFill/>
        </p:spPr>
        <p:txBody>
          <a:bodyPr wrap="none" rtlCol="0">
            <a:spAutoFit/>
          </a:bodyPr>
          <a:lstStyle/>
          <a:p>
            <a:r>
              <a:rPr lang="en-GB" sz="2400" dirty="0" smtClean="0">
                <a:solidFill>
                  <a:srgbClr val="FF0000"/>
                </a:solidFill>
              </a:rPr>
              <a:t>Circle the biggest number:</a:t>
            </a:r>
          </a:p>
          <a:p>
            <a:endParaRPr lang="en-GB" sz="2400" dirty="0" smtClean="0">
              <a:solidFill>
                <a:srgbClr val="FF0000"/>
              </a:solidFill>
            </a:endParaRPr>
          </a:p>
          <a:p>
            <a:pPr marL="342900" indent="-342900">
              <a:buAutoNum type="arabicPlain" startAt="142"/>
            </a:pPr>
            <a:r>
              <a:rPr lang="en-GB" sz="2400" dirty="0">
                <a:solidFill>
                  <a:srgbClr val="FF0000"/>
                </a:solidFill>
              </a:rPr>
              <a:t> </a:t>
            </a:r>
            <a:r>
              <a:rPr lang="en-GB" sz="2400" dirty="0" smtClean="0">
                <a:solidFill>
                  <a:srgbClr val="FF0000"/>
                </a:solidFill>
              </a:rPr>
              <a:t>       124</a:t>
            </a:r>
          </a:p>
          <a:p>
            <a:pPr marL="342900" indent="-342900">
              <a:buAutoNum type="arabicPlain" startAt="142"/>
            </a:pPr>
            <a:endParaRPr lang="en-GB" sz="2400" dirty="0">
              <a:solidFill>
                <a:srgbClr val="FF0000"/>
              </a:solidFill>
            </a:endParaRPr>
          </a:p>
          <a:p>
            <a:pPr marL="342900" indent="-342900">
              <a:buAutoNum type="arabicPlain" startAt="369"/>
            </a:pPr>
            <a:r>
              <a:rPr lang="en-GB" sz="2400" dirty="0" smtClean="0">
                <a:solidFill>
                  <a:srgbClr val="FF0000"/>
                </a:solidFill>
              </a:rPr>
              <a:t>        396</a:t>
            </a:r>
          </a:p>
          <a:p>
            <a:pPr marL="342900" indent="-342900">
              <a:buAutoNum type="arabicPlain" startAt="369"/>
            </a:pPr>
            <a:endParaRPr lang="en-GB" sz="2400" dirty="0">
              <a:solidFill>
                <a:srgbClr val="FF0000"/>
              </a:solidFill>
            </a:endParaRPr>
          </a:p>
          <a:p>
            <a:r>
              <a:rPr lang="en-GB" sz="2400" dirty="0" smtClean="0">
                <a:solidFill>
                  <a:srgbClr val="FF0000"/>
                </a:solidFill>
              </a:rPr>
              <a:t>742        724  </a:t>
            </a:r>
          </a:p>
          <a:p>
            <a:r>
              <a:rPr lang="en-GB" sz="2400" dirty="0" smtClean="0">
                <a:solidFill>
                  <a:srgbClr val="FF0000"/>
                </a:solidFill>
              </a:rPr>
              <a:t> </a:t>
            </a:r>
          </a:p>
        </p:txBody>
      </p:sp>
      <p:pic>
        <p:nvPicPr>
          <p:cNvPr id="3" name="Picture 2"/>
          <p:cNvPicPr>
            <a:picLocks noChangeAspect="1"/>
          </p:cNvPicPr>
          <p:nvPr/>
        </p:nvPicPr>
        <p:blipFill>
          <a:blip r:embed="rId2"/>
          <a:stretch>
            <a:fillRect/>
          </a:stretch>
        </p:blipFill>
        <p:spPr>
          <a:xfrm>
            <a:off x="3960857" y="472691"/>
            <a:ext cx="7874828" cy="4785106"/>
          </a:xfrm>
          <a:prstGeom prst="rect">
            <a:avLst/>
          </a:prstGeom>
        </p:spPr>
      </p:pic>
    </p:spTree>
    <p:extLst>
      <p:ext uri="{BB962C8B-B14F-4D97-AF65-F5344CB8AC3E}">
        <p14:creationId xmlns:p14="http://schemas.microsoft.com/office/powerpoint/2010/main" val="2145722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425" y="193182"/>
            <a:ext cx="3567448" cy="584775"/>
          </a:xfrm>
          <a:prstGeom prst="rect">
            <a:avLst/>
          </a:prstGeom>
          <a:solidFill>
            <a:schemeClr val="accent2"/>
          </a:solidFill>
        </p:spPr>
        <p:txBody>
          <a:bodyPr wrap="square" rtlCol="0">
            <a:spAutoFit/>
          </a:bodyPr>
          <a:lstStyle/>
          <a:p>
            <a:r>
              <a:rPr lang="en-GB" sz="3200" dirty="0" smtClean="0"/>
              <a:t>Number of the Day</a:t>
            </a:r>
            <a:endParaRPr lang="en-GB" sz="3200" dirty="0"/>
          </a:p>
        </p:txBody>
      </p:sp>
      <p:graphicFrame>
        <p:nvGraphicFramePr>
          <p:cNvPr id="5" name="Content Placeholder 3">
            <a:extLst/>
          </p:cNvPr>
          <p:cNvGraphicFramePr>
            <a:graphicFrameLocks/>
          </p:cNvGraphicFramePr>
          <p:nvPr>
            <p:extLst>
              <p:ext uri="{D42A27DB-BD31-4B8C-83A1-F6EECF244321}">
                <p14:modId xmlns:p14="http://schemas.microsoft.com/office/powerpoint/2010/main" val="1604572917"/>
              </p:ext>
            </p:extLst>
          </p:nvPr>
        </p:nvGraphicFramePr>
        <p:xfrm>
          <a:off x="0" y="887659"/>
          <a:ext cx="7479932" cy="5629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770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910" y="180304"/>
            <a:ext cx="5602310" cy="584775"/>
          </a:xfrm>
          <a:prstGeom prst="rect">
            <a:avLst/>
          </a:prstGeom>
          <a:solidFill>
            <a:schemeClr val="accent2"/>
          </a:solidFill>
        </p:spPr>
        <p:txBody>
          <a:bodyPr wrap="square" rtlCol="0">
            <a:spAutoFit/>
          </a:bodyPr>
          <a:lstStyle/>
          <a:p>
            <a:r>
              <a:rPr lang="en-GB" sz="3200" dirty="0" smtClean="0"/>
              <a:t>Subtraction with exchanging</a:t>
            </a:r>
            <a:endParaRPr lang="en-GB" sz="3200" dirty="0"/>
          </a:p>
        </p:txBody>
      </p:sp>
      <p:sp>
        <p:nvSpPr>
          <p:cNvPr id="3" name="TextBox 2"/>
          <p:cNvSpPr txBox="1"/>
          <p:nvPr/>
        </p:nvSpPr>
        <p:spPr>
          <a:xfrm>
            <a:off x="115910" y="1127835"/>
            <a:ext cx="5434884" cy="2554545"/>
          </a:xfrm>
          <a:prstGeom prst="rect">
            <a:avLst/>
          </a:prstGeom>
          <a:solidFill>
            <a:schemeClr val="accent6"/>
          </a:solidFill>
        </p:spPr>
        <p:txBody>
          <a:bodyPr wrap="square" rtlCol="0">
            <a:spAutoFit/>
          </a:bodyPr>
          <a:lstStyle/>
          <a:p>
            <a:r>
              <a:rPr lang="en-GB" sz="3200" dirty="0" smtClean="0"/>
              <a:t>Make the number</a:t>
            </a:r>
          </a:p>
          <a:p>
            <a:r>
              <a:rPr lang="en-GB" sz="3200" dirty="0" smtClean="0"/>
              <a:t>Subtract the ones</a:t>
            </a:r>
          </a:p>
          <a:p>
            <a:r>
              <a:rPr lang="en-GB" sz="3200" dirty="0" smtClean="0"/>
              <a:t>Subtract the tens</a:t>
            </a:r>
          </a:p>
          <a:p>
            <a:r>
              <a:rPr lang="en-GB" sz="3200" dirty="0" smtClean="0"/>
              <a:t>Subtract the hundreds</a:t>
            </a:r>
          </a:p>
          <a:p>
            <a:r>
              <a:rPr lang="en-GB" sz="3200" dirty="0" smtClean="0"/>
              <a:t>Exchange if necessary </a:t>
            </a:r>
            <a:endParaRPr lang="en-GB" sz="3200" dirty="0"/>
          </a:p>
        </p:txBody>
      </p:sp>
    </p:spTree>
    <p:extLst>
      <p:ext uri="{BB962C8B-B14F-4D97-AF65-F5344CB8AC3E}">
        <p14:creationId xmlns:p14="http://schemas.microsoft.com/office/powerpoint/2010/main" val="196599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t="5087" b="5429"/>
          <a:stretch/>
        </p:blipFill>
        <p:spPr>
          <a:xfrm>
            <a:off x="115909" y="215900"/>
            <a:ext cx="11194661" cy="4406900"/>
          </a:xfrm>
          <a:prstGeom prst="rect">
            <a:avLst/>
          </a:prstGeom>
        </p:spPr>
      </p:pic>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In focus</a:t>
            </a:r>
            <a:endParaRPr lang="en-GB" sz="3200" dirty="0"/>
          </a:p>
        </p:txBody>
      </p:sp>
      <p:sp>
        <p:nvSpPr>
          <p:cNvPr id="7" name="TextBox 6"/>
          <p:cNvSpPr txBox="1"/>
          <p:nvPr/>
        </p:nvSpPr>
        <p:spPr>
          <a:xfrm>
            <a:off x="115910" y="5050118"/>
            <a:ext cx="11346287" cy="954107"/>
          </a:xfrm>
          <a:prstGeom prst="rect">
            <a:avLst/>
          </a:prstGeom>
          <a:solidFill>
            <a:schemeClr val="accent4"/>
          </a:solidFill>
        </p:spPr>
        <p:txBody>
          <a:bodyPr wrap="square" rtlCol="0">
            <a:spAutoFit/>
          </a:bodyPr>
          <a:lstStyle/>
          <a:p>
            <a:r>
              <a:rPr lang="en-GB" sz="2800" dirty="0" smtClean="0">
                <a:latin typeface="Comic Sans MS" panose="030F0702030302020204" pitchFamily="66" charset="0"/>
              </a:rPr>
              <a:t>Let’s recap. How did you work this out yesterday? What steps did you follow?</a:t>
            </a:r>
            <a:endParaRPr lang="en-GB" sz="2800" dirty="0">
              <a:latin typeface="Comic Sans MS" panose="030F0702030302020204" pitchFamily="66" charset="0"/>
            </a:endParaRPr>
          </a:p>
        </p:txBody>
      </p:sp>
    </p:spTree>
    <p:extLst>
      <p:ext uri="{BB962C8B-B14F-4D97-AF65-F5344CB8AC3E}">
        <p14:creationId xmlns:p14="http://schemas.microsoft.com/office/powerpoint/2010/main" val="176849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15910" y="1043712"/>
            <a:ext cx="9910986" cy="5953988"/>
          </a:xfrm>
          <a:prstGeom prst="rect">
            <a:avLst/>
          </a:prstGeom>
        </p:spPr>
      </p:pic>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Let’s Learn </a:t>
            </a:r>
            <a:endParaRPr lang="en-GB" sz="3200" dirty="0"/>
          </a:p>
        </p:txBody>
      </p:sp>
      <p:sp>
        <p:nvSpPr>
          <p:cNvPr id="8" name="Oval Callout 7"/>
          <p:cNvSpPr/>
          <p:nvPr/>
        </p:nvSpPr>
        <p:spPr>
          <a:xfrm>
            <a:off x="6735651" y="0"/>
            <a:ext cx="4713667" cy="3464417"/>
          </a:xfrm>
          <a:prstGeom prst="wedgeEllipseCallout">
            <a:avLst>
              <a:gd name="adj1" fmla="val -20250"/>
              <a:gd name="adj2" fmla="val 6511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Step 1: subtract the ones. If you can’t, exchange from the tens column. If you don’t have any tens, exchange 1 hundred for ten tens. Then subtract the ones</a:t>
            </a:r>
            <a:endParaRPr lang="en-GB" sz="2400" b="1" dirty="0">
              <a:solidFill>
                <a:srgbClr val="FF0000"/>
              </a:solidFill>
            </a:endParaRPr>
          </a:p>
        </p:txBody>
      </p:sp>
    </p:spTree>
    <p:extLst>
      <p:ext uri="{BB962C8B-B14F-4D97-AF65-F5344CB8AC3E}">
        <p14:creationId xmlns:p14="http://schemas.microsoft.com/office/powerpoint/2010/main" val="3849510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2085974"/>
            <a:ext cx="11050949" cy="4073525"/>
          </a:xfrm>
          <a:prstGeom prst="rect">
            <a:avLst/>
          </a:prstGeom>
        </p:spPr>
      </p:pic>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Let’s Learn </a:t>
            </a:r>
            <a:endParaRPr lang="en-GB" sz="3200" dirty="0"/>
          </a:p>
        </p:txBody>
      </p:sp>
      <p:sp>
        <p:nvSpPr>
          <p:cNvPr id="5" name="Oval Callout 4"/>
          <p:cNvSpPr/>
          <p:nvPr/>
        </p:nvSpPr>
        <p:spPr>
          <a:xfrm>
            <a:off x="7427934" y="0"/>
            <a:ext cx="4317598" cy="2718148"/>
          </a:xfrm>
          <a:prstGeom prst="wedgeEllipseCallout">
            <a:avLst>
              <a:gd name="adj1" fmla="val -1853"/>
              <a:gd name="adj2" fmla="val 9117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Step 2: Subtract the tens.  </a:t>
            </a:r>
            <a:endParaRPr lang="en-GB" sz="2400" b="1" dirty="0">
              <a:solidFill>
                <a:schemeClr val="tx1"/>
              </a:solidFill>
            </a:endParaRPr>
          </a:p>
        </p:txBody>
      </p:sp>
    </p:spTree>
    <p:extLst>
      <p:ext uri="{BB962C8B-B14F-4D97-AF65-F5344CB8AC3E}">
        <p14:creationId xmlns:p14="http://schemas.microsoft.com/office/powerpoint/2010/main" val="253531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5910" y="1165224"/>
            <a:ext cx="11275990" cy="5353461"/>
          </a:xfrm>
          <a:prstGeom prst="rect">
            <a:avLst/>
          </a:prstGeom>
        </p:spPr>
      </p:pic>
      <p:sp>
        <p:nvSpPr>
          <p:cNvPr id="2" name="TextBox 1"/>
          <p:cNvSpPr txBox="1"/>
          <p:nvPr/>
        </p:nvSpPr>
        <p:spPr>
          <a:xfrm>
            <a:off x="115910" y="180304"/>
            <a:ext cx="2936383" cy="584775"/>
          </a:xfrm>
          <a:prstGeom prst="rect">
            <a:avLst/>
          </a:prstGeom>
          <a:solidFill>
            <a:schemeClr val="accent2"/>
          </a:solidFill>
        </p:spPr>
        <p:txBody>
          <a:bodyPr wrap="square" rtlCol="0">
            <a:spAutoFit/>
          </a:bodyPr>
          <a:lstStyle/>
          <a:p>
            <a:r>
              <a:rPr lang="en-GB" sz="3200" dirty="0" smtClean="0"/>
              <a:t>Let’s Learn </a:t>
            </a:r>
            <a:endParaRPr lang="en-GB" sz="3200" dirty="0"/>
          </a:p>
        </p:txBody>
      </p:sp>
      <p:sp>
        <p:nvSpPr>
          <p:cNvPr id="5" name="Oval Callout 4"/>
          <p:cNvSpPr/>
          <p:nvPr/>
        </p:nvSpPr>
        <p:spPr>
          <a:xfrm>
            <a:off x="8242478" y="0"/>
            <a:ext cx="3503054" cy="1868651"/>
          </a:xfrm>
          <a:prstGeom prst="wedgeEllipseCallout">
            <a:avLst>
              <a:gd name="adj1" fmla="val -17524"/>
              <a:gd name="adj2" fmla="val 10867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Step 3: Subtract the hundreds.</a:t>
            </a:r>
            <a:endParaRPr lang="en-GB" sz="2400" b="1" dirty="0">
              <a:solidFill>
                <a:schemeClr val="tx1"/>
              </a:solidFill>
            </a:endParaRPr>
          </a:p>
        </p:txBody>
      </p:sp>
    </p:spTree>
    <p:extLst>
      <p:ext uri="{BB962C8B-B14F-4D97-AF65-F5344CB8AC3E}">
        <p14:creationId xmlns:p14="http://schemas.microsoft.com/office/powerpoint/2010/main" val="29937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5910" y="154904"/>
            <a:ext cx="4265590" cy="707886"/>
          </a:xfrm>
          <a:prstGeom prst="rect">
            <a:avLst/>
          </a:prstGeom>
          <a:solidFill>
            <a:schemeClr val="accent2"/>
          </a:solidFill>
        </p:spPr>
        <p:txBody>
          <a:bodyPr wrap="square" rtlCol="0">
            <a:spAutoFit/>
          </a:bodyPr>
          <a:lstStyle/>
          <a:p>
            <a:r>
              <a:rPr lang="en-GB" sz="4000" dirty="0" smtClean="0"/>
              <a:t>Guided Practice</a:t>
            </a:r>
            <a:endParaRPr lang="en-GB" sz="4000" dirty="0"/>
          </a:p>
        </p:txBody>
      </p:sp>
      <p:sp>
        <p:nvSpPr>
          <p:cNvPr id="15" name="TextBox 14"/>
          <p:cNvSpPr txBox="1"/>
          <p:nvPr/>
        </p:nvSpPr>
        <p:spPr>
          <a:xfrm>
            <a:off x="228600" y="5080000"/>
            <a:ext cx="6997365" cy="646331"/>
          </a:xfrm>
          <a:prstGeom prst="rect">
            <a:avLst/>
          </a:prstGeom>
          <a:noFill/>
        </p:spPr>
        <p:txBody>
          <a:bodyPr wrap="none" rtlCol="0">
            <a:spAutoFit/>
          </a:bodyPr>
          <a:lstStyle/>
          <a:p>
            <a:r>
              <a:rPr lang="en-GB" sz="3600" dirty="0" smtClean="0"/>
              <a:t>Work this out using column method </a:t>
            </a:r>
            <a:endParaRPr lang="en-GB" sz="3600" dirty="0"/>
          </a:p>
        </p:txBody>
      </p:sp>
      <p:sp>
        <p:nvSpPr>
          <p:cNvPr id="3" name="TextBox 2"/>
          <p:cNvSpPr txBox="1"/>
          <p:nvPr/>
        </p:nvSpPr>
        <p:spPr>
          <a:xfrm>
            <a:off x="746974" y="1726149"/>
            <a:ext cx="1798890" cy="1754326"/>
          </a:xfrm>
          <a:prstGeom prst="rect">
            <a:avLst/>
          </a:prstGeom>
          <a:noFill/>
        </p:spPr>
        <p:txBody>
          <a:bodyPr wrap="none" rtlCol="0">
            <a:spAutoFit/>
          </a:bodyPr>
          <a:lstStyle/>
          <a:p>
            <a:r>
              <a:rPr lang="en-GB" sz="3600" dirty="0" smtClean="0"/>
              <a:t>H   T   O</a:t>
            </a:r>
          </a:p>
          <a:p>
            <a:r>
              <a:rPr lang="en-GB" sz="3600" dirty="0" smtClean="0"/>
              <a:t>1    0   0</a:t>
            </a:r>
          </a:p>
          <a:p>
            <a:r>
              <a:rPr lang="en-GB" sz="3600" dirty="0"/>
              <a:t> </a:t>
            </a:r>
            <a:r>
              <a:rPr lang="en-GB" sz="3600" dirty="0" smtClean="0"/>
              <a:t>     7   2  </a:t>
            </a:r>
            <a:endParaRPr lang="en-GB" sz="3600" dirty="0"/>
          </a:p>
        </p:txBody>
      </p:sp>
      <p:sp>
        <p:nvSpPr>
          <p:cNvPr id="6" name="TextBox 5"/>
          <p:cNvSpPr txBox="1"/>
          <p:nvPr/>
        </p:nvSpPr>
        <p:spPr>
          <a:xfrm>
            <a:off x="3482055" y="1691011"/>
            <a:ext cx="1798890" cy="1754326"/>
          </a:xfrm>
          <a:prstGeom prst="rect">
            <a:avLst/>
          </a:prstGeom>
          <a:noFill/>
        </p:spPr>
        <p:txBody>
          <a:bodyPr wrap="none" rtlCol="0">
            <a:spAutoFit/>
          </a:bodyPr>
          <a:lstStyle/>
          <a:p>
            <a:r>
              <a:rPr lang="en-GB" sz="3600" dirty="0" smtClean="0"/>
              <a:t>H   T   O</a:t>
            </a:r>
          </a:p>
          <a:p>
            <a:r>
              <a:rPr lang="en-GB" sz="3600" dirty="0" smtClean="0"/>
              <a:t>3     0   0</a:t>
            </a:r>
          </a:p>
          <a:p>
            <a:r>
              <a:rPr lang="en-GB" sz="3600" dirty="0"/>
              <a:t> </a:t>
            </a:r>
            <a:r>
              <a:rPr lang="en-GB" sz="3600" dirty="0" smtClean="0"/>
              <a:t>     4     9</a:t>
            </a:r>
            <a:endParaRPr lang="en-GB" sz="3600" dirty="0"/>
          </a:p>
        </p:txBody>
      </p:sp>
      <p:sp>
        <p:nvSpPr>
          <p:cNvPr id="7" name="TextBox 6"/>
          <p:cNvSpPr txBox="1"/>
          <p:nvPr/>
        </p:nvSpPr>
        <p:spPr>
          <a:xfrm>
            <a:off x="6533216" y="1726149"/>
            <a:ext cx="1824538" cy="1754326"/>
          </a:xfrm>
          <a:prstGeom prst="rect">
            <a:avLst/>
          </a:prstGeom>
          <a:noFill/>
        </p:spPr>
        <p:txBody>
          <a:bodyPr wrap="none" rtlCol="0">
            <a:spAutoFit/>
          </a:bodyPr>
          <a:lstStyle/>
          <a:p>
            <a:r>
              <a:rPr lang="en-GB" sz="3600" dirty="0" smtClean="0"/>
              <a:t>H   T   O</a:t>
            </a:r>
          </a:p>
          <a:p>
            <a:r>
              <a:rPr lang="en-GB" sz="3600" dirty="0" smtClean="0"/>
              <a:t>5    0   0</a:t>
            </a:r>
          </a:p>
          <a:p>
            <a:r>
              <a:rPr lang="en-GB" sz="3600" dirty="0" smtClean="0"/>
              <a:t>1    7   2  </a:t>
            </a:r>
            <a:endParaRPr lang="en-GB" sz="3600" dirty="0"/>
          </a:p>
        </p:txBody>
      </p:sp>
      <p:sp>
        <p:nvSpPr>
          <p:cNvPr id="8" name="TextBox 7"/>
          <p:cNvSpPr txBox="1"/>
          <p:nvPr/>
        </p:nvSpPr>
        <p:spPr>
          <a:xfrm>
            <a:off x="9610025" y="1689963"/>
            <a:ext cx="1627369" cy="1754326"/>
          </a:xfrm>
          <a:prstGeom prst="rect">
            <a:avLst/>
          </a:prstGeom>
          <a:noFill/>
        </p:spPr>
        <p:txBody>
          <a:bodyPr wrap="none" rtlCol="0">
            <a:spAutoFit/>
          </a:bodyPr>
          <a:lstStyle/>
          <a:p>
            <a:r>
              <a:rPr lang="en-GB" sz="3600" dirty="0" smtClean="0"/>
              <a:t>H   T   O</a:t>
            </a:r>
          </a:p>
          <a:p>
            <a:r>
              <a:rPr lang="en-GB" sz="3600" dirty="0" smtClean="0"/>
              <a:t>8    0   0</a:t>
            </a:r>
          </a:p>
          <a:p>
            <a:r>
              <a:rPr lang="en-GB" sz="3600" dirty="0" smtClean="0"/>
              <a:t>5    6   9</a:t>
            </a:r>
          </a:p>
        </p:txBody>
      </p:sp>
      <p:cxnSp>
        <p:nvCxnSpPr>
          <p:cNvPr id="5" name="Straight Connector 4"/>
          <p:cNvCxnSpPr/>
          <p:nvPr/>
        </p:nvCxnSpPr>
        <p:spPr>
          <a:xfrm>
            <a:off x="643944" y="344428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3944" y="399593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6864" y="2797958"/>
            <a:ext cx="325730" cy="646331"/>
          </a:xfrm>
          <a:prstGeom prst="rect">
            <a:avLst/>
          </a:prstGeom>
          <a:noFill/>
        </p:spPr>
        <p:txBody>
          <a:bodyPr wrap="none" rtlCol="0">
            <a:spAutoFit/>
          </a:bodyPr>
          <a:lstStyle/>
          <a:p>
            <a:r>
              <a:rPr lang="en-GB" sz="3600" dirty="0" smtClean="0"/>
              <a:t>-</a:t>
            </a:r>
            <a:endParaRPr lang="en-GB" sz="3600" dirty="0"/>
          </a:p>
        </p:txBody>
      </p:sp>
      <p:cxnSp>
        <p:nvCxnSpPr>
          <p:cNvPr id="14" name="Straight Connector 13"/>
          <p:cNvCxnSpPr/>
          <p:nvPr/>
        </p:nvCxnSpPr>
        <p:spPr>
          <a:xfrm>
            <a:off x="3588307" y="344428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88307" y="399593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51227" y="2797958"/>
            <a:ext cx="325730" cy="646331"/>
          </a:xfrm>
          <a:prstGeom prst="rect">
            <a:avLst/>
          </a:prstGeom>
          <a:noFill/>
        </p:spPr>
        <p:txBody>
          <a:bodyPr wrap="none" rtlCol="0">
            <a:spAutoFit/>
          </a:bodyPr>
          <a:lstStyle/>
          <a:p>
            <a:r>
              <a:rPr lang="en-GB" sz="3600" dirty="0" smtClean="0"/>
              <a:t>-</a:t>
            </a:r>
            <a:endParaRPr lang="en-GB" sz="3600" dirty="0"/>
          </a:p>
        </p:txBody>
      </p:sp>
      <p:cxnSp>
        <p:nvCxnSpPr>
          <p:cNvPr id="18" name="Straight Connector 17"/>
          <p:cNvCxnSpPr/>
          <p:nvPr/>
        </p:nvCxnSpPr>
        <p:spPr>
          <a:xfrm>
            <a:off x="6533216" y="344428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533216" y="399593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096136" y="2797958"/>
            <a:ext cx="325730" cy="646331"/>
          </a:xfrm>
          <a:prstGeom prst="rect">
            <a:avLst/>
          </a:prstGeom>
          <a:noFill/>
        </p:spPr>
        <p:txBody>
          <a:bodyPr wrap="none" rtlCol="0">
            <a:spAutoFit/>
          </a:bodyPr>
          <a:lstStyle/>
          <a:p>
            <a:r>
              <a:rPr lang="en-GB" sz="3600" dirty="0" smtClean="0"/>
              <a:t>-</a:t>
            </a:r>
            <a:endParaRPr lang="en-GB" sz="3600" dirty="0"/>
          </a:p>
        </p:txBody>
      </p:sp>
      <p:cxnSp>
        <p:nvCxnSpPr>
          <p:cNvPr id="21" name="Straight Connector 20"/>
          <p:cNvCxnSpPr/>
          <p:nvPr/>
        </p:nvCxnSpPr>
        <p:spPr>
          <a:xfrm>
            <a:off x="9533455" y="3444289"/>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9533455" y="3995934"/>
            <a:ext cx="175152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096375" y="2797958"/>
            <a:ext cx="325730" cy="646331"/>
          </a:xfrm>
          <a:prstGeom prst="rect">
            <a:avLst/>
          </a:prstGeom>
          <a:noFill/>
        </p:spPr>
        <p:txBody>
          <a:bodyPr wrap="none" rtlCol="0">
            <a:spAutoFit/>
          </a:bodyPr>
          <a:lstStyle/>
          <a:p>
            <a:r>
              <a:rPr lang="en-GB" sz="3600" dirty="0" smtClean="0"/>
              <a:t>-</a:t>
            </a:r>
            <a:endParaRPr lang="en-GB" sz="3600" dirty="0"/>
          </a:p>
        </p:txBody>
      </p:sp>
    </p:spTree>
    <p:extLst>
      <p:ext uri="{BB962C8B-B14F-4D97-AF65-F5344CB8AC3E}">
        <p14:creationId xmlns:p14="http://schemas.microsoft.com/office/powerpoint/2010/main" val="8801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318</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sbibi</dc:creator>
  <cp:lastModifiedBy>Anam Khan</cp:lastModifiedBy>
  <cp:revision>18</cp:revision>
  <dcterms:created xsi:type="dcterms:W3CDTF">2020-11-04T11:56:48Z</dcterms:created>
  <dcterms:modified xsi:type="dcterms:W3CDTF">2020-11-24T13:29:41Z</dcterms:modified>
</cp:coreProperties>
</file>