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7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1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1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4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4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1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8931-7432-4D1F-94E4-EE46B653969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DE83-661D-4BFA-AB0E-3DEC187B6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746" y="1197735"/>
            <a:ext cx="641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Thursday 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November</a:t>
            </a:r>
            <a:endParaRPr lang="en-GB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7691" y="4090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04" y="373285"/>
            <a:ext cx="4260224" cy="592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8980" y="373285"/>
            <a:ext cx="1738648" cy="5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4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3" y="688952"/>
            <a:ext cx="7680852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73" y="779104"/>
            <a:ext cx="7680852" cy="4681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2630" y="940158"/>
            <a:ext cx="1197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2279230</a:t>
            </a:r>
          </a:p>
          <a:p>
            <a:endParaRPr lang="en-GB" dirty="0"/>
          </a:p>
          <a:p>
            <a:r>
              <a:rPr lang="en-GB" dirty="0" smtClean="0"/>
              <a:t>22792300</a:t>
            </a:r>
          </a:p>
          <a:p>
            <a:endParaRPr lang="en-GB" dirty="0"/>
          </a:p>
          <a:p>
            <a:r>
              <a:rPr lang="en-GB" dirty="0" smtClean="0"/>
              <a:t>22792.3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6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74" y="1555325"/>
            <a:ext cx="3845082" cy="25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7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96" y="1012802"/>
            <a:ext cx="5058915" cy="44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307" y="918423"/>
            <a:ext cx="7529071" cy="396266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5707" y="5300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96" y="534742"/>
            <a:ext cx="7395224" cy="42544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2991" y="488860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556" y="4209025"/>
            <a:ext cx="3740642" cy="19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718" y="413332"/>
            <a:ext cx="8763301" cy="454503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118" y="517194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581" y="5171941"/>
            <a:ext cx="2563463" cy="13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154" y="188956"/>
            <a:ext cx="4200928" cy="5936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3977" y="188956"/>
            <a:ext cx="1764406" cy="59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712" y="3716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</Words>
  <Application>Microsoft Office PowerPoint</Application>
  <PresentationFormat>Widescreen</PresentationFormat>
  <Paragraphs>6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5</cp:revision>
  <dcterms:created xsi:type="dcterms:W3CDTF">2020-11-25T12:23:08Z</dcterms:created>
  <dcterms:modified xsi:type="dcterms:W3CDTF">2020-11-25T13:35:22Z</dcterms:modified>
</cp:coreProperties>
</file>