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2:59.7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0DCFD4F-16F0-492E-937E-2BED5A7D5647}" emma:medium="tactile" emma:mode="ink">
          <msink:context xmlns:msink="http://schemas.microsoft.com/ink/2010/main" type="inkDrawing" rotatedBoundingBox="10871,9259 15664,9029 15672,9194 10879,9424" semanticType="underline" shapeName="Other">
            <msink:sourceLink direction="with" ref="{9C772B7D-3CC1-460F-A6A1-B16C1938E1E3}"/>
          </msink:context>
        </emma:interpretation>
      </emma:emma>
    </inkml:annotationXML>
    <inkml:trace contextRef="#ctx0" brushRef="#br0">0 243 0,'0'0'265,"71"0"-250,37 0 1,-1 0 0,0 0-16,36 0 15,-35 0 1,35 0-1,-36 0-15,1 0 16,-37 0 0,1 0-1,35 0-15,-35 0 16,-1 0-1,1 0 1,71 0 0,0 0-16,143-35 15,-107 35 1,-36 0-1,-36 0-15,1 0 16,-73-36 0,37 0-1,0 0 1,-37 36-16,37-71 15,-1 71 1,1 0 296,-1 0-296,37 0-16,-37 0 15,37 0 1,-37 0-1,72 0 1,-71 0-16,-1 0 16,37 36-1,-1-36 1,0 35-16,1-35 15,-37 0 1,-35 0 0,0 0-1,-36 0-15,36 0 16,-36 0-1,35 0 1,-35 0 15,36 0-15,0 0-1,-36 0-15,36 0 16,-36 0 0,35 0-1,-35 0-15,36 0 16,-36-35 15,36 35-31,-36 0 31,36 0-15,0 0-1,-1 0-15,-35 0 16,36 0 15,-36-36 94,36 36-94,-36 0 141,36 0-125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6:02:18.6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BF0C278-0392-47E2-BF9B-5E094F5884B4}" emma:medium="tactile" emma:mode="ink">
          <msink:context xmlns:msink="http://schemas.microsoft.com/ink/2010/main" type="writingRegion" rotatedBoundingBox="15526,13665 15541,13665 15541,13680 15526,13680"/>
        </emma:interpretation>
      </emma:emma>
    </inkml:annotationXML>
    <inkml:traceGroup>
      <inkml:annotationXML>
        <emma:emma xmlns:emma="http://www.w3.org/2003/04/emma" version="1.0">
          <emma:interpretation id="{88CC9C6A-736B-41DE-84C5-920D48352C7C}" emma:medium="tactile" emma:mode="ink">
            <msink:context xmlns:msink="http://schemas.microsoft.com/ink/2010/main" type="paragraph" rotatedBoundingBox="15526,13665 15541,13665 15541,13680 15526,136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5FB373-097A-4FC3-82C7-E7DA919A5DC5}" emma:medium="tactile" emma:mode="ink">
              <msink:context xmlns:msink="http://schemas.microsoft.com/ink/2010/main" type="line" rotatedBoundingBox="15526,13665 15541,13665 15541,13680 15526,13680"/>
            </emma:interpretation>
          </emma:emma>
        </inkml:annotationXML>
        <inkml:traceGroup>
          <inkml:annotationXML>
            <emma:emma xmlns:emma="http://www.w3.org/2003/04/emma" version="1.0">
              <emma:interpretation id="{8320E402-42D5-4C7F-97BA-AD8BBD7DFFBF}" emma:medium="tactile" emma:mode="ink">
                <msink:context xmlns:msink="http://schemas.microsoft.com/ink/2010/main" type="inkWord" rotatedBoundingBox="15526,13665 15541,13665 15541,13680 15526,13680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-4658 9744 0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4:43.77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B24A42A-966E-4E36-AE19-B74A48328E92}" emma:medium="tactile" emma:mode="ink">
          <msink:context xmlns:msink="http://schemas.microsoft.com/ink/2010/main" type="writingRegion" rotatedBoundingBox="21688,5648 11350,5701 11322,218 21659,165"/>
        </emma:interpretation>
      </emma:emma>
    </inkml:annotationXML>
    <inkml:traceGroup>
      <inkml:annotationXML>
        <emma:emma xmlns:emma="http://www.w3.org/2003/04/emma" version="1.0">
          <emma:interpretation id="{D73494BF-1A57-4AC8-9F1B-DCA6235B51FC}" emma:medium="tactile" emma:mode="ink">
            <msink:context xmlns:msink="http://schemas.microsoft.com/ink/2010/main" type="paragraph" rotatedBoundingBox="20033,3899 21679,3899 21679,5652 20033,56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2DF999-3265-44AE-8224-2333EE699C8B}" emma:medium="tactile" emma:mode="ink">
              <msink:context xmlns:msink="http://schemas.microsoft.com/ink/2010/main" type="inkBullet" rotatedBoundingBox="21899,3999 21006,5953 19782,5394 20675,3440"/>
            </emma:interpretation>
            <emma:one-of disjunction-type="recognition" id="oneOf0">
              <emma:interpretation id="interp0" emma:lang="en-GB" emma:confidence="0">
                <emma:literal>or</emma:literal>
              </emma:interpretation>
              <emma:interpretation id="interp1" emma:lang="en-GB" emma:confidence="0">
                <emma:literal>0/</emma:literal>
              </emma:interpretation>
              <emma:interpretation id="interp2" emma:lang="en-GB" emma:confidence="0">
                <emma:literal>o</emma:literal>
              </emma:interpretation>
              <emma:interpretation id="interp3" emma:lang="en-GB" emma:confidence="0">
                <emma:literal>05</emma:literal>
              </emma:interpretation>
              <emma:interpretation id="interp4" emma:lang="en-GB" emma:confidence="0">
                <emma:literal>to</emma:literal>
              </emma:interpretation>
            </emma:one-of>
          </emma:emma>
        </inkml:annotationXML>
        <inkml:trace contextRef="#ctx0" brushRef="#br0">5867 5295 0,'0'-36'312,"107"36"-297,-71-72 1,36 36-16,-1-35 15,1 35 1,-1-71 0,-35 71-16,36-35 15,-1-1 1,-35 36-1,36-35-15,-72 35 16,71-36 0,-35 72-1,0-71 1,0 35-16,-36 0 15,71 36 1,-71-36 0,36 36-16,-36-71 15,71 71 1,-71-36-1,72 0-15,-36-35 16,0 35 0,-1-36-1,1 37 1,0 35-16,0-36 15,-1 0 1,-35 36 0,0-36-16,36 36 15,-36 0 16,0-35 63,36 35-78,0-36-1,-36 0-15,35 36 16,-35-36-1,36 36 1,-36-35 0,36-1 46,-36 36-46,36 0-1</inkml:trace>
        <inkml:trace contextRef="#ctx0" brushRef="#br0" timeOffset="-23606.3502">7012 3721 0,'-36'0'327,"36"0"-311,-71 0-1,71 0 1,-36 0-16,0 0 16,0 0-1,36 0 1,-35 0-1,-1 0-15,0 0 16,36 0 0,-36 0-1,36 0 1,-36 0-1,36 0 1,-35 0 0,-1 0 15,36 0-16,-36 0 1,36 0 0,-36 0-1,1 0 1,35 0 15,-36 0-31,36 0 16,0 0-1,-36 0 1,36 35-1,-36-35-15,36 36 16,-36 0 0,36-36-1,-35 36-15,35-36 16,0 35-1,-36 1 1,36-36 0,-36 36-1,36-36-15,0 36 16,-36-36-1,36 35-15,0 1 16,0-36 0,0 36-1,0-36-15,-35 0 16,35 36-1,0-36 1,0 36 0,0-36-16,0 35 15,0 1 1,-36-36-1,36 72-15,0-72 16,0 71 0,0-35-1,-36 0 1,36 35-16,0 1 16,0-36-1,0-1 1,0 37-16,0-72 15,0 36 1,0 35 0,0-35-1,0 0-15,0 35 16,0 1-1,0-36 1,0-1-16,0-35 16,0 36-1,0-36 1,36 36-1,-36 0-15,36-36 16,-36 36 0,35-36-1,-35 35-15,0 1 16,36-36-1,-36 0 1,36 36-16,0-36 16,-36 0-1,71 36 1,-35-36-1,0 0-15,0 0 16,35 0 0,-35 0-1,0 0-15,35 0 16,-35 0-1,0 0 1,0 0-16,-36 0 16,35-36-1,1 0 1,0 0-1,0 36-15,-1-35 16,-35-1 0,36 36-1,0-36-15,-36 0 16,36 0-1,-36 36 1,36-35-16,-1 35 16,-35-36-1,0 0 1,36 36-1,-36-36 1,0 36 0,0-35-1,36 35 1,-36-72-16,0 72 15,36-36 1,-36 36 0,0-71-16,0 71 15,0-36 1,0 0-1,0 0-15,0-35 16,0 35 0,0 0-1,0 1 1,0-1-16,0 0 15,0-36 1,0 37 0,0-1-16,0 36 15,-36-72 1,36 72-1,0-35-15,0 35 16,0-72 0,-36 72-1,36-36 1,-36 0-16,36 1 15,0 35 1,-35-36 0,35 36-16,0 0 15,-36-36 1,36 0-1,-36 36 1,36-35-16,-36 35 31,36-36-15,-36 36-16,36 0 15,-35-36 1,-1 36 0,36-36-16,-36 36 15,36 0 1,0 0-1,0-35 1</inkml:trace>
      </inkml:traceGroup>
    </inkml:traceGroup>
    <inkml:traceGroup>
      <inkml:annotationXML>
        <emma:emma xmlns:emma="http://www.w3.org/2003/04/emma" version="1.0">
          <emma:interpretation id="{6934B136-873F-401B-8FF2-397CF8B83B44}" emma:medium="tactile" emma:mode="ink">
            <msink:context xmlns:msink="http://schemas.microsoft.com/ink/2010/main" type="paragraph" rotatedBoundingBox="21218,1314 11328,1366 11322,218 21212,1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E7B3BF-62F4-49DC-B084-6BF6ACEDCC0C}" emma:medium="tactile" emma:mode="ink">
              <msink:context xmlns:msink="http://schemas.microsoft.com/ink/2010/main" type="line" rotatedBoundingBox="21218,1314 11328,1366 11322,218 21212,167"/>
            </emma:interpretation>
          </emma:emma>
        </inkml:annotationXML>
        <inkml:traceGroup>
          <inkml:annotationXML>
            <emma:emma xmlns:emma="http://www.w3.org/2003/04/emma" version="1.0">
              <emma:interpretation id="{C3DA5A59-DF10-4FCA-A76B-E424D61ACD67}" emma:medium="tactile" emma:mode="ink">
                <msink:context xmlns:msink="http://schemas.microsoft.com/ink/2010/main" type="inkWord" rotatedBoundingBox="11274,360 14669,88 14746,1047 11351,1319"/>
              </emma:interpretation>
              <emma:one-of disjunction-type="recognition" id="oneOf1">
                <emma:interpretation id="interp5" emma:lang="en-GB" emma:confidence="0">
                  <emma:literal>to</emma:literal>
                </emma:interpretation>
                <emma:interpretation id="interp6" emma:lang="en-GB" emma:confidence="0">
                  <emma:literal>Ho</emma:literal>
                </emma:interpretation>
                <emma:interpretation id="interp7" emma:lang="en-GB" emma:confidence="0">
                  <emma:literal>Hino</emma:literal>
                </emma:interpretation>
                <emma:interpretation id="interp8" emma:lang="en-GB" emma:confidence="0">
                  <emma:literal>10It</emma:literal>
                </emma:interpretation>
                <emma:interpretation id="interp9" emma:lang="en-GB" emma:confidence="0">
                  <emma:literal>Ito</emma:literal>
                </emma:interpretation>
              </emma:one-of>
            </emma:emma>
          </inkml:annotationXML>
          <inkml:trace contextRef="#ctx0" brushRef="#br0" timeOffset="457612.1739">215 0 0,'0'0'265,"-36"0"-249,0 0 0,0 36-1,36-36 1,-35 0-16,35 35 31,0-35-15,0 36-1,0-36 16,-36 36-31,36 0 16,0 0 0,0-36-1,-36 71 1,36-71-1,0 36 17,0 0-32,0-36 15,0 35 1,0 1-1,0 0 1,0 0-16,36-36 16,-36 36-1,0-1 1,36-35-16,-36 0 15,35 36 1,1-36 0,0 36-16,-36-36 15,72 0 1,-72 0-1,71 0 1,-35 0-16,-36 0 16,71 0-1,-71 0 1,36 0-16,-36 0 15,36 0 1,0-36 0,-36 0-1,0 1-15,0 35 16,0-72-1,0 72 1,0-36-16,0 0 16,0 1-1,0-1 1,0 36-1,0-36-15,0 36 16,-36-36 0,36 1-1,0 35-15,-36-36 16,36 36-1,0 0 1,-36-36 0,36 36-16,-35-36 15,-1 36 16,36 0-31,-36 0 16,36-36 0,-36 36-1,1 0 16,35 0-15,0 0 0,0-35-16,-36 35 15,36 0 1,0 0-1</inkml:trace>
          <inkml:trace contextRef="#ctx0" brushRef="#br0" timeOffset="459276.2691">-1359 71 0,'35'0'296,"37"0"-296,-36 0 16,35 0 0,-35 0-1,0 0 1,0 0-16,35 0 15,-35 0 1,0 0 0,0 0-16,-1 0 15,-35 0 1,36 0-1,-36 0 1,36 0-16,-36 0 16,36 0 15</inkml:trace>
          <inkml:trace contextRef="#ctx0" brushRef="#br0" timeOffset="460541.3415">-1073 71 0,'0'36'171,"0"36"-155,0-36-1,0 71-15,0-36 16,0 37 0,0-37-1,0 37 1,0-73-16,0 1 15,0 36 1,0-36 0,0-1-16,0 1 15,0-36 1,0 36 31</inkml:trace>
          <inkml:trace contextRef="#ctx0" brushRef="#br0" timeOffset="462483.4525">-2826 143 0,'0'0'280,"0"72"-264,0-37 0,0 73-1,0-37-15,0-35 16,0 0-1,0 71 1,0-35-16,0-1 16,0-35-1,0 36 1,0-37-1,0 1-15,0-36 16,0 36 15</inkml:trace>
          <inkml:trace contextRef="#ctx0" brushRef="#br0" timeOffset="464112.5457">-2826 501 0,'36'0'296,"-1"0"-280,1 0-16,0 0 15,-36 0 1,36 0 0,-36 0-16,36 0 15,-1 0 16,-35 0-31,36 0 47,-36 0-31,36 0-1,-36 0 1,36 0 0,-1 0-16,-35 0 31,36 0 0,-36 0 0</inkml:trace>
          <inkml:trace contextRef="#ctx0" brushRef="#br0" timeOffset="465451.6223">-2397 107 0,'0'36'187,"0"36"-172,0-1-15,0-35 16,0 35 0,0 37-1,0-1 1,0-35-16,0-1 15,0 1 1,0-36 0,0-1-16,0 1 15,0-36 1,0 36-1,0-36 79</inkml:trace>
        </inkml:traceGroup>
        <inkml:traceGroup>
          <inkml:annotationXML>
            <emma:emma xmlns:emma="http://www.w3.org/2003/04/emma" version="1.0">
              <emma:interpretation id="{B2744758-D55B-4011-94E5-0C08A095D3A8}" emma:medium="tactile" emma:mode="ink">
                <msink:context xmlns:msink="http://schemas.microsoft.com/ink/2010/main" type="inkWord" rotatedBoundingBox="17864,263 21190,52 21264,1220 17937,1430"/>
              </emma:interpretation>
              <emma:one-of disjunction-type="recognition" id="oneOf2">
                <emma:interpretation id="interp10" emma:lang="en-GB" emma:confidence="0">
                  <emma:literal>to</emma:literal>
                </emma:interpretation>
                <emma:interpretation id="interp11" emma:lang="en-GB" emma:confidence="0">
                  <emma:literal>170 y</emma:literal>
                </emma:interpretation>
                <emma:interpretation id="interp12" emma:lang="en-GB" emma:confidence="0">
                  <emma:literal>to y</emma:literal>
                </emma:interpretation>
                <emma:interpretation id="interp13" emma:lang="en-GB" emma:confidence="0">
                  <emma:literal>too</emma:literal>
                </emma:interpretation>
                <emma:interpretation id="interp14" emma:lang="en-GB" emma:confidence="0">
                  <emma:literal>lot y</emma:literal>
                </emma:interpretation>
              </emma:one-of>
            </emma:emma>
          </inkml:annotationXML>
          <inkml:trace contextRef="#ctx0" brushRef="#br0" timeOffset="468344.7878">6797-36 0,'-35'0'187,"-1"36"-171,0-36-1,0 0-15,36 36 16,-71-36 0,71 0-1,-36 0-15,0 35 16,36 1-1,-36-36 1,36 0 0,-35 36-16,35-36 15,0 0 1,-36 0-1,36 36-15,0 0 47,0-36-31,0 35-1,0-35 1,0 36 0,0-36-16,0 36 15,0 0 1,0-1-1,0 37 1,0-36-16,0 35 16,0-35-1,36 36 1,-1-72-16,-35 0 15,0 35 1,36-35 0,-36 0-1,36 36-15,0-36 16,-1 0-1,-35 0 1,36 0-16,0 0 16,36 0-1,-72 0 1,35 0-16,1 0 15,0 0 1,0 0 0,-36-36-1,71 1-15,-35-1 16,-36 0-1,0 0 1,0 1-16,36-1 16,-36 0-1,0 0 1,0 0-1,0 1-15,0-1 16,0 36 0,0-36-1,0 0-15,0 36 16,0-35-1,0 35 1,0 0-16,-36-36 31,0 36-15,36 0-1,-36 0-15,36 0 16,0-36 0,-35 0-1,35 36-15,0 0 16,-36 0-1,36-36 1,-36 36-16,36 0 16,0 0 15,0-35 0,-36 35-15</inkml:trace>
          <inkml:trace contextRef="#ctx0" brushRef="#br0" timeOffset="470081.8871">5044-36 0,'36'0'234,"0"0"-219,35 0 1,1 0-1,0 0-15,-1 0 16,-71 0 0,72 36-1,-72-36 1,35 0-16,1 0 15,0 0 1,-36 0 0,36 0-16,-36 0 15,36 0 1,-36 0-1,35 0 1,1 0 0,-36 0-1,0 0 1</inkml:trace>
          <inkml:trace contextRef="#ctx0" brushRef="#br0" timeOffset="471456.9658">5366 0 0,'0'143'62,"0"-71"-46,0-1-1,0 1 1,36-1-16,-36 1 15,0-1 1,0-35 0,0 71-16,0-71 15,0 72 1,36-73-1,-36 37 1,0-36-16,0-1 16,0 1-1,36-36 1,-36 36-1</inkml:trace>
          <inkml:trace contextRef="#ctx0" brushRef="#br0" timeOffset="473508.0831">3792 143 0,'-36'36'187,"36"-36"-172,0 36-15,0 35 16,0-35 0,0 35-1,0-35-15,0 72 16,0-73-1,0 37 1,0-36 0,0 35-16,0-71 15,0 72 1,0-72-1,0 36-15,0-1 16,0 1 0,0-36-1,0 0-15,0 36 47</inkml:trace>
          <inkml:trace contextRef="#ctx0" brushRef="#br0" timeOffset="474919.1638">3756 429 0,'0'0'156,"36"0"-156,0 0 15,36 0 1,-37 0-1,-35 0 1,72 0-16,-36 0 16,-1 0-1,1 0 1,0 0-16,0 0 15,0 0 1,-1 0 0,-35 0-1,36 0 32</inkml:trace>
          <inkml:trace contextRef="#ctx0" brushRef="#br0" timeOffset="476704.2659">4293 71 0,'0'0'125,"0"36"-110,0 0 1,0-36-16,0 36 15,0 71 1,0-35 0,0-1-1,0 1-15,0-1 16,0-35-1,0 0 1,0 35-16,0 1 16,0-36-1,0 0 1,0-36 31,0 35 77,0-35-108,0 36 0,0-36-1,0 0-15,0 36 63,0 0 186,0-36-233,0 35 15,0-35-15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4:59.49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74BAF12-EBBD-440D-969E-829B851DFC03}" emma:medium="tactile" emma:mode="ink">
          <msink:context xmlns:msink="http://schemas.microsoft.com/ink/2010/main" type="writingRegion" rotatedBoundingBox="21139,9201 16930,8830 17052,7449 21261,7821"/>
        </emma:interpretation>
      </emma:emma>
    </inkml:annotationXML>
    <inkml:traceGroup>
      <inkml:annotationXML>
        <emma:emma xmlns:emma="http://www.w3.org/2003/04/emma" version="1.0">
          <emma:interpretation id="{95A67DD9-86BC-482A-B4ED-D6039B87E715}" emma:medium="tactile" emma:mode="ink">
            <msink:context xmlns:msink="http://schemas.microsoft.com/ink/2010/main" type="paragraph" rotatedBoundingBox="21139,9201 16930,8830 17052,7449 21261,78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85BE00-837B-4536-88F1-A52030C0B2D4}" emma:medium="tactile" emma:mode="ink">
              <msink:context xmlns:msink="http://schemas.microsoft.com/ink/2010/main" type="line" rotatedBoundingBox="21139,9201 16930,8830 17052,7449 21261,7821"/>
            </emma:interpretation>
          </emma:emma>
        </inkml:annotationXML>
        <inkml:traceGroup>
          <inkml:annotationXML>
            <emma:emma xmlns:emma="http://www.w3.org/2003/04/emma" version="1.0">
              <emma:interpretation id="{3D56621A-BD64-47A4-ACD5-EA9F87C15E0E}" emma:medium="tactile" emma:mode="ink">
                <msink:context xmlns:msink="http://schemas.microsoft.com/ink/2010/main" type="inkWord" rotatedBoundingBox="18563,8974 16930,8830 17042,7560 18675,7704"/>
              </emma:interpretation>
              <emma:one-of disjunction-type="recognition" id="oneOf0">
                <emma:interpretation id="interp0" emma:lang="en-GB" emma:confidence="0">
                  <emma:literal>9520</emma:literal>
                </emma:interpretation>
                <emma:interpretation id="interp1" emma:lang="en-GB" emma:confidence="0">
                  <emma:literal>025</emma:literal>
                </emma:interpretation>
                <emma:interpretation id="interp2" emma:lang="en-GB" emma:confidence="0">
                  <emma:literal>as</emma:literal>
                </emma:interpretation>
                <emma:interpretation id="interp3" emma:lang="en-GB" emma:confidence="0">
                  <emma:literal>029</emma:literal>
                </emma:interpretation>
                <emma:interpretation id="interp4" emma:lang="en-GB" emma:confidence="0">
                  <emma:literal>920</emma:literal>
                </emma:interpretation>
              </emma:one-of>
            </emma:emma>
          </inkml:annotationXML>
          <inkml:trace contextRef="#ctx0" brushRef="#br0">-1796 3877 0,'0'0'328,"-36"0"-328,36 0 15,-36 0 1,0 0 0,0 0-1,36 0 1,-35 0-1,-1 0 1,36 0-16,-36 0 31,36 0-15,-36 0 31,1 0-32,35 0 141,0 0-109,0 36-31,0 0-1,0-36 1,0 35-1,0 1-15,35 0 16,-35 0 0,0 0-1,0 35-15,0-71 16,0 72-1,0-72 1,0 35 0,0-35-1,0 36 16,36-36 47,-36 0 63,36 0-126,0 0 1,-36 0 0,35 0-16,-35 0 15,36 0 1,0 0-1,-36 0-15,36 0 16,-36 0 0,36 0-1,-36 0 1,71 0-16,-71 0 15,36 0 17,-36 36-32,0-36 15,36 0 16,-36 36 32,35-36-48,-35 0 32,0 36-31,0-36 15,0 35-15,0 1 15,0-36 0,0 36-15,0-36-16,0 71 15,0-71 1,0 36-1,0 0 1,0 0-16,0 0 16,0-36-1,0 71 1,0-71-16,0 36 15,0-36 1,0 36 0,0-1-1,0-35-15,0 36 16,0-36 15,0 36-31,-35-36 16,35 0-1,-36 0 1,36 0-1,-36 0 1,0 0 0,36 0-1,-35 0-15,35 0 31,-36 0-15,36 0-16,-36 0 31,0 0-15,36 0-1,-36 0-15,36 0 16,-35 0 15,35-36-31,0 36 16,-36 0 15,0 0 0,36-36 0,-36 36 1,36-35-17,0 35-15,0 0 16,-35 0 15,35-36-15,-36 36 15,36-36-16</inkml:trace>
          <inkml:trace contextRef="#ctx0" brushRef="#br0" timeOffset="4087.2338">-2870 3841 0,'0'0'250,"0"-35"-250,0-37 15,0 36 1,0 1 0,0 35-16,-35 0 15,35 0 16,-36 0-15,0 0 15,36 0-15,-36 0 15,36 0-15,-36 0-1,36 0 1,0 0-1,-35 35 1,35 1-16,-36-36 16,36 0 15,0 36-16,0-36 1,-36 36 15,36-36-15,0 35-1,0 1 1,0-36 0,0 36-16,0-36 15,0 36 1,0-1-1,0-35-15,0 36 16,0-36 0,0 36-1,0 0-15,0 0 16,0-36-1,0 35 1,0-35 0,36 0-16,0 0 46,-36 36-46,0-36 16,35 0 15,-35 0-31,36 0 31,-36 0-15,36 0 0,0 0-1,-36 0 1,0 0-1,0 0-15,36 0 16,-36-36 0,0 1 62,0-1-78,0 36 31,0-36-16,0 0 1,0 0 0,0 36 15,0-35-31,0 35 15,0-36 1,0 36 0,0-36 15,0 0 16,0 36-16,0-35-31,0 35 218,35 0-202,-35 35-1,36 1 1,-36-36-16,0 36 16,0 0-1,36-1 1,0 37-16,-36-36 15,0 0 1,0-36 0,0 35-1,0 1-15,0 0 16,35 0-1,-35-36 1,0 71 0,0-35-16,0 0 15,0 0 1,0-1-1,0 1-15,0-36 16,0 36 0,0-36-1,0 71-15,0-71 16,0 36 15,0-36-15,0 36 30,0 0-14,0-36 311,0 36-312</inkml:trace>
          <inkml:trace contextRef="#ctx0" brushRef="#br0" timeOffset="-12295.7033">815 3877 0,'0'0'281,"-36"0"-265,36 0-1,-35 0-15,-1 0 16,0 0 0,36 0-1,-36 0 1,36 0-16,0 0 15,-36 0 1,1 0 0,35 0-1,-36 0 32,36 0-31,0 0 15,-36 0-31,0 36 31,36-36-15,0 36 30,0-1-30,-35-35-16,35 36 16,0-36-1,0 72 1,0-36-16,-36-36 15,36 71 1,0-35 0,0 0-16,0 35 15,0-35 1,0 0-1,0 35 1,0-35-16,0-36 16,0 72-1,0-72 1,0 35-16,0-35 15,0 36 1,0 0 0,0 36-1,0-37-15,0 1 16,0 0-1,0-36 1,36 36-16,-1-36 16,-35 35-1,0-35 1,36 0-1,-36 0 1,36 0 0,-36 36-1,0-36-15,36 0 16,-1 0-1,1 0 1,-36 0-16,72 0 16,-72 0-1,36 0 1,-1 0-1,1 0-15,0 0 16,0 0 0,-36 0-1,35 0-15,-35 0 16,0-36-1,36 1 1,-36-1 0,36 0-16,-36-35 15,0 35 1,0 0-1,0 36 1,0-36 0,0 36-1,0-36 1,0 1-16,0-1 15,0-36 1,0 72 0,0-35-16,0-1 15,0 0 1,0 36-1,0-36-15,0 36 16,0-36 0,0 1-1,0-1 1,0 36-16,0-36 15,0 0 1,0 36 0,-36-35-16,36 35 15,0-36 1,0 0-1,-36 36-15,36-36 16,0 36 0,-35 0-1,35 0 1,-36 0 31,36-36-16,-36 36-16,36 0 1,0 0 0,-36 0-1,36 0 16,0-35 1,-35 35-17,35-36 16</inkml:trace>
          <inkml:trace contextRef="#ctx0" brushRef="#br0" timeOffset="-3686.2108">-723 4020 0,'36'0'390,"-36"0"-375,35 0-15,-35-36 16,72 36 0,-72 0-1,36 0 1,-36 0-16,71 0 15,-71 0 1,72 0 0,-72 0-1,36 0 1,-36 0-1,35 0 1,-35 36 0,36-36-1,-36 36 1,36 0-16,-36 0 15,0-1 1,0-35 0,0 72-16,0-36 15,0-1 1,0 1-1,0-36 1,0 72-16,0-72 16,-36 36 15,36-36-16,-36 35 1,36 1 0,0-36-1,-35 0-15,35 36 16,-36-36-1,0 0 1,36 36-16,0-1 16,-36 1-1,0 0 1,1 0-1,-1 35-15,0-35 16,0 36 0,36-37-1,-35 1-15,-1-36 16,36 0 31,0 0-16,0 0 125,0 0-141,36 0-15,35 0 16,-35 0 0,0-36-1,71 36-15,-71 0 16,0 0-1,35 0 1,-35 0 0,0 0-16,-36 0 31,35 0 78,-35 0 16,36-35-125,-36 35 31,36 0-15,0 0 46,-36-36 47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4:30.0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FD574C5-35B4-403D-A9A7-9BD39DAF1045}" emma:medium="tactile" emma:mode="ink">
          <msink:context xmlns:msink="http://schemas.microsoft.com/ink/2010/main" type="writingRegion" rotatedBoundingBox="20742,4923 21819,9780 17039,10840 15962,5983"/>
        </emma:interpretation>
      </emma:emma>
    </inkml:annotationXML>
    <inkml:traceGroup>
      <inkml:annotationXML>
        <emma:emma xmlns:emma="http://www.w3.org/2003/04/emma" version="1.0">
          <emma:interpretation id="{37C41FE6-17FD-416D-9A47-3C6DE08833F2}" emma:medium="tactile" emma:mode="ink">
            <msink:context xmlns:msink="http://schemas.microsoft.com/ink/2010/main" type="paragraph" rotatedBoundingBox="17083,5648 21035,5772 20989,7238 17037,71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12B18AC-491D-4662-9DC3-A7A475990D02}" emma:medium="tactile" emma:mode="ink">
              <msink:context xmlns:msink="http://schemas.microsoft.com/ink/2010/main" type="line" rotatedBoundingBox="17083,5648 21035,5772 20989,7238 17037,7115"/>
            </emma:interpretation>
          </emma:emma>
        </inkml:annotationXML>
        <inkml:traceGroup>
          <inkml:annotationXML>
            <emma:emma xmlns:emma="http://www.w3.org/2003/04/emma" version="1.0">
              <emma:interpretation id="{6853FD51-B107-41D7-B492-458D89467A09}" emma:medium="tactile" emma:mode="ink">
                <msink:context xmlns:msink="http://schemas.microsoft.com/ink/2010/main" type="inkWord" rotatedBoundingBox="17083,5648 21035,5772 20989,7238 17037,7115"/>
              </emma:interpretation>
              <emma:one-of disjunction-type="recognition" id="oneOf0">
                <emma:interpretation id="interp0" emma:lang="en-GB" emma:confidence="0">
                  <emma:literal>2856</emma:literal>
                </emma:interpretation>
                <emma:interpretation id="interp1" emma:lang="en-GB" emma:confidence="0">
                  <emma:literal>2" 856</emma:literal>
                </emma:interpretation>
                <emma:interpretation id="interp2" emma:lang="en-GB" emma:confidence="0">
                  <emma:literal>it 856</emma:literal>
                </emma:interpretation>
                <emma:interpretation id="interp3" emma:lang="en-GB" emma:confidence="0">
                  <emma:literal>2586</emma:literal>
                </emma:interpretation>
                <emma:interpretation id="interp4" emma:lang="en-GB" emma:confidence="0">
                  <emma:literal>at 856</emma:literal>
                </emma:interpretation>
              </emma:one-of>
            </emma:emma>
          </inkml:annotationXML>
          <inkml:trace contextRef="#ctx0" brushRef="#br0">4150 5473 0,'0'36'297,"0"0"-282,0 0 1,0 0-1,0-1-15,0 37 16,0-36 0,0-1-1,0 1 1,0-36-1,0 36 1,0 0 0,0-36 30,0 36 1,0-36 0</inkml:trace>
          <inkml:trace contextRef="#ctx0" brushRef="#br0" timeOffset="3520.2013">3828 5867 0,'72'0'343,"-72"0"-327,35 0-16,1 0 15,0 0 1,-36 0 0,36-36-1,-36 36 1,35 0-1,-35 0 1,36 0 0,0 0-1,-36-36 1,0 36-1,36 0-15,-36 0 16,36 0 0,-1-35-1,-35 35-15,0 0 16,36 0-1,-36-36 1,36 0 0,-36 36 15,36 0-16,-36-36-15,35 36 32</inkml:trace>
          <inkml:trace contextRef="#ctx0" brushRef="#br0" timeOffset="6654.3806">2898 6046 0,'0'0'281,"36"0"-265,-36-36-1,71 36 1,-71-36-1,36 1-15,0 35 16,0 0 0,-36-36-16,35 36 15,-35 0 1,72 0-1,-72 0-15,36 0 16,-1 0 0,1 0-1,-36 0 1,36 0-16,-36 0 31,0 0-15,36 0-1,-36 36 1,0-36-1,0 35 1,35 1-16,-35 0 16,0 0-1,0-1 1,0 37-16,0-36 15,0 0 1,0-1 0,0-35-1,0 36-15,-35 0 16,35 35-1,0-71 1,-36 72-16,0-36 16,36-1-1,-36 37 1,1-72-16,35 72 15,-36-72 1,36 35 0,0-35-1,-36 36-15,36 0 31,-36-36-15,36 0 93,0 36-93,0-36 187,0 0-188,36 0 1,0 0-1,0 0-15,-1 0 16,-35 0 0,72 0-1,-72 0-15,36 0 16,-36 0-1,35 0 17,1 0-32,-36 0 46,36-36-30,-36 36 124,36 0-124,-36-36 0,0 0 46</inkml:trace>
          <inkml:trace contextRef="#ctx0" brushRef="#br0" timeOffset="10621.6075">4508 5903 0,'-36'0'234,"0"0"-218,-35 0-16,-1 0 16,36 0-1,1 0 1,-1 0-16,0 0 15,0 0 1,36 0 0,-36 0-1,36 0-15,-35 0 16,-1 0 15,36 0-15,-36 0 15,36 0 31,0 36-31,0-36 16,0 35 0,0-35-31,0 72-1,0-72-15,0 36 16,36-1-1,-36 1 1,0-36 0,0 36-16,36-36 31,-36 36-16,35-36 1,-35 36 0,0-36-1,0 35 1,36 1-16,0-36 15,-36 0 1,0 36 0,0 0-16,36-36 15,-36 0 1,0 0-1,0 35-15,36-35 16,-36 0 0,0 36-1,35 0 1,-35-36 15,36 0-15,-36 36 15,0-36 0,0 35-15,0-35 15,0 36-16,0 0 1,0-36 0,0 36-16,0 0 15,0-1 1,0-35-1,0 36 1,0-36-16,0 36 16,0 0 15,0-36-31,0 35 31,0-35-15,0 36-1,0-36 32,0 0-47,0 0 16,-36 0 15,36 0-31,-35 0 31,35 0-15,-36 0-1,36 0 1,-36 0 15,0 0-31,36-36 31,-36 36-15,36-35-1,0 35-15,0-36 16,0 36 15,-35-36-31,35 36 31,0-36-15,0 1 0,0 35-1,0-36 16,0 36-31,0-36 16,0 36 0,0-36-1,0 0-15,0 1 16,0 35-1,0-36 1,0 0-16,0 36 16,0-36-1,35 36 16,-35-35-15,36 35 0,0-36-1,-36 36-15,0-36 16,36 0-1,-36 1 17,0 35-32,0 0 15,0-36 1,36 36-1,-1-36 1,-35 36 0,0-36-1,0 0 1,0 36-16,0-35 31,36 35-15,-36 0-16,0-36 31,0 0-16,0 36 17,0-36-1,0 36 0,0-35 0,0 35 0,0 0 16,0-36-16,-36 36-15</inkml:trace>
          <inkml:trace contextRef="#ctx0" brushRef="#br0" timeOffset="-2496.1428">5617 5760 0,'0'0'219,"-36"0"-219,-36 0 15,37 0 1,-1 0 0,0 0-1,36 0-15,-36 0 16,1 0-1,35 0 1,-36 0-16,36 0 16,-36 0 15,36 0-16,-36 0 1,0 0 0,36 0-1,0 0-15,-35 0 16,35 35 140,0-35-109,0 36-1,0-36-46,0 72 16,0-1 0,35 1-1,-35-36 1,0-1-16,0-35 15,0 36 1,0 0 0,0-36-1,0 36 79,36-36-94,-36 0 15,0 0 173,36 0-157,-36 0-16,36 0 1,0 0 0,-36 0 15,35 0-31,-35 0 15,36 0 1,0 0 0,-36 0-1,36 0 1,-36 0-1,35 0 1,-35 0 15,36 0-15,-36 36 15,36-36-15,-36 0-1,0 35 32,0 1-31,36-36-1,-36 0 1,0 36-1,0-36-15,0 36 16,0-1 0,0-35-1,0 36-15,0-36 16,0 72-1,0-72 1,0 35-16,0-35 16,0 36-1,0-36 1,0 72-1,0-72-15,0 36 16,0-1 0,0 1-1,0-36 1,0 36 15,0-36-31,-36 0 16,0 36-1,36-36 16,-36 0-31,36 0 16,-71 0 0,71 0-1,-36 0-15,36 0 16,-36 0-1,36 35 1,-35-35 0,-1 0-16,36 0 15,-36 0 1,36 0-1,0 0-15,-36 0 16,36-35 0,-36 35-1,36-36 1,-35 36 15,35-36-15,0 36-1,0-36 1,0 36-1,-36 0 17,36-35-17,0 35 1,0 0-1</inkml:trace>
          <inkml:trace contextRef="#ctx0" brushRef="#br0" timeOffset="-6740.3856">6833 5867 0,'-36'0'265,"1"0"-249,-1 0-1,36-36 1,-36 0-16,0 36 16,36 0-1,-36 0 1,36 0-1,-35 0 1,-1 0 0,36 0-1,-36 0-15,36 0 16,-36 0-1,36 0 1,-35 0-16,-1 0 16,36 36 15,-36-36-16,36 36-15,0-36 32,-36 36-17,36-36 16,0 36-15,0-1 0,-36 1-16,36 0 15,0 0 1,0-1-1,0 1-15,0 0 16,0 0 0,0 0-1,0 35-15,0-35 16,0 0-1,0-1 1,0 1 0,0-36-16,0 36 15,0 0 1,0-1-1,0 1-15,0-36 16,36 72 0,-36-72 15,0 36-31,36-36 15,-36 35 1,0 1 0,36-36-1,0 0 1,-36 36-1,0-36-15,35 0 32,-35 0-17,36 0 1,-36 0-16,36 0 31,0 0-15,-36 0-16,35 0 15,-35 0 1,36 0-1,0 0-15,-36 0 32,36 0-17,-36 0 1,0 0-1,36 0 1,-36 0 0,35-72-16,-35 72 15,36-35 1,-36 35-1,0-36 1,0 0-16,0 36 16,0-36-1,0 0 1,0 1-16,0 35 15,0-36 1,0 36 0,0-36-1,0 36-15,-36-36 31,1 36-15,35-35 0,-36 35 15,36 0-31,-36 0 31,0-36-15,36 36-1,-36 0-15,36 0 16,-35 0-1,35 0 1,-36 0-16,0 0 16,36 0-1,-36 0 16,36 0-15,-35 0 15,-1 0 16,36 0 15,-36 0-30,36 0 30</inkml:trace>
        </inkml:traceGroup>
      </inkml:traceGroup>
    </inkml:traceGroup>
    <inkml:traceGroup>
      <inkml:annotationXML>
        <emma:emma xmlns:emma="http://www.w3.org/2003/04/emma" version="1.0">
          <emma:interpretation id="{51DE9009-A10A-4954-9B53-9183E2464487}" emma:medium="tactile" emma:mode="ink">
            <msink:context xmlns:msink="http://schemas.microsoft.com/ink/2010/main" type="paragraph" rotatedBoundingBox="17095,5732 18173,10589 17039,10840 15962,5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DBA79A-7CFA-4541-8DDB-986291189AD6}" emma:medium="tactile" emma:mode="ink">
              <msink:context xmlns:msink="http://schemas.microsoft.com/ink/2010/main" type="line" rotatedBoundingBox="17095,5732 18173,10589 17039,10840 15962,5983"/>
            </emma:interpretation>
          </emma:emma>
        </inkml:annotationXML>
        <inkml:traceGroup>
          <inkml:annotationXML>
            <emma:emma xmlns:emma="http://www.w3.org/2003/04/emma" version="1.0">
              <emma:interpretation id="{EC42B339-E9F5-4B8D-92EB-D5C6F9B9B9E4}" emma:medium="tactile" emma:mode="ink">
                <msink:context xmlns:msink="http://schemas.microsoft.com/ink/2010/main" type="inkWord" rotatedBoundingBox="17095,5732 18173,10589 17039,10840 15962,5983"/>
              </emma:interpretation>
              <emma:one-of disjunction-type="recognition" id="oneOf1">
                <emma:interpretation id="interp5" emma:lang="en-GB" emma:confidence="0">
                  <emma:literal>15</emma:literal>
                </emma:interpretation>
                <emma:interpretation id="interp6" emma:lang="en-GB" emma:confidence="0">
                  <emma:literal>| i;</emma:literal>
                </emma:interpretation>
                <emma:interpretation id="interp7" emma:lang="en-GB" emma:confidence="0">
                  <emma:literal>| I",</emma:literal>
                </emma:interpretation>
                <emma:interpretation id="interp8" emma:lang="en-GB" emma:confidence="0">
                  <emma:literal>it</emma:literal>
                </emma:interpretation>
                <emma:interpretation id="interp9" emma:lang="en-GB" emma:confidence="0">
                  <emma:literal>| i,</emma:literal>
                </emma:interpretation>
              </emma:one-of>
            </emma:emma>
          </inkml:annotationXML>
          <inkml:trace contextRef="#ctx0" brushRef="#br0" timeOffset="57350.2802">2647 5581 0,'0'0'281,"0"36"-266,0-1 1,0 37-16,36-36 16,0 35-1,-36-35 1,0 0-16,0-36 15,0 36 1,0-36 0,0 71-1,0-71 16,0 36-15,0-36 0,0 36 15,0-1-16,0-35 17,0 36-17,36-36 1,-36 0-1</inkml:trace>
          <inkml:trace contextRef="#ctx0" brushRef="#br0" timeOffset="60173.4417">2540 5903 0,'0'0'312,"0"0"-297,0-36 1,36 36-1,0 0-15,-36-36 16,35 36 0,-35 0-1,36-36-15,-36 36 16,36 0 15,0 0-15,-36-35-1,36 35 1,-36-36-1,0 36-15,35 0 16,1 0 15,-36 0-31,0-36 63,36 36-48</inkml:trace>
          <inkml:trace contextRef="#ctx0" brushRef="#br0" timeOffset="43945.5135">2397 6654 0,'0'0'266,"0"0"-251,0 36 1,0 0-1,0-1-15,0 1 16,36 36 0,-36-1-1,0-71-15,0 72 16,0-72-1,0 71 1,0-35 0,0 0-16,0 0 15,0-1 1,0 1-1,0 0-15,0-36 32,0 36-17,0 0 1,0-36-1,0 35 17</inkml:trace>
          <inkml:trace contextRef="#ctx0" brushRef="#br0" timeOffset="45788.6189">2218 7048 0,'36'0'281,"0"0"-265,-1 0-1,37 0 1,-36 0-16,-36 0 16,71 0-1,-71 0 1,36 0-16,-36 35 31,36-35 0,0 0-31,-36 0 31,35 0-15,-35 0 31,36 0-32,0 0 17</inkml:trace>
          <inkml:trace contextRef="#ctx0" brushRef="#br0" timeOffset="65862.7671">3327 9552 0,'0'0'297,"36"-36"-282,-36 0 1,36 36 0,-36 0-1,35-36 1,1 36-16,0-35 15,-36-1 1,36 36 0,-36 0-16,36 0 15,-1 0 1,-35 0-1,36-36 1,0 36-16,0 0 16,-36 0 15,35 0 31,-35 0-46,0 0 15,0 36-15,0-36-1,0 36 1,0-1-16,0 1 15,0-36 1,0 72 0,0-72-1,0 36-15,0-1 16,0 1-1,0 0 1,0 0-16,0 35 16,0-35-1,0 0 1,-35 0-16,35-36 15,-36 35 1,36 1 0,0 0-1,0-36-15,-36 36 16,36-1-1,0-35 1,-36 36-16,1 36 16,35-72-1,0 35 1,-36 1-1,0 0-15,36-36 16,0 0 0,-36 0-1,36 36 1,0 0 31,0-36-32,0 0 172,0 0-171,0 0 0,36 0-1,0 0-15,-36 0 16,36 0-1,-36 0 17,35 0-32,-35 0 15,36 0 1,0 0-1,-36 0 32,36 0 16,-36 0-32,35 0-16,1 0-15,-36 0 16,36 0 15,-36 0-15,36 0-16,-36 0 47,36 0-1,-1 0 1,-35 0 31,36 0-62,-36 0 15,36 0 16</inkml:trace>
          <inkml:trace contextRef="#ctx0" brushRef="#br0" timeOffset="62618.5815">2826 9480 0,'0'36'265,"0"0"-265,0 0 16,0 35-1,0 1 1,0-37-1,0 37-15,0-36 16,0 0 0,0-1-1,0-35-15,0 72 16,0-72-1,0 36 1,0-1-16,0 1 16,0-36-1,0 36 1,0-36 15,0 36 16,0-1-32,0 1 1,0-36 0,0 36-16,0-36 15,0 36 1,0 0-1,0-36 1,0 35 78,0-35-94</inkml:trace>
          <inkml:trace contextRef="#ctx0" brushRef="#br0" timeOffset="37783.161">3291 8407 0,'0'0'296,"0"36"-280,0-36-16,0 36 15,0-36 1,0 35-1,0 1 1,0-36-16,0 36 16,36-36-1,-36 36 1,0-36-16,0 35 15,0 1 1,0-36 46,0 36-46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0:50.2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217247F-E9A7-479C-BACE-75A059F51843}" emma:medium="tactile" emma:mode="ink">
          <msink:context xmlns:msink="http://schemas.microsoft.com/ink/2010/main" type="inkDrawing" rotatedBoundingBox="25756,1468 30693,1465 30694,2895 25757,2897" hotPoints="30554,1366 30669,2489 26152,2952 26037,1830" semanticType="enclosure" shapeName="Rectangle">
            <msink:destinationLink direction="with" ref="{97908FA8-3EA6-4731-B73F-9ACEB1D14520}"/>
            <msink:destinationLink direction="with" ref="{FB3A2BCD-64B5-4A46-BE5D-E4BF4511801F}"/>
          </msink:context>
        </emma:interpretation>
      </emma:emma>
    </inkml:annotationXML>
    <inkml:trace contextRef="#ctx0" brushRef="#br0">0 475 0,'0'0'421,"0"36"-406,0 0 1,0-1-16,0 1 16,0 0-1,36 0 1,-36 0-16,0-1 15,36 1 1,-36 0 0,0 35-16,0-35 15,0 0 1,35 0-1,-35 0 1,36 35-16,-36-71 16,0 36-1,0-36 1,0 36-1,36-36 1,-36 35 0,72 1-16,-1-36 15,-35 36 1,35 0-1,-71-36 1,36 0-16,36 0 16,-36 0-1,35 0 1,1 0-1,71 35-15,-72 1 16,1-36 0,-1 36-1,-35-36-15,107 0 468,108 0-468,106-36 16,-70 0-1,-1 1 1,-143 35 0,0-36-16,-71 0 15,35 36 1,-107 0-1,36 0-15,35-36 16,1 36 0,-36 0-1,71 0 1,-36 0-16,1 0 15,-1 0 1,-35 0 0,72 0 249,-37 0-250,36 0 1,-35 0 0,35 0-16,-35 0 15,35 0 1,1 0-1,35 0 1,-36 0-16,-71 0 16,-1-35-1,37 35 1,-36 0-16,0 0 15,-36 0 1,35 0 0,1 0-1,0 0-15,-36 0 63,36 0-48,-1 0 1,1 0-1,-36 0-15,36 0 16,-36-72 124,0 36-140,0-71 16,-36 35 0,36 37-1,0-73 1,-36 1-16,36 35 15,0 1 1,0-1 0,0 1-16,-35 35 15,35 0 1,-36-35-1,36-1-15,0 72 16,0-36 0,-36 1-1,0-1-15,36 36 16,0-36-1,-35 36 173,-1 0-173,0 0 1,36 0-1,-36 0-15,0 0 16,1 0 0,35 36-1,-36-36 1,0 0 15,0 36-15,1-36-16,-37 35 15,36-35 1,1 0-1,-1 36 1,0-36-16,36 36 16,-72-36 1497,-35 0-1498,-36 0-15,36-36 16,-1 36 0,37-36-1,-37 36-15,37 0 16,-1 0-1,1 0 1,35 0 0,0 0-16,1 0 15,-1 0 1,-36 0-1,72 0-15,-36 0 16,1 0 0,-1 0-1,36 0 32,-36 0 3151,-71 0-3182,71 0-1,0 0 1,0 0-16,-35 0 15,71 0 1,-72 0 0,37 0-1,-1 0-15,-36 0 16,36 36-1,1-36 1,-37 0-16,36 0 16,1 0-1,35 0 1,-36 0-1,-36 0-15,72 0 16,-71 0 0,71 0-1,-36 36-15,0-36 16,0 36-1,1-36 1,-1 0 0,0 0-16,36 0 15,-36 0 1,36 0-1,-71 0 235,-1 0-234,-35 0-16,35 0 15,1-36 1,-37 36-1,73 0 1,-1 0-16,0 0 16,0 0-1,1 0 1,-1 0-16,36 0 15,-36 0 1,0 0 0,36 0-16,-36 0 15,36 0 1,-71 0-1,71 0 1,-36 0-16,36 0 16,-36 0-1,1 0 32,35 0-31,-36 0-16,36 0 15,-72 0 1,72 0-1,-35 0 1,35 0-16,-36 0 16,0 0-1,0 0 1,36 0-16,-36 0 15,36 0 360,-35 0-360,-1 0 1,0 36-16,36-36 16,-36 0-1,1 0 126,35 0-126,-36 0 1,36 35 155,0-35-139,0 36 30,0-36-46,0 36-1,0 0 32,-36-36-47,36 0 31,-36 0-15,36 36-16,-36-36 15,36 0 17,-35 0 14,35 0-30,-36 35 374,0-35-359,36 0-15,0 36-1</inkml:trace>
    <inkml:trace contextRef="#ctx0" brushRef="#br0" timeOffset="51278.933">3077 153 0,'0'0'281,"0"36"-266,0 35 1,0 1-1,0 35 1,0 1-16,0-73 16,0 1-1,0 36 1,0-72-16,0 36 15,0-36 1,0 35 0,0 1 15,0-36 0,0 36 0,0-36 32,36 71-48,-36-71 1,0 36-1,0 0 1,0 0-16,0-36 31,0 36-15,0-36-1,35 35 1,-35 1 0,0-36-1,0 36 1,0-36-1,0 36 1,0-1-16,0-35 31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0:57.57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ABEDC48-80F9-4147-971B-0F384160D610}" emma:medium="tactile" emma:mode="ink">
          <msink:context xmlns:msink="http://schemas.microsoft.com/ink/2010/main" type="inkDrawing" rotatedBoundingBox="25939,3575 31006,3686 30975,5116 25908,5005" hotPoints="30919,3652 30960,4928 25991,5088 25950,3812" semanticType="enclosure" shapeName="Rectangle">
            <msink:destinationLink direction="with" ref="{FB3A2BCD-64B5-4A46-BE5D-E4BF4511801F}"/>
          </msink:context>
        </emma:interpretation>
      </emma:emma>
    </inkml:annotationXML>
    <inkml:trace contextRef="#ctx0" brushRef="#br0">0 77 0,'0'0'328,"0"71"-313,0 1 1,0 35-1,0 0-15,0 1 16,0-73 0,36 73-1,-36-72-15,0 35 16,0 1-1,0-1 1,0-35-16,0 36 16,0-37-1,0 1 1,36 0-16,-36-36 15,0 36 1,0-1 0,0 1-1,0 0-15,35 0 16,-35-36-1,36 0 391,71 0-390,1 0-1,-1 0 1,-35 0-16,-1 0 15,1 0 1,71 0 0,0 0-16,36 0 15,-72 0 1,-35 0-1,-1 0-15,1 0 16,-72 0 0,36 0-1,-1 0 1,1 0-16,36 0 15,-37 0 1,1 0 0,0 0-16,0 0 265,35 0-250,72 0 1,0 0 0,1 0-1,-37 0-15,-36 0 16,37 0-1,-37 0 1,-35 0-16,71 0 16,-35 0-1,-36-36 1,35 36-1,-71-36-15,36 36 16,36-36 0,-72 36 186,0 36-186,35 0 0,1-36-1,71 0 1,37 0-1,-1 0-15,107 0 16,-143 0 0,1 36-1,-37 0-15,37-1 16,-73-35-1,-35 0 1,72 0 0,-72 0-16,36 0 15,71 0 266,36-35-265,-36-1-16,-35 0 15,0 36 1,-72 0-1,71 0 1,-71 0-16,36-36 16,0 0-1,-1 36 1,1 0-16,-36 0 62,0-35-46,0-1 109,0 0-110,0 36-15,0-36 16,0 36-1,0-35 1,0 35-16,0-36 16,0 0-1,0 0 1,0 36 15,0-71-15,0 35-1,0 0-15,-36-35 16,36 35-1,0 0 1,0 36-16,-35-36 16,35 36-1,0-71 282,0-1-282,0 1 1,0-1-1,0-35-15,0 71 16,0 0 0,0 0-1,-36 1-15,36-1 16,0 0-1,0 36 1,-36 0 202,0 0-218,1 0 16,-37 0 0,72 0-1,-72 36 1,72-36-16,-35 0 15,-37 0 1,72 0 0,-71 0-1,35 0-15,36 0 16,-72 36-1,72-36 1,-71 0-16,71 35 16,-36 1 15,36-36-31,-72 0 281,-35 0-266,0 0 1,-36 0-1,35 0-15,1 0 16,0 0 0,71 0-1,-71 0-15,71 0 16,0 0-1,-36 0 1,37 0-16,35 0 16,-72 0-1,72 0 1,-36 0-1,1 0-15,-1 0 16,36 0 0,-107-36 264,-72-35-280,-72 35 16,72 36 0,-35 0-1,35 0 1,0 0-16,72 0 15,35 0 1,1 0 0,35 0-16,-72 0 15,73 0 1,-37 0-1,36 0 1,1 0-16,-1 0 16,0 0-1,36 0 16,-36 0 250,-35 0-265,-37 36-16,37-36 15,-1 0 1,36 0 0,-35 0-1,71 0-15,-36 0 16,0 0-1,1 0 1,35 0-16,-36 0 16,36 0-1,-36 0 1,36 0-1,-36 0 1,1 36 0,35-36-1,-36 0 1,36 0-1,-36 0 1,0 0 0,36 0 15,-36 0-16,36 0 17,-35 0-1,35 0-16,0 0 1,-36 0-16,0 0 31,36 0 0,-36 0-15,36 0 15,-35 0 0,-1 0 16,36 0 0,0 35 0</inkml:trace>
    <inkml:trace contextRef="#ctx0" brushRef="#br0" timeOffset="48997.8026">3148 184 0,'0'36'250,"0"0"-235,0-1 1,0 37-1,0-36 1,0-1-16,0 1 16,0 36-1,0-37 1,0 1-1,0 36-15,0-72 16,0 36 0,0-1-1,0 1 1,0-36-1,0 36 1,0-36 0,0 36-1,36-36 1,-36 35 15,0-35 0,0 36-15,0 0-1,0 0 1,0-36-16,0 36 31,0-36 0,0 35-15,0-35 15,0 36-31,0 0 16,0-36-1,0 36 1,0-36-16,36 35 16,-36 1 15,0-36 47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1:25.6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777557A-943D-4ED7-9D7D-0EB113FB782B}" emma:medium="tactile" emma:mode="ink">
          <msink:context xmlns:msink="http://schemas.microsoft.com/ink/2010/main" type="inkDrawing" rotatedBoundingBox="25973,6080 30787,6185 30754,7721 25940,7616" hotPoints="30732,6147 30766,7452 26023,7573 25990,6268" semanticType="enclosure" shapeName="Rectangle"/>
        </emma:interpretation>
      </emma:emma>
    </inkml:annotationXML>
    <inkml:trace contextRef="#ctx0" brushRef="#br0">4794 114 0,'-72'0'280,"-71"0"-264,36 0 0,-72 0-16,-36-36 15,72 36 1,0 0-1,36 0-15,-1 0 16,1-36 0,35 36-1,1-35 1,-1 35-16,1 0 15,-1 0 1,36 0 0,-35 0-16,35 0 15,0 0 1,1 0-1,-37 0-15,72 0 16,-36 0 0,36 0-1,0 0 1,-107 0 202,-72 35-202,-36 1-1,1 0 1,71-36-16,-1 0 16,37 0-1,-36 0 1,72 0-16,-1 0 15,0 0 1,37 0 0,-37 0-1,36 0-15,1 0 16,35 0-1,-72 0 235,0 0-234,1 0-1,-36 0-15,35 0 16,0 0-1,1 0 1,35 0-16,0-36 16,1 36-1,35 0 1,-36 0-1,0 0-15,0-36 16,36 36 0,-35 0-1,-1 0-15,36 0 16,-36 0-1,36-35 1,0 35 0,0 0 15,-36 0 16,36 0-16,-36 0 0,1 0-15,35 0-16,-36 0 31,36 0-16,-36 0-15,0 0 47,36 0-31,0 0 77,-35 0-30,35 0-48,0 0 17,-36 0 14,36 35 1,0 1 78,0-36-109,0 36-1,0-36 1,0 36-16,0-1 15,0-35 1,0 36 0,0 0-1,0 0-15,0-36 16,0 36-1,0-1 1,0 1-16,0-36 16,0 36-1,0 0 1,0-1-16,0-35 15,0 36 1,0-36 15,0 36 0,36-36-15,-36 36 0,0-1-16,0 1 15,35-36 1,-35 36-1,0 0-15,0-36 32,0 36-17,0-1 250,0 1-265,0 36 16,0-1 0,0 1-1,0-36 1,0 35-16,0-35 15,0 0 1,0-1 0,0-35-16,0 36 15,0 0 1,0-36 15,0 36-31,0-36 16,0 36-1,0-1 1,0-35 15,36 0 47,-36 0-62,36 0-1,0 0 1,-1 0-16,1 0 15,0 0 1,0 0 0,35 0-1,-35 0 1,36 0-16,-1 0 15,-35 0 1,-36 0-16,71 0 16,-71 0-1,36 0 1,-36 0-16,36-35 15,0 35 266,71 0-265,72 0-1,-72 0-15,36 0 16,-35 0 0,-37-36-1,37 36-15,-37-36 16,36 0-1,1 0 1,-37-35 0,1 71-16,-1-36 15,-35 36 1,0 0-1,-36-36-15,72 36 266,-37 0-251,108 0 1,-71 36-1,-36-36-15,71 36 16,-71 35 0,0-71-1,35 0 1,-35 0-16,0 0 15,0 0 1,-36 0 0,71 0-16,-71 0 15,72 0 235,-37 0-235,37 0 1,-1 0 0,1 0-1,35 0-15,-35 0 16,-1 0-1,37 0 1,-1 0-16,-71 0 16,35 0-1,-35 0 1,0 0-16,-36 0 15,0 0 1,36 0 202,71 0-202,36 0-16,-71 0 16,-1 0-1,1 0 1,-36 0-1,-1 0-15,-35 0 16,36 0 0,0 0-1,0-35-15,-1 35 16,1 0-1,-36 0 1,36 0 15,0-36 16,-36 36-31,0-36-1,0 0-15,0 1 16,0-1-1,36 0 1,-36 0 0,0 36-16,0-71 15,0 35 1,0 0-1,0-35-15,0 71 16,0-36 0,0 0-1,0 0 1,0 0-16,0 1 15,0-1 1,0 0 0,-36 0-16,36 1 15,0 35 1,0-72-1,0 36 1,-36 1-16,36-1 16,0 36-1,0-72 1,0 72-16,0-36 15,0 36 1,0-35 0,0-1 46,0 0-46</inkml:trace>
    <inkml:trace contextRef="#ctx0" brushRef="#br0" timeOffset="26023.4885">3291 42 0,'0'0'312,"0"0"-297,0 36 1,0-36 0,0 36-16,0 35 15,0 1 1,36-36-1,-36 35 1,0-35-16,0 0 16,0-36-1,0 36 1,0 35-16,0-35 15,0 0 1,0 35 0,0-35-1,0 0-15,0 0 16,0-1-1,0 1 1,0-36 0,0 36-1,0-36 32,36 36 31,-36-1-78,0 1 16,0-36 15,0 36-16,0 0 32,35-36-31,-35 36-1,0 35 1,0-35 0,0 0-16,0-1 15,0 1 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1:34.35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AF3F549-C70F-4E9C-9C74-ACE0B6BAD13A}" emma:medium="tactile" emma:mode="ink">
          <msink:context xmlns:msink="http://schemas.microsoft.com/ink/2010/main" type="inkDrawing" rotatedBoundingBox="25937,8507 30746,8581 30727,9836 25918,9762" hotPoints="30716,8587 30740,9605 26083,9711 26060,8693" semanticType="enclosure" shapeName="Rectangle">
            <msink:destinationLink direction="with" ref="{47EAB9B6-9754-4AED-9A1E-6BE4B63D6C6B}"/>
          </msink:context>
        </emma:interpretation>
      </emma:emma>
    </inkml:annotationXML>
    <inkml:trace contextRef="#ctx0" brushRef="#br0">4722 112 0,'-71'0'328,"-72"0"-313,-72 0 1,36 0-1,36 0 1,-36 0-16,72 0 16,35-36-1,-35 36 1,35 0-16,1 0 15,-1 0 1,36 0 0,-35 0-1,-1 0-15,1-36 16,35 36-1,-35 0 1,71 0 0,-36 0-16,-36 0 15,72 0 1,-71 0-16,71 0 15,-36 0 1,36-36 15,-143 36 219,-108 36-235,-35 72-15,107-73 16,-35 1 0,71-36-1,-1 0-15,73 0 16,-36 0-1,35 0 1,0 0 0,1 0-16,-1 0 15,37-36 1,-37 36-1,36-35-15,0 35 16,36-36 0,0 0 15,-35 36 187,-73 0-202,1 0-1,36 0-15,35 0 16,-36 0 0,1 0-1,35 0 1,0 0-16,36 0 15,-36 0 1,1 0 0,-1 0-1,36 0 16,-36 0 32,36 0 93,0 36-141,36 0 1,-36-1 0,0-35-1,36 72-15,-36-72 16,35 36-1,-35 71 1,36 0 0,0 1-16,-36-1 15,0-36 1,0 1-1,0-36-15,0-36 344,0 71-329,0-35-15,0 0 31,0-36-15,0 36 0,0-36-1,0 35 16,0 1-31,0-36 16,0 36 15,0-36-15,0 36-1,36-36 63,-36 0-62,35 0 0,1 0-1,0 0 1,0 0-16,35-36 15,-35 36 1,0 0 0,35 0-16,1 0 15,-1 0 1,-35 0-1,36 0-15,-36 0 16,-1 0 0,37-36-1,-72 0 1,71 36 265,1 0-266,35 0 1,1 0-16,35 0 15,0 0 1,0 0 0,-36 0-1,1 0-15,-1 0 16,-71 0-1,-1 0 1,37 0-16,-72 0 16,72 0 264,-1 0-264,1 0-16,35 0 16,0 0-1,-35 0 1,35 0-1,1 0-15,-1 0 16,0 0 0,-35 0-1,-1 0-15,-35 0 16,36 0-1,-37 0 282,1 0-282,71 0-15,-71 0 16,36 0 0,-1 36-16,72 0 15,-71-36 1,35 36-1,-35-36 1,-36 36-16,35-36 16,-71 0-1,36 0 1,-36 0-16,71 0 327,37 0-327,-72 0 16,-1 0 0,-35 0-1,36 0-15,-36 0 16,36 0-1,-36 0 1,36-36-16,-1 36 16,-35 0-1,36 0 16,-36 0 1,36-72 61,0 36-77,-36 1-1,0-1-15,0 36 16,0-36 0,0 0-1,0 36-15,0-35 16,0-1-1,0 0 1,0 0 0,0 0-16,0 1 15,0-1 1,0 36-1,0-36-15,0 0 16,0 36 0,0-35-1,0 35 1,0-36-16,0 36 15,0-36 1,0 0 0,0 1 296,0-1-297,0 0-15,-36 0 16,36 0-1,0 36 1,0-35-16,0-1 16,-36 0-1,36 36 1,0-36-16,0 36 31,0-35-15,0-1-1</inkml:trace>
    <inkml:trace contextRef="#ctx0" brushRef="#br0" timeOffset="24345.3925">3399 40 0,'0'0'359,"0"0"-344,0 36-15,0 0 16,0 0-1,0-36 1,0 35-16,0 1 16,0 0-1,0 0 1,0-36-1,35 35-15,-35 1 16,0-36 0,0 36-1,0-36 1,0 36-16,0 0 15,0-1 17,0-35-32,0 36 31,0-36-16,0 36 1,0 0 0,0-36-1,0 35-15,36-35 16,-36 36-1,0-36 1,0 36 0,0 0-1,0-36 16,0 0 1,0 35-17,0-35 48,0 36-48,0 0 1,0-36-1,0 36 1,36-36 0,-36 36-1,0-36 1,0 35-1,0 1 17,0-36-1,0 36 0,0-36 31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1:38.7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7908FA8-3EA6-4731-B73F-9ACEB1D14520}" emma:medium="tactile" emma:mode="ink">
          <msink:context xmlns:msink="http://schemas.microsoft.com/ink/2010/main" type="inkDrawing" rotatedBoundingBox="27088,1644 27179,2822 27141,2825 27050,1647" semanticType="callout" shapeName="Other">
            <msink:sourceLink direction="with" ref="{4217247F-E9A7-479C-BACE-75A059F51843}"/>
          </msink:context>
        </emma:interpretation>
      </emma:emma>
    </inkml:annotationXML>
    <inkml:trace contextRef="#ctx0" brushRef="#br0">1324 189 0,'0'71'281,"0"-35"-265,0 0-1,0 36-15,0-72 16,0 71 0,0-35-1,0 0 1,0-1-16,36 1 15,-36 0 1,0 0 0,0-36-16,0 36 15,0-36 1,0 35-1,0 1-15,0 0 16,0-36 0,0 71-1,0-71 1,0 36-16,0-36 15,0 36 1,0 0 0,35-36 15,-35 36-16,0-36-15,0 71 16,0-35 0,0 0-1,0-1 1,0-35-16,0 36 31,0 0 63,0-36 592,0 36-592,0-36 15,0 35-62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1:43.8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B3A2BCD-64B5-4A46-BE5D-E4BF4511801F}" emma:medium="tactile" emma:mode="ink">
          <msink:context xmlns:msink="http://schemas.microsoft.com/ink/2010/main" type="inkDrawing" rotatedBoundingBox="27142,3683 27189,5007 27125,5010 27079,3685" semanticType="connector" shapeName="Other">
            <msink:sourceLink direction="with" ref="{3ABEDC48-80F9-4147-971B-0F384160D610}"/>
            <msink:sourceLink direction="with" ref="{4217247F-E9A7-479C-BACE-75A059F51843}"/>
          </msink:context>
        </emma:interpretation>
      </emma:emma>
    </inkml:annotationXML>
    <inkml:trace contextRef="#ctx0" brushRef="#br0">1181 5 0,'0'107'203,"0"-71"-187,0 36-16,0-72 15,0 36 1,0 35 0,0-35-16,0 0 15,0 71 1,0-107-1,0 71-15,0-35 16,0 36 0,0-36-1,0-1 1,0 1-16,0 0 15,0 0 1,0-1 0,0 1-16,0-36 15,0 36 1,0-36-1,0 36 1,0 0-16,0-36 16,0 35-1,35 37 1,-35-72-16,0 36 15,0-36 1,0 35 0,0 1-1,0-36 1,0 36 15,0-36-31,36 0 16,-36 36 46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3:02.6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159F147-1F8A-4F73-9A9C-E6B6D5DB54C9}" emma:medium="tactile" emma:mode="ink">
          <msink:context xmlns:msink="http://schemas.microsoft.com/ink/2010/main" type="inkDrawing" rotatedBoundingBox="17776,9345 22031,9010 22038,9101 17784,9435" semanticType="underline" shapeName="Other">
            <msink:sourceLink direction="with" ref="{DFE18E90-C593-44AA-875E-637CA3816FD6}"/>
          </msink:context>
        </emma:interpretation>
      </emma:emma>
    </inkml:annotationXML>
    <inkml:trace contextRef="#ctx0" brushRef="#br0">0 286 0,'36'0'312,"107"0"-296,0 0-16,72 0 15,-36-36 1,36 36 0,35 0-1,0-35-15,37 35 16,70-72-1,-71 36 1,-71 1 0,71-1-16,-71 36 15,0-36 1,-36 36-1,-72 0-15,0 0 16,-35 0 0,-37 0 311,1 0-311,36 0-16,-36 0 15,35 0 1,-35 0 0,0 0-16,-1 0 15,1 0 1,-36 0-1,36 0-15,0 0 16,-36 0 0,36 0 15,-36 0 0,0 0 47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1:49.0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437F898-6D99-4AE4-8D2F-4AA6885332BC}" emma:medium="tactile" emma:mode="ink">
          <msink:context xmlns:msink="http://schemas.microsoft.com/ink/2010/main" type="inkDrawing" rotatedBoundingBox="27295,6260 27295,7512 27280,7512 27280,6260" shapeName="Other"/>
        </emma:interpretation>
      </emma:emma>
    </inkml:annotationXML>
    <inkml:trace contextRef="#ctx0" brushRef="#br0">1323 114 0,'0'36'187,"0"-1"-171,0-35-16,0 36 15,0 0 1,0-36 0,0 36-1,0 0-15,0 35 16,0 1-1,0-1 1,0 1-16,0-1 16,0-35-1,0 36 1,0-72-16,0 71 15,0-71 1,0 36 0,0 0-1,0-1-15,0-35 16,0 36-1,0-36 1,0 36-16,0-36 16,0 72-1,0-72 1,0 35-1,0-35-15,0 36 32,0 0-17,0-36 1,0 36-1,0-36 1,0 35-16,0 1 16,0-36-1,0 0 110,0 36-125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1:54.7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7EAB9B6-9754-4AED-9A1E-6BE4B63D6C6B}" emma:medium="tactile" emma:mode="ink">
          <msink:context xmlns:msink="http://schemas.microsoft.com/ink/2010/main" type="inkDrawing" rotatedBoundingBox="27162,8761 27340,9613 27287,9624 27108,8773" semanticType="callout" shapeName="Other">
            <msink:sourceLink direction="with" ref="{5AF3F549-C70F-4E9C-9C74-ACE0B6BAD13A}"/>
          </msink:context>
        </emma:interpretation>
      </emma:emma>
    </inkml:annotationXML>
    <inkml:trace contextRef="#ctx0" brushRef="#br0">1216 219 0,'0'0'218,"0"36"-202,0 0-1,0-1 1,0-35-16,0 36 16,0 0-1,0 0 1,36 0-1,-36-36-15,36 71 16,-36-71 0,0 36-1,0-36-15,0 36 31,0-1-15,36 1 0,-36-36-16,0 72 15,0-37 1,0 1-1,0 0-15,35-36 16,-35 36 0,0 0-1,0-36-15,0 35 31,0-35-15,0 36 280,0 0-249,0-36-16,0 36 79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2:25.91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0 123 0,'36'0'250,"0"0"-234,71 0-1,1 0-15,35 0 16,-36 36-1,36-1 1,-71 1-16,-37-36 16,1 0-1,36 0 1,-36 0-16,-1 0 15,73 0 1,-73 0 0,1 0-1,36 0-15,35 0 16,-71 36-1,0 0 1,35-36-16,-35 0 16,0 0-1,35 35 1,1-35-16,35 0 15,0 0 1,37 36 0,-37-36-1,72 36-15,-72 0 16,-35 35-1,35-35 1,-107-36-16,36 36 16,35-36 311,215-72-296,144-35-31,-108 71 16,-72 0 0,-71 36-1,-107 0-15,-37 0 16,1 0-1,-36 0 1,0-35 31,0 35 0,-36 0-32,-35 0 1,35 0-16,0 0 15,-35 0 1,-37 0 0,37-36-16,-1 36 15,-35 0 1,35 0-1,-35 0 1,0 0-16,-1 0 16,1 0-1,36 0 1,-1 0-16,-35 0 15,-36 0 1,35 0 0,1 0-1,0 0-15,-1 0 16,1 0-1,35 0 1,-35 0-16,71 0 16,1 0-1,-73 0 1,72 0-1,-35 0-15,35 0 16,-35 0 0,71 0-1,-72 0-15,72 0 16,-36 0 202,-35 0-202,-37 0-1,1 0-15,0 0 16,35 0 0,-35 0-1,35 0-15,-35 0 16,71 0-1,0 0 1,-35 36 0,35-36-16,0 0 15,-35 0 1,35 0-1,0 0-15,-35 35 16,35 1 0,0 0-1,0-36-15,1 0 16,35 0-1,-36 0 1,36 36 15,0-36 0,0 71 16,0-71-31,0 36-1,107-36 63,0 0-62,37 0 0,-37 0-1,-36 0 1,1 0-16,0 0 15,35 0 1,-36 0 0,1 0-16,0 0 15,35 0 1,0 0-1,36 72 1,0-37-16,36 1 16,-36 0-1,-35-36 1,-1 0-16,0 0 15,1-72 1,-1 37 0,-71-37-16,71 36 15,-71 36 1,0 0-1,35 0 1,1 0-16,35 0 16,-35 0-1,-1 0 1,1 0-16,-72 0 31,-108 0 16,-142 108-32,0-37 1,35 1-16,0-1 16,72 1-1,-72-72 1,72 0-16,0 0 15,36 0 1,0 0 0,-1 0-1,1 0-15,35 0 16,37 0-1,-37 0 1,1 0-16,-1 0 16,36 0-1,0 0 1,-71 0-1,71 0-15,1 0 16,-1 0 0,0 0-1,0 0-15,36 0 16,-36 0-1,36-36 1,-35 36 0,-1 0-1,36 0 1,-36 0-1,36 0-15,-36-36 16,1 36 0,-1 0-1,0 0-15,0 0 16,1 0-1,-1 0 1,0 0 0,36-35-16,-36 35 15,36-36 16,36 36 188,71 0-219,1 0 15,70-36 1,-34 36 0,34 0-16,73 0 15,-36-36 1,-37 36-1,37-36-15,-36 1 16,0-1 0,35 0-1,-106 36 1,-1 0-16,-35 0 15,35 0 1,-71 0 0,0 0-16,-1-36 15,-35 36 1,36-35-1,0 35 1,35-36-16,-35 0 16,0 36-1,71 0 1,-71 0-16,36 0 15,-37 0 1,37 0 0,-72 0-16,36 0 15,-1 0 1,1 0-1,-36 0 1,36 0-16,0 0 16,0 0-1,-1 72 1,37-37-16,-36 37 15,35-36 1,-35-36 0,0 0-1,-36 35-15,36-35 16,-36 0 15,35 0-31,-35 36 265,0-36-265,0 72 16,-71-72-1,35 0 1,0 36-16,-71-36 16,71 0-1,-35 0 1,35 0-1,0 0-15,36 0 16,-36 0 0,0 0-1,1 0-15,35 0 16,-72 0-1,72 0 1,-36 0 0,36 0-16,-35 0 15,-1 0 16,36 0 79,36 0-110,35 0 15,1 0 1,-37 0-1,37-36-15,0 36 16,-1-36 0,36 0-1,108 0 1,0-107-16,-1 108 15,-71-1 1,1 0 0,-109 0-16,1 36 15,-36 0 16,0 0 16,0-36-31,0 1-16,0 35 31,0-36-15,0 36-16,-36-36 31,36 36-16,-35-36 1,-1 36 0,0-35-1,36 35 1,-36 0-16,0-36 15,1 0 1,-1 36 0,0 0-16,-35 0 15,35-36 1,0 0-1,-36 36 1,37 0-16,-1 0 16,-36 0-1,37 0 1,-1 0-1,-36 0-15,72 0 16,-35 0 0,-37 0-1,0 0-15,37 0 16,-37 0-1,72 0 1,-36 0-16,36 0 16,-35 0-1,35 0 1,-36 0-1,0 0-15,36 0 16,-36 36 0,36-36-1,-36 0-15,36 36 16,-71-36-1,35 0 1,0 0-16,-35 36 16,71-36-1,-36 0 1,0 0-1,36 36-15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2:35.787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0 393 0,'0'0'281,"72"0"-265,0 0-16,35 0 15,36 0 1,0 0 0,179 36-1,-36-36-15,-71 36 16,-72-36-1,-36 0 1,1 0-16,-1 0 16,0 0-1,72-72 1,-36-35-1,0 35-15,36-71 16,-107 72 0,-36 71-1,35 0 313,-35 36-313,35-1 1,-35 37 0,36-36-16,-37 35 15,1-35 1,36 0-1,-36-36-15,-1 0 16,1 36 0,36-36-1,-1 0-15,1 0 16,35 0-1,0 0 1,1 0 0,-37 35-16,1-35 15,-36 0 1,-1 0-1,1 0-15,-36 0 16,72 0 234,-37 0-235,1 0 1,36 36-1,-1 0 1,-35-36-16,0 36 16,0-36-1,-36 0 1,35 0-16,-35 35 15,36-35 1,-36 0 0,36 36-1,0-36-15,-36 0 16,0 0 15,-36 0 94,-71 36-110,-1 35 1,-71-35-16,36 0 16,-143 71-1,107-35 1,-107-1-1,107-35-15,-35-36 16,71 0 0,35 0-1,-35 0-15,36 0 16,-1 0-1,1 0 1,0 0 0,35 0-16,1 0 15,-1 0 1,1 0-1,35 0-15,0 0 16,0 0 0,-35 0-1,71 0-15,-36 0 16,0 72-1,36-72 1,-36 0 202,-71 0-202,0 0 0,-1 0-1,1 0 1,-36 0-16,36 0 15,-1 0 1,37 0 0,-1 0-16,1 0 15,-1 0 1,36 0-1,-35 0-15,-1 0 16,72 0 0,-35 0-1,35 0 1,-36 0 31,0 0-1,36-36-30,0 36 31,-36-36-47,36 36 31,0-36 16,0 1 0,0 35-1,0 0-30,0-36 0,72 36-1,-72 0-15,36 0 16,35 0-1,-35 0 1,0 0 0,71 0-16,-71 0 15,-1 0 1,1 0-1,72 0-15,-73 0 16,37 0 0,-1 0-1,1 0-15,-36 0 16,35 0-1,-35 0 1,36 0 0,-37 0-16,1 0 15,36 0 1,-36 0-1,-1 0-15,1 0 16,0-36 0,-36 36-1,36-36-15,-1 36 16,1 0-1,36 0 1,-37 0-16,1 0 16,36 0-1,-1 0 1,-35 0-1,0 0-15,0 0 16,-1 0 0,1 0 233,36 0-233,-1 0-1,1 0-15,35 0 16,-35 0 0,-1 0-1,-35 0 1,0 0-16,0 0 15,-1 0 1,37 0 0,-72 0-16,36 0 15,0 0 1,-1 0-1,-35 0 1,36 0-16,0 0 16,0 0-1,-36 0 1,35 0-16,-35 0 31,72 0-15,-72 0-16,36 0 15,71 0 1,-71 0-1,0 0 1,-1 0-16,-35 0 16,36 0 15,-36 0-16,36 0-15,0 0 16,-36 0 15,-36 0-15,-36 0-1,1 0 1,-1 0-16,1-35 16,-72-1-1,71 0 1,1 36-1,-1-36-15,0 0 16,37 36 0,-37-35-1,72 35-15,-36 0 16,36 0-1,-35 0 1,35 0 15,0 0 78,0 0-93,71 0 0,-35 0-16,0 0 15,35 0 1,37 0-1,-37 0-15,1 0 16,-1 0 0,36 0-1,1-36-15,-37 36 16,-35 0-1,0 0 1,0 0 0,-1 0-16,37 36 15,0-1 1,-1 1-1,1 0-15,-72-36 16,35 0 312,37 0-313,-72 36 1,72-36-16,-72 36 15,71-1 1,-35-35 0,0 36-1,71 0-15,-71-36 16,35 36-1,1-1 1,-36 1-16,-1-36 16,1 0-1,-36 0 1,36 0-1,0 0 32,-36 0 0,35 0-47,-35 0 16,36 0-1,-36 0 1,36 0-1,0 0 17,-36 0-1,36 0 0,-36 0-31,35 0 16,1 36 15,-36-36 31,0 0 79,0 0-126,-36 0-15,1 0 16,-1 0-1,-36 36 1,1-36 0,-1 36-16,36-1 15,-71-35 1,71 0-1,-35 36-15,-1 0 16,36 0 0,1-36-1,-1 0 1,36 0-16,-72 0 15,72 0 1,-35 0 0,35 0-16,-36 0 15,0 0 1,0 0-1,36 0 1,-36 0 0,1 0-1,35 0 1,-36 0-16,0 0 15,0 0 1,1 0 0,35 0-16,-72 0 15,36 0 1,0 0-1,-35 0 1,35 0-16,-35 0 16,-1 0-1,0 0 1,-35 0-16,36 0 15,35 35 1,-36-35 0,1 0-16,71 0 15,-72 0 1,36 0-1,1 36 1,-37-36-16,36 36 16,1-36-1,-1 0 1,0 0-16,0 36 15,0 0 1,1-36 0,-1 35-16,0-35 15,0 36 1,36-36-1,-35 0 1,-1 0 280,0 0-280,-36 0-16,37 0 16,-1 0-1,-71 0 1,107 0-1,-36 0-15,0 0 16,0 0 0,0 0-1,36 0 1,-35 0-16,-1 0 31,36 0-15,-36 0-16,36 0 15,-36 0 1,36 0-1,-35 0-15,-1 0 32,36-36-17,-36 36-15,0 0 16,1 0-1,35 0 1,-36 0 0,0 0-16,0 0 15,0 0 1,1 0-1,-1 0 1,0 0-16,36 0 16,-36 0-1,1 0 1,35 0-16,-36 0 15,36 0 1,-36 0 0,0 0-16,36 0 15,-36 0 1,1 0 327,-37 0-343,36 0 16,-35 0-1,-1 0 1,36 0-16,-35 0 15,71 0 1,-36 0 0,0 0-16,1 0 15,35 0 16,-36 0-15,36 0-16,-36 0 16,36 0 15,-36 0-16,1 0 32,35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2:43.833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36 1 0,'35'0'265,"144"0"-265,-71 0 16,35 0-1,0 0 1,0 0 0,107 0-16,1 72 15,106-36 1,-35-36-1,0 35-15,-71 1 16,-108 0 0,-36-36-1,-35 0-15,-72 36 16,36-36-1,-36 0 344,71 0-343,-35 0-1,0 0 1,35 0-16,1 0 16,-1 0-1,-35 0 1,36 0-16,-37 0 15,1 0 1,0 0 0,-36 0-1,72 0-15,-72 0 16,71 0-1,1 0 1,-1 0-16,-71 0 16,36 0-1,-36 0 1,36 0-16,0 0 15,-36 0 1,35 0 0,-35 0-1,36 0-15,0 0 16,0 0-1,-1 0 1,1 0-16,0 0 16,-36-36-1,36 0 1,-1 0-1,-35 36-15,36 0 32,-36 0 14,0 0 17,-36 0-48,1 0-15,-37 0 16,36-35 0,1 35-1,-1 0-15,0-36 16,-35 36-1,-1 0 1,0 0 0,1 71-16,-36-71 15,35 36 1,36 0-1,-35-36-15,35 0 16,0 0 0,-35 0-1,35 0-15,0 0 16,-36 0-1,37 0 1,-1 0 0,0 0-16,-35 0 15,35 0 1,0 0-1,-35 0-15,35 0 16,0 0 0,-36 0-1,72 0 1,-35 0-16,35 0 15,-36 0 1,36 0 0,-72 0-16,72 0 15,-35 0 1,35 0-1,0-36 17,0 0-1,0 36-16,0-35 17,0 35-17,0 0 1,0 0-1,35-36 1,1 36-16,0 0 16,35 0-1,-71 0 1,72 0-16,-36 0 15,0 0 1,-1 0 0,1 0-1,0 0-15,0 0 16,-1 0-1,1 0 1,71 0-16,-35-36 16,71 0-1,-71 36 1,-1 0-16,-35 0 15,0 0 1,0 0 0,-36 0-1,35 0-15,1 0 16,0 0-1,0 0 1,-1 0-16,1 0 16,-36 0-1,36 0 1,0 0-16,35 0 281,-71 36-266,36-36 1,-36 0-1,36 0-15,0 36 16,-1-36 0,-35 0-1,36 0-15,0 36 16,-36-36-1,36 0 32,-36 35-31,35 1-1,1 0 32,36 0-31,-36 35-16,35 1 15,36-1 1,-107-71 0,36 36-16,0-36 78,-36 36-63,0-36 126,0 36-126,0-36 1,-36 35-16,0-35 15,1 36 1,-1 0 0,0-36-1,0 0-15,1 0 16,-1 0-1,0 0 1,0 0-16,0 0 16,1 0-1,-1 0 1,-36 0-16,37 0 15,-1 0 1,0 0 0,0 0-1,1 0-15,-1 0 16,0 0-1,0 0 1,36 0-16,-36 0 16,36 0-1,-71 0 1,71 0-16,-36 0 15,-35 0 1,-1 0 0,0 0-1,1 36-15,-36-1 16,35-35-1,0 0 1,37 0-16,-37 0 16,36 0-1,1 0 1,35 0-1,-36 0-15,36 0 16,0 0 15,-72 0 250,-71-35-265,72-1-1,-37 0 1,1 36-16,35-36 15,-35 36 1,36 0 0,-1-35-16,36 35 15,-35 0 1,-1 0-1,36 0-15,1 0 16,-1 0 0,0 0-1,36 0 1,-36 0-16,36 0 15,-36 0 17,36 0-32,-35 0 15,-1 0 1,0 0-1,36 0 1,-36 0-16,1 0 16,-37 35-1,72-35 1,-36 0-16,1 0 15,-1 0 1,0 0 0,0 0-16,0 0 15,36 0 1,-71 0-1,71 0 1,-36 0-16,0 0 16,1 0-1,35 0 1,-36 0-16,0 0 15,0 0 1,0 0 0,36 0-1,-71 0-15,71 0 16,-36 0-1,0 0 1,1 0-16,35 0 16,-36 0 15,36 0-16,-36 0 282,0 0-282,0 0-15,-71 0 16,107 0 0,-71 0-1,-1 0 1,36 0-16,1 0 15,-1 0 1,0 0 0,0 0-16,36 0 15,-36 0 1,36 0-1,-35 0-15,-1 0 32,36 0 93,36 0-63,35-35-62,37 35 16,35 0-1,-36 0 1,-36 0-16,37 0 15,-72 0 1,-36 0 0,71 0-16,-35 0 15,0 0 1,-1 0-1,1 35 1,36 1-16,-36 0 16,-1-36-1,1 0 1,0 36-16,0-36 15,-1 0 1,-35 0 0,36 0-1,-36 35-15,36-35 16,-36 36 15,0-36-15,0 36 15,-107 0-16,35 0-15,36-36 16,-71 35 0,71-35-1,0 0-15,1 0 16,-1 0-1,0 0 1,36 0 0,-36 0-16,1 0 15,-1 0 1,36 0-1,-36 0-15,0 0 16,0 0 0,1 0-1,35 0-15,-36 0 16,0 0-1,36 0 1,0 0 202,0 0-202,72 0 0,-37 0-1,37 0-15,0 0 16,-37 0-1,37 0 1,-1 0 0,1 0-16,-36 0 15,0 0 1,-1 0-1,1 0-15,36 0 16,-72 0 0,35 0-1,1 0 1,0 0-16,-36 0 15,36 0 1,-36 0 0,36 0-16,-36 0 15,71 0 1,-71 0-1,36-35 1,0 35-16,-1 0 16,-35-36-1,36 36 1,0 0-1,0 0 1,-1 0 0,-35 0-16,36 0 15,0 0 1,-36 0-1,36 0 1,-36 0 0,36 0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2:51.500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2 0,'0'0'327,"36"0"-311,36 0-16,-36 0 15,-1 0 1,37 0 0,-72 0-1,36 0-15,35 0 16,-71 0-1,36 0 1,-36 0-16,36 0 16,-1 0-1,1 0 1,0 0-16,0 0 15,0 0 1,-1 0 0,-35 0-16,36 0 15,-36 0 1,36 0-1,0 0 1,-1 0-16,-35 0 16,72 0-1,-36 0 1,0 0-16,-36 36 15,35-36 1,1 0 0,0 0 233,35 0-233,1 0-1,0 0-15,-1 0 16,1 0 0,-1 0-1,1 0-15,-37 0 16,1 0-1,36 0 1,-36 0 0,-1 0-16,-35 0 15,36 0 1,-36 0-1,36 0-15,0 0 16,-36 0 0,35 0-1,-35 0-15,36 0 16,0 0-1,0 0 1,-36 0 0,36 0-16,-1 0 15,1 0 1,0 0-1,0 0-15,35 0 281,-35 0-265,0 0-1,0 0 1,-1 0-16,1 0 16,0 0-1,-36 0 1,71 0-16,-71 0 15,36 0 1,36 0 0,-72 0-16,36 0 15,-1 0 1,1 0-1,-36 0 1,36 0 15,-36 0 16,36 0-31,-1 0-1,-35 0 1,36 0-1,-36 0 1,36 0 31,0 0-16,-36 0 31,35 0-30,-35 0-17,36 0 16,-36 36-15,0 0 436,0 0-452,0-1 16,0 1 0,0-36-1,0 72 1,0-72-1,0 35 17,0-35-17,0 36 1,0-36 15,0 36 78,0 0-62,0-36-31,0 0 155,0 0-155,-36 0-16,36 0 15,-71 35 1,71-35 0,-72 0-1,37 0 1,-1 0-16,-36 36 15,1-36 1,35 36-16,0-36 16,0 0-1,1 0 1,-1 0-1,36 0-15,-36 0 16,0 0 0,36 0-1,-35 0-15,35 0 16,-36 0-1,0 0 1,36 0-16,-36 0 16,0 0-1,1 0 1,-1 0-1,0 0-15,0 0 16,1 0 0,-1 0-1,-36 0-15,36 0 16,36 0-1,-35 0 1,-1 0 0,36 0-16,-36 0 15,36 0 16,-36 0 1,-71 0 217,-108 0-233,72 0-1,0 0-15,-36 0 16,72 0 0,0 0-1,35 0 1,1 0-16,-1 0 15,0 0 1,37 0 0,-1 0-16,0 0 15,36 0 1,-36 0-1,1 0 1,35 0-16,-36 0 16,36 0-1,-36 0 1,36 0-16,-36 0 15,1 0 1,35 0 0,-36 0 46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13:18.8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13E42E0-8CD3-42DC-826B-E7422AEA6EB2}" emma:medium="tactile" emma:mode="ink">
          <msink:context xmlns:msink="http://schemas.microsoft.com/ink/2010/main" type="writingRegion" rotatedBoundingBox="5173,3674 7492,4217 7281,5121 4961,4578"/>
        </emma:interpretation>
      </emma:emma>
    </inkml:annotationXML>
    <inkml:traceGroup>
      <inkml:annotationXML>
        <emma:emma xmlns:emma="http://www.w3.org/2003/04/emma" version="1.0">
          <emma:interpretation id="{5BCF37E2-2AB0-4E04-94DB-2C39DF92126F}" emma:medium="tactile" emma:mode="ink">
            <msink:context xmlns:msink="http://schemas.microsoft.com/ink/2010/main" type="paragraph" rotatedBoundingBox="5173,3674 7492,4217 7281,5121 4961,45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B22BBE-92DD-49A1-828A-BF28D21AECB5}" emma:medium="tactile" emma:mode="ink">
              <msink:context xmlns:msink="http://schemas.microsoft.com/ink/2010/main" type="line" rotatedBoundingBox="5173,3674 7492,4217 7281,5121 4961,4578"/>
            </emma:interpretation>
          </emma:emma>
        </inkml:annotationXML>
        <inkml:traceGroup>
          <inkml:annotationXML>
            <emma:emma xmlns:emma="http://www.w3.org/2003/04/emma" version="1.0">
              <emma:interpretation id="{8A14739D-480F-40F5-AF82-2C934CFB7B00}" emma:medium="tactile" emma:mode="ink">
                <msink:context xmlns:msink="http://schemas.microsoft.com/ink/2010/main" type="inkWord" rotatedBoundingBox="5173,3674 7492,4217 7281,5121 4961,4578"/>
              </emma:interpretation>
              <emma:one-of disjunction-type="recognition" id="oneOf0">
                <emma:interpretation id="interp0" emma:lang="en-GB" emma:confidence="0">
                  <emma:literal>000°</emma:literal>
                </emma:interpretation>
                <emma:interpretation id="interp1" emma:lang="en-GB" emma:confidence="0">
                  <emma:literal>0000</emma:literal>
                </emma:interpretation>
                <emma:interpretation id="interp2" emma:lang="en-GB" emma:confidence="0">
                  <emma:literal>0080</emma:literal>
                </emma:interpretation>
                <emma:interpretation id="interp3" emma:lang="en-GB" emma:confidence="0">
                  <emma:literal>00000</emma:literal>
                </emma:interpretation>
                <emma:interpretation id="interp4" emma:lang="en-GB" emma:confidence="0">
                  <emma:literal>o</emma:literal>
                </emma:interpretation>
              </emma:one-of>
            </emma:emma>
          </inkml:annotationXML>
          <inkml:trace contextRef="#ctx0" brushRef="#br0">439 48 0,'0'0'452,"-36"0"-452,36 0 31,-36 0-15,36 0 0,0 0-16,-36 0 15,36-36 1,-35 36-1,35 0 1,0 0 0,-36 0-1,36 0 48,-36 0-17,36 0 1,-36 0 62,0 0-77,36 0-1,0 0-16,-35 0 17,35 0-32,0 0 15,0 36 1,-36-36-1,36 0 1,-36 36 31,36-36-16,0 35 31,0-35-46,0 36-16,0 0 16,0-36-1,0 36 1,-36-36-1,36 0 1,0 35 0,0 1 46,0-36-46,0 36 15,0-36-16,0 36 1,0-36 15,0 35-31,0 1 16,0-36 15,0 36-31,0-36 16,0 36 15,36 0-16,0-36 32,-36 0-47,0 35 16,36-35-1,-36 0 17,0 0-17,35 0 16,1 0-15,-36 0 0,36 0-1,-36 0 1,36 0 15,-36 0-15,36 0-1,-1 0 16,-35 0-31,36 0 32,-36 0-17,36 0 16,0 0 1,-36 0-32,35 0 15,-35 0 16,0-35-31,36-1 16,-36 36 0,0 0-1,36 0-15,-36-36 16,36 36-1,-36 0 1,0-36 0,0 0-16,36 36 15,-36 0 1,0 0-1,0-35-15,0 35 47,0-36 0,0 36-31,0-36-16,0 0 15,0 36 1,0-35-1,0 35-15,0-36 32,0 36-1,0-36-16,0 36-15,0 0 16,0 0 0,-36 0-1,36-36 1,0 36-1,-36 0 17,36 0 77,-36 0-78,36-35 31</inkml:trace>
          <inkml:trace contextRef="#ctx0" brushRef="#br0" timeOffset="247299.1447">1047 405 0,'0'0'374,"-36"0"-358,36 0 15,-36 0 0,1 0 63,35 36-79,0-36 1,0 0 0,-36 0-16,36 0 31,-36 0 0,36 36-15,0-36 15,0 0 31,-36 0-46,36 36-1,-36 0 1,36-36 15,0 35-15,0-35 31,0 36-32,0 0 16,0 0 32,-35-36-48,35 35 17,0 1-17,0-36 94,0 36-77,0-36-17,0 36 32,35-36 0,-35 0-47,36 0 15,-36 0 17,36 0-1,-36 36-16,0-36 1,36 0 31,-36 0-32,36 0 1,-1 0 0,-35 0-1,36 0 16,-36 0-15,36 0 15,0 0 0,-36 0 16,35 0 0,-35 0 0,36 0-32,-36 0 17,0-36-17,36 36 1,-36 0 31,0-36-47,0 36 31,0-36-16,0 0-15,0 36 32,0-35-17,0 35 1,0-36 15,0 0-15,0 36 15,0-36 16,0 36 62,0-35-78,0 35 0,0-36-15,0 0 15,0 36-15,0 0-1,0 0 1,0-36 15,-36 36-31,36 0 31,0-36-15,0 1 46,-36 35-31,36 0 1,-35 0-1,-1 0 94</inkml:trace>
          <inkml:trace contextRef="#ctx0" brushRef="#br0" timeOffset="2.3104E6">1941 298 0,'-36'0'530,"1"0"-483,35 0-31,-36 0-1,36 0 1,-36 0 0,0 0-1,36 0 1,-35 0 15,35 0 0,-36 0 16,36 36-47,-36-36 62,0 0-30,36 36-17,0-1 1,0-35 15,0 36-15,0-36 15,-36 0-16,36 36-15,0-36 16,0 72 0,0-72-1,0 35-15,0-35 16,0 36-1,0 0 17,0-36-32,0 36 31,0-36-16,0 35 1,0-35 15,0 36-15,0 0-1,0-36 17,0 36-32,0-36 31,0 36-16,0-1-15,0-35 16,0 0 0,0 36-1,36-36-15,0 0 16,-36 0 15,36 36-15,-36-36-16,0 0 15,36 0 1,-36 0 15,35 0 0,-35 36-15,36-36-1,-36 0 17,36 0-17,-36 0 16,36 0-31,-36 35 16,35-35 0,-35 0-1,36 0 1,-36 0-1,36 0 1,-36 0 0,36 0-1,0 0 1,-36 0-1,35 0 1,-35 0 0,36 0 15,0 0-31,-36-35 15,0 35 1,36-36 0,-36 36 15,0-36 0,0 36-15,35 0-1,-35-36 16,0 1-15,0-1 0,0 36-1,0-36-15,0 0 31,0 36-15,0-36 0,0 36 15,0-35-16,0 35 1,0-36 0,0 0-1,0 36 1,0-36-1,0 36 1,0-35 0,0-1-1,0 36 1,0-36-1,0 36 48,0 0-16,0-36-16,0 36-16,-35 0 17,35-36-17,-36 36 16,0 0 1,36-35-17,-36 35 16,36 0-31,0 0 16,0-36 0,-35 36-1,35 0 1,-36 0-16,36-36 47,0 36-16,-36 0-16,36-36 32,-36 36-16</inkml:trace>
          <inkml:trace contextRef="#ctx0" brushRef="#br0" timeOffset="2.31916E6">1905 441 0,'0'0'468,"-35"0"-468,-1 0 15,0 0 1,36 0-1,-36 0 1,36 0 15,-35 0 16,35 0-31,-36 0 15,0 0 0,36 0-15,0 0-1,-36 0 1,36 0 15,0 36 0,0-36-31,0 36 16,0 0-1,-36-36 1,36 35 0,0-35-1,0 36 1,0 0-1,0-36-15,0 36 16,0-36 0,0 35-1,0-35 1,0 36 15,0 0-15,0-36-1,0 36 16,0-36-31,0 36 16,0-1 0,36-35-1,-36 36 1,36-36-1,0 0 1,0 0-16,-1 0 16,1 36-1,-36-36 1,36 0-1,0 0-15,-1 0 16,-35 0 0,36 0-1,-36 0-15,36 0 16,0 0 15,-36 0-15,36 0-1,-36 0 1,0 0-1,0 0-15,35 0 16,-35-36 0,0 36-1,0-36 1,0 1-1,36 35 1,-36-36 0,0 36-16,0-36 15,0 0 1,0 36-1,0-36-15,0 36 32,0-35-17,0 35-15,0-36 16,0 0-1,0 36 1,0-36 0,0 36-16,0-35 15,0 35 1,0-36-1,0 0-15,0 36 16,0-36 15,-36 36-15,36-36 31,-35 36-16,35-35-16,0 35 1,-36 0 78,0 0-32,36 0-15,-36 0 46,36 0-77,-36 0 15,36 0 125</inkml:trace>
          <inkml:trace contextRef="#ctx0" brushRef="#br0" timeOffset="2.33842E6">1798 441 0,'0'0'359,"0"0"-343,-36 0-1,1 0-15,35 0 16,-36 0 0,0 0 15,36 0-16,0 36 1,-36-36 0,36 0-16,0 36 31,-36-36-16,36 0 1,0 36-16,-35-36 16,35 35-1,0 1 1,0-36 15,0 36-15,0-36-16,0 36 15,0-1 1,0 1-1,0-36 1,0 72-16,0-72 16,0 36-1,0-1 1,0 1-16,0-36 15,0 36 1,0-36 0,0 36-1,0-36 1,35 35-1,-35 1 1,36-36-16,-36 36 16,36-36-1,0 0 1,0 0-1,-36 36-15,71-36 16,-71 0 0,36 0-1,-36 0-15,36 0 16,-1 0-1,1 0 1,0 0-16,0 0 16,0 0-1,-36 0 1,35 0-1,1 0-15,0 0 16,-36-36 0,36 36-1,-1 0-15,-35-36 16,0 0-1,36 36 1,-36-35 0,0 35 15,0-36-16,0 0 1,0 36-16,0-36 16,0 1-1,0 35-15,0-36 16,0 0-1,0 36 1,0-36-16,0 36 16,0-36-1,0 1 1,0 35-1,0-36-15,0 36 16,0-36 0,0 36-1,0-36-15,0 1 31,0 35-15,0 0 0,-36-36-1,36 36 1,-35 0-1,35-36-15,0 36 16,-36-36 15,36 36 0,-36 0 1,36 0-17,0-36 16,-36 36-31,1 0 32,35 0 108,0 0-140,-36 0 16,36 0 15,-36 0-16,36 0 17,-36 0-17,0 0 32,36 0-47,-35 0 47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2:28.00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0,'36'0'405,"0"0"-389,0 0 0,-36 0-16,35 0 15,-35 0 1,36 0-1,-36 0 1,36 0 0,0 0-1,-36 0-15,35 0 16,-35 0-1,36 0 1,0 0 0,-36 0-16,36 0 31,-36 0-16,36 0 1,-36 0 0,35 0-1,1 0 1,-36 0-16,36 0 31,-36 0 16,36 0-32,-1 0-15,-35 0 32,0 35-1,36-35-31,-36 0 31,36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3:45.58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406F16E-6A3C-488B-A908-355DC36FC2EF}" emma:medium="tactile" emma:mode="ink">
          <msink:context xmlns:msink="http://schemas.microsoft.com/ink/2010/main" type="inkDrawing" rotatedBoundingBox="10731,10838 15560,10791 15561,10827 10732,10874" semanticType="callout" shapeName="Other">
            <msink:sourceLink direction="with" ref="{D2A4A807-8E92-4780-8790-BD3642D148B9}"/>
          </msink:context>
        </emma:interpretation>
      </emma:emma>
    </inkml:annotationXML>
    <inkml:trace contextRef="#ctx0" brushRef="#br0">0 57 0,'71'0'266,"37"0"-266,35 0 15,71 0 1,-71 0-1,1 0-15,-1 0 16,0 0 0,-36 0-1,0 0-15,-35 0 16,0 0-1,-1 0 1,1 0 0,35 0-16,-36 0 15,-35 0 1,36 0-1,-1 0-15,-71 0 16,36 0 0,-36 0-1,36 0 1,-36 0-1,71 0 1,-71 0 0,72 0-16,35 0 15,-35 0 1,35 0-1,-35 0-15,-36 0 16,-36 0 0,35 0-1,1 0 250,0 0-249,71 0-16,-35 0 16,-36 0-1,35 0 1,1 0-1,-1 0-15,1 0 16,-72 0 0,35 0-1,1 0-15,-36 0 16,36 0-1,-36 0 1,36 0 0,0 0 15,-36 0-16,35 0 17,-35 0-17,36 0-15,-36 0 16,72 0-1,-72 0 1,71 0 0,-71 0-1,36 0 1,0 0-16,0-36 15,-1 36 1,-35 0 15,36 0-31,0 0 297,35 0-282,37 0-15,-1 0 16,-35 0-1,-1 0 1,-35 0 0,35 0-16,-35 0 15,0 0 1,-36 0-1,36 0 1,-36 0 0,36 0-1,-1 0 1,-35 0-16,36 0 15,-36 0 1,36 0 0,-36 0-16,36 0 31,-1 0 0,-35 0-31,36 0 16,-36 0-1,36 0 1,0 0-16,0 0 15,-36 0 1,35 0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3:18.0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09F5C4F-5C58-4DA5-92FE-B8E049147664}" emma:medium="tactile" emma:mode="ink">
          <msink:context xmlns:msink="http://schemas.microsoft.com/ink/2010/main" type="writingRegion" rotatedBoundingBox="11519,6081 12055,6081 12055,6904 11519,6904"/>
        </emma:interpretation>
      </emma:emma>
    </inkml:annotationXML>
    <inkml:traceGroup>
      <inkml:annotationXML>
        <emma:emma xmlns:emma="http://www.w3.org/2003/04/emma" version="1.0">
          <emma:interpretation id="{73E227B3-4A1C-49FA-99BF-4BEB4E189F53}" emma:medium="tactile" emma:mode="ink">
            <msink:context xmlns:msink="http://schemas.microsoft.com/ink/2010/main" type="paragraph" rotatedBoundingBox="11519,6081 12055,6081 12055,6904 11519,69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0F0188-1391-4F25-9B4B-11FF768165ED}" emma:medium="tactile" emma:mode="ink">
              <msink:context xmlns:msink="http://schemas.microsoft.com/ink/2010/main" type="line" rotatedBoundingBox="11519,6081 12055,6081 12055,6904 11519,6904"/>
            </emma:interpretation>
          </emma:emma>
        </inkml:annotationXML>
        <inkml:traceGroup>
          <inkml:annotationXML>
            <emma:emma xmlns:emma="http://www.w3.org/2003/04/emma" version="1.0">
              <emma:interpretation id="{0778B88A-2698-41A0-AFF2-087DB5807F14}" emma:medium="tactile" emma:mode="ink">
                <msink:context xmlns:msink="http://schemas.microsoft.com/ink/2010/main" type="inkWord" rotatedBoundingBox="11519,6081 12055,6081 12055,6904 11519,6904"/>
              </emma:interpretation>
              <emma:one-of disjunction-type="recognition" id="oneOf0">
                <emma:interpretation id="interp0" emma:lang="en-GB" emma:confidence="0">
                  <emma:literal>L</emma:literal>
                </emma:interpretation>
                <emma:interpretation id="interp1" emma:lang="en-GB" emma:confidence="0">
                  <emma:literal>l</emma:literal>
                </emma:interpretation>
                <emma:interpretation id="interp2" emma:lang="en-GB" emma:confidence="0">
                  <emma:literal>`</emma:literal>
                </emma:interpretation>
                <emma:interpretation id="interp3" emma:lang="en-GB" emma:confidence="0">
                  <emma:literal>|</emma:literal>
                </emma:interpretation>
                <emma:interpretation id="interp4" emma:lang="en-GB" emma:confidence="0">
                  <emma:literal>U</emma:literal>
                </emma:interpretation>
              </emma:one-of>
            </emma:emma>
          </inkml:annotationXML>
          <inkml:trace contextRef="#ctx0" brushRef="#br0">-2079 2612 0,'0'0'265,"0"36"-249,0 71-16,-36-35 16,36-1-1,-36 1 1,36-1-16,0-35 15,-35 0 1,35 35 0,0-35-1,0 0-15,-36 35 16,36-35-1,0 0 1,0-36-16,0 36 16,0-36 46,0 0 94,0 0-140,36 0-1,-36 0 1,35 0-16,1 0 15,0 0 1,0 0 0,-1 0-16,37 0 15,-36-36 1,0 36-1,-36 0-15,35 0 16,1 0 0,0-36-1,-36 36 1,36 0-1,-36-36 1,0 36 0,35 0 124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3:48.5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54A021B-34D0-4220-839A-43B2D56BE974}" emma:medium="tactile" emma:mode="ink">
          <msink:context xmlns:msink="http://schemas.microsoft.com/ink/2010/main" type="writingRegion" rotatedBoundingBox="8585,7226 9265,7226 9265,8013 8585,8013"/>
        </emma:interpretation>
      </emma:emma>
    </inkml:annotationXML>
    <inkml:traceGroup>
      <inkml:annotationXML>
        <emma:emma xmlns:emma="http://www.w3.org/2003/04/emma" version="1.0">
          <emma:interpretation id="{A1DF01C7-2F1B-4181-AE30-4936E7C8FBEB}" emma:medium="tactile" emma:mode="ink">
            <msink:context xmlns:msink="http://schemas.microsoft.com/ink/2010/main" type="paragraph" rotatedBoundingBox="8585,7226 9265,7226 9265,8013 8585,80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B43D94-6977-4CB2-8AFB-D4D119EEF69A}" emma:medium="tactile" emma:mode="ink">
              <msink:context xmlns:msink="http://schemas.microsoft.com/ink/2010/main" type="line" rotatedBoundingBox="8585,7226 9265,7226 9265,8013 8585,8013"/>
            </emma:interpretation>
          </emma:emma>
        </inkml:annotationXML>
        <inkml:traceGroup>
          <inkml:annotationXML>
            <emma:emma xmlns:emma="http://www.w3.org/2003/04/emma" version="1.0">
              <emma:interpretation id="{B092C452-6185-40A8-9AE6-38B680A89425}" emma:medium="tactile" emma:mode="ink">
                <msink:context xmlns:msink="http://schemas.microsoft.com/ink/2010/main" type="inkWord" rotatedBoundingBox="8585,7226 9265,7226 9265,8013 8585,8013"/>
              </emma:interpretation>
              <emma:one-of disjunction-type="recognition" id="oneOf0">
                <emma:interpretation id="interp0" emma:lang="en-GB" emma:confidence="0">
                  <emma:literal>+</emma:literal>
                </emma:interpretation>
                <emma:interpretation id="interp1" emma:lang="en-GB" emma:confidence="0">
                  <emma:literal>~</emma:literal>
                </emma:interpretation>
                <emma:interpretation id="interp2" emma:lang="en-GB" emma:confidence="0">
                  <emma:literal>X</emma:literal>
                </emma:interpretation>
                <emma:interpretation id="interp3" emma:lang="en-GB" emma:confidence="0">
                  <emma:literal>&amp;</emma:literal>
                </emma:interpretation>
                <emma:interpretation id="interp4" emma:lang="en-GB" emma:confidence="0">
                  <emma:literal>x</emma:literal>
                </emma:interpretation>
              </emma:one-of>
            </emma:emma>
          </inkml:annotationXML>
          <inkml:trace contextRef="#ctx0" brushRef="#br0">-4870 3757 0,'0'36'281,"0"-1"-281,0 73 16,0-73-1,0 37 1,0-36-16,0 0 15,0-36 1,0 71 0,0-71-1,0 72-15,0-72 16,0 35-1,0 1 1,0-36-16,0 36 16,0 0-1,0-36 1,0 35 31,0-35-32,0 36 16,0 0-15,0-36 0,0 36-1,0-36 1</inkml:trace>
          <inkml:trace contextRef="#ctx0" brushRef="#br0" timeOffset="2049.1172">-5156 4150 0,'0'0'265,"36"0"-249,-36 0 0,36 0-1,0 0 1,-36 0-1,35 0 1,-35 0 0,36 0-16,-36 0 31,36 0 0,0 0-15,-36 0 15,35 0-31,-35 0 15,36 0 1,0 0 0,-36 0-16,36 0 15,-36 0 1,36 0-1,-36 0-15,35 0 16,1 0 0,-36 0 15,36 0-31,-36 0 15,36 0 1,-1 0 0,-35 0-1,36 0 1,-36 0 15,36 0 0,-36 0 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3:58.99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C772B7D-3CC1-460F-A6A1-B16C1938E1E3}" emma:medium="tactile" emma:mode="ink">
          <msink:context xmlns:msink="http://schemas.microsoft.com/ink/2010/main" type="writingRegion" rotatedBoundingBox="14841,10811 10603,10726 10633,9218 14871,9303">
            <msink:destinationLink direction="with" ref="{B0DCFD4F-16F0-492E-937E-2BED5A7D5647}"/>
          </msink:context>
        </emma:interpretation>
      </emma:emma>
    </inkml:annotationXML>
    <inkml:traceGroup>
      <inkml:annotationXML>
        <emma:emma xmlns:emma="http://www.w3.org/2003/04/emma" version="1.0">
          <emma:interpretation id="{FE8CA446-7A07-4C06-A0ED-1D4756214984}" emma:medium="tactile" emma:mode="ink">
            <msink:context xmlns:msink="http://schemas.microsoft.com/ink/2010/main" type="paragraph" rotatedBoundingBox="14841,10811 10603,10726 10633,9218 14871,93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D2828B-0214-41D2-9B8B-713563DEBD63}" emma:medium="tactile" emma:mode="ink">
              <msink:context xmlns:msink="http://schemas.microsoft.com/ink/2010/main" type="line" rotatedBoundingBox="14841,10811 10603,10726 10633,9218 14871,9303"/>
            </emma:interpretation>
          </emma:emma>
        </inkml:annotationXML>
        <inkml:traceGroup>
          <inkml:annotationXML>
            <emma:emma xmlns:emma="http://www.w3.org/2003/04/emma" version="1.0">
              <emma:interpretation id="{D2A4A807-8E92-4780-8790-BD3642D148B9}" emma:medium="tactile" emma:mode="ink">
                <msink:context xmlns:msink="http://schemas.microsoft.com/ink/2010/main" type="inkWord" rotatedBoundingBox="14841,10811 10603,10726 10633,9218 14871,9303">
                  <msink:destinationLink direction="with" ref="{C406F16E-6A3C-488B-A908-355DC36FC2EF}"/>
                </msink:context>
              </emma:interpretation>
              <emma:one-of disjunction-type="recognition" id="oneOf0">
                <emma:interpretation id="interp0" emma:lang="en-GB" emma:confidence="0">
                  <emma:literal>2808</emma:literal>
                </emma:interpretation>
                <emma:interpretation id="interp1" emma:lang="en-GB" emma:confidence="0">
                  <emma:literal>28 08</emma:literal>
                </emma:interpretation>
                <emma:interpretation id="interp2" emma:lang="en-GB" emma:confidence="0">
                  <emma:literal>08°</emma:literal>
                </emma:interpretation>
                <emma:interpretation id="interp3" emma:lang="en-GB" emma:confidence="0">
                  <emma:literal>2888</emma:literal>
                </emma:interpretation>
                <emma:interpretation id="interp4" emma:lang="en-GB" emma:confidence="0">
                  <emma:literal>2898</emma:literal>
                </emma:interpretation>
              </emma:one-of>
            </emma:emma>
          </inkml:annotationXML>
          <inkml:trace contextRef="#ctx0" brushRef="#br0">-398 6225 0,'0'-36'188,"-71"36"-173,35-35 1,0-37-16,0 1 15,-35 35 1,35-36 0,0 36-16,1 1 15,35 35 1,-36-36-1,36 36 1,-36 0 0,0 0 15,36 0 16,-36 0-32,36 36 1,0-36-1,-35 35 1,35 1-16,-36-36 16,36 36 15,0 0-31,0 0 15,-36-1 1,36-35 0,0 72-16,0-72 15,0 36 1,0-1-1,0 1 1,0 0-16,0 0 16,0 35-1,0-35 1,0 0-16,0 0 15,0 35 1,0-71 0,0 72-1,0-72-15,0 36 16,0-1-1,0 1 1,0 0-16,0-36 16,36 36-1,-36-1 1,36-35-1,-36 0 1,0 36-16,0 0 16,35 0-1,-35-1-15,72 1 16,-36 36-1,0-36 1,-1 35-16,-35-71 16,36 0-1,0 0 344,0 0-343,-36 0-1,35 0 1,-35 0-1,36 0 1,0 0 0,-36 0 15,0 0-16,36 0 1,-36-36 15,0 36-15,36-35-1,-36 35 17,0-36-17,0 0-15,0 36 16,35-36-1,-35 0 1,0 36-16,0-35 16,0-1-1,0 0 1,0 36-16,0-71 15,0 35 1,0 0 0,36 36-1,-36-36-15,0 36 16,0-35 15,0-1-15,0 36-1,0-36 1,0 36-16,0-36 15,0 36 17,0-36-17,0 1 16,0 35 1,0-36-17,0 36 1,0-36-1,0 0-15,0 1 16,0 35 0,0-36-1,0 36-15,0-36 156,0 0-140,0 36-1</inkml:trace>
          <inkml:trace contextRef="#ctx0" brushRef="#br0" timeOffset="-3846.22">854 5975 0,'-35'0'297,"-1"0"-282,0 0 1,36 0-16,-36 0 16,36 0-1,-35 0 1,35 0-16,-36 0 15,36 0 1,-36 0 15,36 36-31,0-36 31,0 35-15,0-35 0,0 36 15,0-36-31,0 72 15,0-72 1,0 35 0,0-35-1,0 36-15,0 0 31,0 0-15,0-36-16,0 71 16,0-35-1,0 0 1,0 0-1,0-1-15,36 1 16,-36-36 0,0 72-1,36-72-15,-36 0 16,35 36-1,1-36 1,0 0 0,0 35-16,-1 1 15,-35-36 1,36 0-1,0 36-15,-36-36 16,36 0 15,-36 0-31,36 0 16,-36 36-1,35-1 1,1-35 0,-36 0-16,0 0 15,36 0 1,-36 36-1,0-36 1,0 0 0,0 36-1,0-36 1,0 36-1,0-1 1,0 1 0,0 0-16,0 0 15,0 0 1,-36-1-1,-35 37-15,35-36 16,-36-1 0,72-35-1,-36 36 1,36-36-16,-35 0 15,-1 0 1,36 0 0,-36 0-16,0 0 15,1 0 1,35 0-1,0-36 1,0 36-16,-36-35 16,36 35 15,0-36-16,-36 36 1,36-36 0,0 0-1,0 36 1,0-35 15,0-1-31,0 0 16,0 0-1,0 0 1,0 1-16,0-1 15,0 0 1,0 0 0,36 36-16,-36-35 15,0-1 1,36 36-1,-36-36 1,35 36-16,-35-36 31,36 1-15,-36 35-1,0-36 1,36 0 0,0 36-1,-36-36-15,0 0 16,35 36 15,-35-35-15,0-1-16,0 0 15,36 36 1,-36-36-16,36 36 15,-36-35 1,0-1 15,0 36-15,0-36 15,0 36-15,0-36-1,0 0 16,0 36-31,0-35 32,0 35-17,0-36 16,0 36-15,0 0-16,0-36 16,0 36 15,0-36-16,-36 36 17,36 0-17,0-35 16</inkml:trace>
          <inkml:trace contextRef="#ctx0" brushRef="#br0" timeOffset="12079.6909">-3117 6225 0,'0'0'312,"0"0"-296,36 0-16,0 0 15,-36 0 1,36 0-1,0-36-15,-36 36 16,35 0 0,-35 0-1,36 0 1,-36 0-1,36 0 17,0 0-32,-36 0 31,35 0-16,-35 0 1,36 0 0,0 0 15,-36 0-31,0 0 31,0 36 0,0 0-31,0-36 16,0 36-1,0-36-15,0 71 16,0-71 0,0 36-1,0 0 1,0-36-16,0 36 15,0-1 1,0 1 0,0 0-16,-36-36 15,36 0 1,-36 36 15,36-36-31,0 0 16,-35 0-1,35 36 1,-36-36-1,36 0 1,0 0 0,-36 0-1,36 35-15,0 1 16,-36-36-1,36 36 1,0-36-16,-35 0 16,-1 36-1,36-1 1,0 1-16,-36-36 15,36 36 1,0 0 0,-36-36-1,36 0-15,-36 35 31,36-35 32,0 0 108,36 0-155,0 0 0,0 0-1,35-35-15,37-1 16,-37 36-1,-35-36 1,36 36 0,-72 0-16,35-36 15,-35 36 1,36 0-1,0 0 1,-36 0 15,36 0 16</inkml:trace>
          <inkml:trace contextRef="#ctx0" brushRef="#br0" timeOffset="9070.5188">-1686 6154 0,'0'0'265,"-35"-36"-249,-1 36 0,0-36-16,36 0 15,-36 36 1,36 0-1,-35 0 1,-1 0 0,36 0-1,-36 0 16,36 0 1,-36 0-17,36 0 1,0 0-1,0 0 1,0 36-16,-36-36 31,36 36-15,0-36 31,0 36-16,0-36-16,0 71 1,0-35-16,0 0 16,36 35-1,0-71 1,-36 72-1,0-72-15,36 36 32,-36-36-17,0 0 1,36 0-1,-36 35 17,35 1-32,1-36 31,-36 0-16,0 36-15,36-36 32,-36 36-17,0-36-15,0 0 16,36 36 15,-36-1-15,35-35-16,-35 0 15,0 36 1,0-36-1,0 36 1,36-36 0,-36 36-1,0-36-15,0 35 16,0-35 15,0 36-15,0-36-1,0 36 1,0 0-1,0-36-15,0 35 16,0-35 0,0 36-1,0 0-15,0-36 16,0 36-1,0-36 1,0 36 0,0-36-16,0 0 15,0 35 1,-36 1 15,1-36-31,35 0 31,-36 0-15,36 0-1,-36 0 1,0 0 0,36 0-16,0 0 15,-35-36 1,35 36 15,0-35-31,-36 35 16,36 0-1,0-36 1,0 36-16,0 0 15,0-36 1,0 0 0,0 36-16,0-36 15,0 36 1,0-35 15,0-1-31,0 36 16,0-36-1,0 36 1,0-71-16,0 71 15,0-36 1,0 0 0,36 0-1,-1 1-15,-35 35 16,0 0-1,0-36 1,0 0-16,36 36 16,-36-36-1,0 36 1,0-36-16,36 1 15,-36 35 17,0-36 14,36 36-30,-36 0-16,0-36 16,0 36 15,0-36-16,0 1-15,0 35 16,0-36 15,0 36 0,0-36-15,0 0 0,0 36-1,0-36 1,0 36-1,0-35 1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5:18.9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FE18E90-C593-44AA-875E-637CA3816FD6}" emma:medium="tactile" emma:mode="ink">
          <msink:context xmlns:msink="http://schemas.microsoft.com/ink/2010/main" type="writingRegion" rotatedBoundingBox="21314,10583 18311,10434 18369,9271 21372,9421">
            <msink:destinationLink direction="with" ref="{C159F147-1F8A-4F73-9A9C-E6B6D5DB54C9}"/>
          </msink:context>
        </emma:interpretation>
      </emma:emma>
    </inkml:annotationXML>
    <inkml:traceGroup>
      <inkml:annotationXML>
        <emma:emma xmlns:emma="http://www.w3.org/2003/04/emma" version="1.0">
          <emma:interpretation id="{DD940948-861F-4582-ACEB-EB3B7D672CB8}" emma:medium="tactile" emma:mode="ink">
            <msink:context xmlns:msink="http://schemas.microsoft.com/ink/2010/main" type="paragraph" rotatedBoundingBox="21314,10583 18311,10434 18369,9271 21372,9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9BA3DD-89AB-409F-B664-0202039D60B5}" emma:medium="tactile" emma:mode="ink">
              <msink:context xmlns:msink="http://schemas.microsoft.com/ink/2010/main" type="line" rotatedBoundingBox="21314,10583 18311,10434 18369,9271 21372,9421"/>
            </emma:interpretation>
          </emma:emma>
        </inkml:annotationXML>
        <inkml:traceGroup>
          <inkml:annotationXML>
            <emma:emma xmlns:emma="http://www.w3.org/2003/04/emma" version="1.0">
              <emma:interpretation id="{1AC2263E-1358-4555-BDF8-FC523E75DFC4}" emma:medium="tactile" emma:mode="ink">
                <msink:context xmlns:msink="http://schemas.microsoft.com/ink/2010/main" type="inkWord" rotatedBoundingBox="18369,9271 21372,9421 21314,10583 18311,10434"/>
              </emma:interpretation>
              <emma:one-of disjunction-type="recognition" id="oneOf0">
                <emma:interpretation id="interp0" emma:lang="en-GB" emma:confidence="0">
                  <emma:literal>376</emma:literal>
                </emma:interpretation>
                <emma:interpretation id="interp1" emma:lang="en-GB" emma:confidence="0">
                  <emma:literal>37b</emma:literal>
                </emma:interpretation>
                <emma:interpretation id="interp2" emma:lang="en-GB" emma:confidence="0">
                  <emma:literal>370</emma:literal>
                </emma:interpretation>
                <emma:interpretation id="interp3" emma:lang="en-GB" emma:confidence="0">
                  <emma:literal>37°</emma:literal>
                </emma:interpretation>
                <emma:interpretation id="interp4" emma:lang="en-GB" emma:confidence="0">
                  <emma:literal>37o</emma:literal>
                </emma:interpretation>
              </emma:one-of>
            </emma:emma>
          </inkml:annotationXML>
          <inkml:trace contextRef="#ctx0" brushRef="#br0">922 5487 0,'0'0'281,"0"0"-266,0 0-15,-35 0 16,35 0-1,-36 0 1,0 0 0,36 0-1,-36 0 16,36 0 1,0 36-17,0-36-15,0 36 16,0-1-1,-35 1 1,35-36 0,-36 72-16,36-37 15,0 1 1,0-36-1,0 36-15,0 36 16,0-1 0,0-35-1,0 35 1,0-35-16,0 0 15,0 0 1,0 35 0,0-35-16,0 0 15,0 0 1,0-36-1,0 35-15,0 1 16,0 0 0,0 0-1,36-36 1,-36 35-16,35-35 15,-35 0 1,0 36 0,36-36-16,-36 0 15,36 0 1,0 0-1,-36 0-15,35 0 16,1 0 0,0 0-1,-36 0 1,36 0-16,-36 0 15,36 0 1,-1 0 0,-35 0-16,0 0 15,36-36 1,-36 36-1,0-35 1,0-1-16,0 36 31,0-36-15,0 36-16,0-36 15,0 1 1,0-1 15,0 36-31,0 0 16,-36 0-1,1-36 1,35 36-16,0-36 16,-36 36-1,36 0 16,-36 0-31,0 0 32,36 0-17,-36 0 32,36 0-47,-35 0 31,35 0 0,-36 0 1,0 0 14,36 0 32</inkml:trace>
          <inkml:trace contextRef="#ctx0" brushRef="#br0" timeOffset="6498.3716">-1832 5702 0,'0'0'359,"36"-36"-344,-1 36 1,1 0-1,-36 0-15,36-36 16,0 36 0,-36 0-1,35 0 1,-35 0-1,72 0 1,-72 0 0,36 0-16,-36 0 15,36 0 16,-1 0-31,-35 0 32,0 0 14,36 0-30,-36 0 0,0 0 15,0 36-16,0 0-15,0-36 32,0 35-17,0-35 16,0 36-15,0-36 0,0 36-1,0-36 1,-36 36-1,36-36 1,-35 0-16,35 36 16,0-36-1,-36 0 16,36 35 1,-36 1-17,0-36 1,36 0 15,0 36-31,-36-36 16,36 0 140,0 0-125,36 0-16,0 0 1,-36 0 0,36 0-1,0 36-15,-1-36 16,-35 0-1,36 35 1,-36 1 0,0-36 15,0 36 31,36-36-46,-36 36-1,0 0 1,0-36-16,0 35 31,0-35-15,0 36-1,0-36-15,0 36 32,0 0-17,0-36 32,0 35-31,0-35-1,0 36 1,0-36-1,0 36-15,-36 0 16,36-36 0,-36 0-1,1 35 1,35-35-16,-36 0 15,36 0 1,-36 0 0,36 0-16,-36 0 15,0 0 1,36 0-1,-35 0-15,35 0 32,0-35-17,-36 35 1,0-36-16,36 36 31,0-36-15,-36 36-1,36 0 1,0 0-1,0-36 1,0 36-16,-35 0 16,35-35-1,0 35 1</inkml:trace>
          <inkml:trace contextRef="#ctx0" brushRef="#br0" timeOffset="2556.1462">-509 5594 0,'0'0'312,"0"0"-296,36 0-16,0 0 15,36 0 1,-37 0-1,1 0-15,0 0 16,0 0 0,-1 0-1,-35 0 1,36 0-16,0 0 15,0 0 1,-36 0 0,35 0-16,1 0 15,-36 0 16,36 0-15,-36 0 15,0 0 172,0 0-172,0 36-15,0-36-1,0 36 1,0 0-16,0 35 16,0 1-1,-36-1 1,36-35-1,0 71-15,-36-107 16,36 36 0,-35 36-1,35-36-15,0 35 16,0-35 0,-36 0-1,36 35-15,-36-35 16,36 0-1,0-1 17,0-35 30,0 0 141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5:11.7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506C40F-4F5B-4510-A086-192FEF2FCE5E}" emma:medium="tactile" emma:mode="ink">
          <msink:context xmlns:msink="http://schemas.microsoft.com/ink/2010/main" type="inkDrawing" rotatedBoundingBox="17385,10698 22107,10690 22108,10867 17386,10875" semanticType="underline" shapeName="Other"/>
        </emma:interpretation>
      </emma:emma>
    </inkml:annotationXML>
    <inkml:trace contextRef="#ctx0" brushRef="#br0">0 179 0,'0'0'405,"36"0"-405,-1 0 16,73 0 0,-37 0-1,1 0 1,-1 0-16,1 0 15,-1-36 1,-35 36 0,36 0-16,-1 0 15,1 0 1,35 0-1,-35 0 1,-1 0-16,37 0 16,-1-36-1,-35 0 1,-37 1-16,37 35 15,-1 0 1,-35-36 0,36 36-16,35 0 15,0 0 1,-35 0-1,35 0 1,-71 0-16,0 0 281,0 36-266,-1-36 1,73 0-16,-1 0 16,-35 0-1,-1 0 1,1 35-16,-1-35 15,-35 0 1,0 0 0,35 36-1,-35-36-15,0 0 16,0 0-1,-1 0 1,-35 0-16,36 0 16,-36 0-1,72 0 1,-37 0-1,37 0-15,0 0 16,-1 0 0,-35 0-1,-36 0-15,36 0 16,-1 0-1,-35 0 1,72 0-16,-72-36 16,72 1-1,-37 35 1,1-36-1,-36 72 266,0 35-265,36-71-1,0 0-15,35 0 16,1 0 0,-1 0-1,1 0 1,-1 0-16,1 0 15,-36 0 1,-1 0 0,37 0-1,-72 0-15,36 36 16,-36-36-1,36 0 1,-36 0-16,35 0 31,1 0-15,0 0-1,-36 0 1,36 0 0,-1 0-1,1 0-15,-36 0 16,36 0-1,0 0 1,-36 0-16,36 0 16,-36 0-1,35 0 1,-35 0-16,36 0 15,-36 0 32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6T15:53:11.49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6F33EFD-0AAB-43AB-AA3F-CE8A949A51F6}" emma:medium="tactile" emma:mode="ink">
          <msink:context xmlns:msink="http://schemas.microsoft.com/ink/2010/main" type="writingRegion" rotatedBoundingBox="15059,3455 15164,9157 10259,9248 10153,3546"/>
        </emma:interpretation>
      </emma:emma>
    </inkml:annotationXML>
    <inkml:traceGroup>
      <inkml:annotationXML>
        <emma:emma xmlns:emma="http://www.w3.org/2003/04/emma" version="1.0">
          <emma:interpretation id="{7C1B4F1E-DA57-4E4F-8624-38605E466F01}" emma:medium="tactile" emma:mode="ink">
            <msink:context xmlns:msink="http://schemas.microsoft.com/ink/2010/main" type="paragraph" rotatedBoundingBox="15059,3455 15160,8931 13771,8957 13670,34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5DE8FF-23E7-4B93-8CE1-36714269EB17}" emma:medium="tactile" emma:mode="ink">
              <msink:context xmlns:msink="http://schemas.microsoft.com/ink/2010/main" type="line" rotatedBoundingBox="15059,3455 15160,8931 13771,8957 13670,3481"/>
            </emma:interpretation>
          </emma:emma>
        </inkml:annotationXML>
        <inkml:traceGroup>
          <inkml:annotationXML>
            <emma:emma xmlns:emma="http://www.w3.org/2003/04/emma" version="1.0">
              <emma:interpretation id="{D9CE72E6-11D1-4A2E-9FC6-C34356DB62E7}" emma:medium="tactile" emma:mode="ink">
                <msink:context xmlns:msink="http://schemas.microsoft.com/ink/2010/main" type="inkWord" rotatedBoundingBox="15059,3455 15160,8931 13771,8957 13670,3481"/>
              </emma:interpretation>
              <emma:one-of disjunction-type="recognition" id="oneOf0">
                <emma:interpretation id="interp0" emma:lang="en-GB" emma:confidence="0">
                  <emma:literal>808</emma:literal>
                </emma:interpretation>
                <emma:interpretation id="interp1" emma:lang="en-GB" emma:confidence="0">
                  <emma:literal>so</emma:literal>
                </emma:interpretation>
                <emma:interpretation id="interp2" emma:lang="en-GB" emma:confidence="0">
                  <emma:literal>8050</emma:literal>
                </emma:interpretation>
                <emma:interpretation id="interp3" emma:lang="en-GB" emma:confidence="0">
                  <emma:literal>so:</emma:literal>
                </emma:interpretation>
                <emma:interpretation id="interp4" emma:lang="en-GB" emma:confidence="0">
                  <emma:literal>to:</emma:literal>
                </emma:interpretation>
              </emma:one-of>
            </emma:emma>
          </inkml:annotationXML>
          <inkml:trace contextRef="#ctx0" brushRef="#br0">819 2648 0,'-36'0'328,"0"0"-312,36-36-1,-36 36 1,36 0-16,-35 0 15,-1 0 1,36 0 15,-36 0-31,36 0 16,-36 0 15,36 0-31,-36 0 16,1 0 15,35 0-16,0 0 1,-36 0 0,36 0-1,0 0-15,0 36 16,-36 0-1,36-36 1,0 35 0,0 1-1,0 0 1,0-36-1,0 36 32,0-36-31,0 71-1,0-71 1,0 36 0,0-36-1,36 36 1,0-36-1,-1 0-15,-35 0 16,36 36 0,-36-36-1,36 0-15,0 0 16,-36 0-1,36 35 1,-36-35 0,71 0-1,-71 0-15,36 0 16,-36 36-1,36-36 1,-36 0-16,0 36 16,35-36-1,-35 36 1,36-36-1,-36 0 1,0 35 0,0-35-1,0 36 1,0-36-1,0 36 1,0 0 0,0-1-1,0-35 1,0 36-16,0 0 15,0 0 1,0-36 0,0 71-16,0-71 15,0 36 1,0 0-1,0 0 1,0-36-16,0 71 16,0-71-1,-36 36 1,36 0-16,0 0 15,-35-1 1,35-35 0,-72 36-1,36-36-15,1 0 16,-37 0-1,36 0 1,0 0-16,1 0 16,-1-71-1,36 71 1,-36-36-16,36 0 15,-36 0 1,36 36 0,-35-36-1,35 1-15,0-1 16,0 36-1,-36-36 1,36 36-16,0-71 16,0 71 15,0-36-16,0 36-15,0-36 16,0 36 0,0-72-1,0 72-15,0-71 16,36 71-1,-1-36 1,-35 36-16,36-36 16,-36 36-1,36 0 1,0 0-1,-36-35-15,35 35 16,-35-36 0,0 36-1,36 0-15,-36-36 16,36 36 15,0 0-31,-36-36 16,0 1-1,36 35 16,-36 0-31,0-36 16,35 36 15,-35-36-31,0 36 16,36-36-1,-36 0 17,0 36-32,0-35 31,0 35-16,36-36-15,-36 0 16,0 36 0,0 0 15,0-36-16,0 36 17,0-35-17,0 35 16</inkml:trace>
          <inkml:trace contextRef="#ctx0" brushRef="#br0" timeOffset="12380.7082">854 4401 0,'-35'0'343,"-1"0"-327,0 0 0,36 0-16,-36 0 15,36 0 1,-35 0-1,-1 0 1,36 0-16,-36 0 16,36 0 15,-36 0-31,0 0 15,36 0 1,-35 0 15,35 0-15,0 0-1,-36 0 1,36 35-16,0-35 16,-36 36-1,36-36 1,-36 36-1,36-36-15,0 36 16,0 0 0,0-1-1,0 1-15,-35 0 16,35 0-1,0-1 1,0 1-16,0-36 16,0 72-1,0-36 1,0-1-1,0 1-15,0 0 16,0 0 0,0-1-1,0-35 1,0 72-1,0-72 1,0 36 0,0 0-16,0-1 15,0 1 1,0-36-1,35 36-15,-35 0 32,36-36-17,0 0-15,-36 0 16,0 35-1,36-35 1,-36 0 0,0 0-16,35 0 15,1 0 1,-36 36-1,36-36-15,-36 36 16,36-36 15,-36 0-15,36 0-1,-1 0 1,-35 0 0,36 0-16,-36 0 15,36 0 1,0 0-1,-36-36 1,35 36 0,-35 0-1,36-36 1,-36 36-16,0-35 15,0-1 1,36 36 0,0-36 15,-36 36-16,0-36 1,0 1-16,0-1 16,36 36-1,-36-36 1,0 0-16,0 0 15,0 36 1,0-35 0,0 35-1,0-36-15,0 0 16,0 36-1,0-36 1,0 36 0,0-35-1,0 35 1,0-36-16,0 0 15,0 36 17,0-36-17,-36 36-15,36 0 16,0-36-1,-36 36 1,36-35-16,0 35 16,0 0-1,0-36 1,-36 36-1,36 0-15,0 0 16,0-36 0,-36 36-1,36 0 1,0-36-1,-35 36 1,-1 0 15,36-35-15</inkml:trace>
          <inkml:trace contextRef="#ctx0" brushRef="#br0" timeOffset="14660.8386">-40 1682 0,'0'0'328,"0"0"-328,0-36 15,72-35 1,-72 35 0,107-36-16,-71-35 15,35 35 1,37-35-1,-73 35 1,73 1-16,-73-1 16,37 1-1,-72 35 1,72-36-16,-37 37 15,37-37 1,-1 1 0,1-1-16,0-35 15,-37 71 1,37-36-1,-1-35 1,-35 71-16,0-35 16,-36 35-1,36 0 1,-1 36-16,-35 0 15</inkml:trace>
          <inkml:trace contextRef="#ctx0" brushRef="#br0" timeOffset="-4060.2322">854 0 0,'-35'0'421,"-1"0"-405,36 0 0,-36 0-16,36 0 15,-36 0 1,36 0-1,-71 0 1,71 0-16,-36 0 31,36 36-15,-36-36-16,0 0 15,36 36 1,-35-36 0,-1 0-1,0 0-15,36 0 16,-36 36-1,36-36 1,-35 0-16,-1 0 16,36 36-1,0-1 1,-36-35-16,36 0 31,0 36-15,-36-36-1,36 0-15,0 36 16,0-36-1,-36 0 1,1 36-16,35-1 16,0-35-1,0 36 1,-36 0-1,36 0-15,0-36 16,0 36 0,-36-36-1,36 0-15,-36 35 16,36 1-1,0-36 1,0 36 0,0-36-1,0 36 1,0-1-1,0-35-15,0 36 16,0-36 0,0 36-1,-35-36 1,35 36-16,0-1 31,0 1-15,0-36-16,0 36 15,0 0 1,0-36-1,0 36 1,0-1 0,0 1-1,0 0 1,0-36-16,0 71 15,0-71 1,0 36 0,0 0-16,0 0 15,0-36 1,0 36-1,0 35 1,0-71 0,0 36-1,0-36 1,0 0-16,0 36 15,0-1 1,0-35 0,0 0-16,0 36 15,0-36 1,35 72-1,-35-72 1,36 36-16,-36-36 16,0 35-1,36 1 1,-36-36-16,0 36 15,36-36 1,-1 36 0,-35-1-16,72-35 15,-72 0 1,36 36-1,0-36 1,-36 0-16,35 0 16,1 0-1,0 0 1,0 0-16,-1 0 15,1 0 1,0 0 0,-36 0-1,36 0-15,-36 0 16,36 0-1,-36 0 1,35 0-16,1 0 16,-36-36-1,36 1 1,0-1-16,-1 0 15,1-35 1,-36 35 0,36 0-1,0 0-15,-36 0 16,36-35-1,-1 35 1,-35-35-16,36-1 16,-36 0-1,36 37 1,-36-73-16,0 73 15,0-1 1,0-36 0,0 1-1,0 35-15,0-36 16,0 1-1,0-1 1,0 1-16,0-1 16,0 36-1,0-35 1,0 35-1,0-35-15,0 71 16,-36-36 0,0 36-1,36-36-15,-35 36 16,35-36-1,-36 0 1,0 36-16,36 0 31,-36 0-15,36 0-1,-36 0 1,36 0 15,-35 0-15</inkml:trace>
        </inkml:traceGroup>
      </inkml:traceGroup>
    </inkml:traceGroup>
    <inkml:traceGroup>
      <inkml:annotationXML>
        <emma:emma xmlns:emma="http://www.w3.org/2003/04/emma" version="1.0">
          <emma:interpretation id="{8482B3E8-A6E3-4140-A956-1E0C31039CAB}" emma:medium="tactile" emma:mode="ink">
            <msink:context xmlns:msink="http://schemas.microsoft.com/ink/2010/main" type="paragraph" rotatedBoundingBox="14089,3920 12797,9143 10448,8561 11739,3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2DF024-E1B5-4404-8D70-FBEAFE19EDF7}" emma:medium="tactile" emma:mode="ink">
              <msink:context xmlns:msink="http://schemas.microsoft.com/ink/2010/main" type="line" rotatedBoundingBox="14089,3920 12797,9143 10448,8561 11739,3339"/>
            </emma:interpretation>
          </emma:emma>
        </inkml:annotationXML>
        <inkml:traceGroup>
          <inkml:annotationXML>
            <emma:emma xmlns:emma="http://www.w3.org/2003/04/emma" version="1.0">
              <emma:interpretation id="{A6FF04FD-0B47-46A0-B00B-7D9D95C6666B}" emma:medium="tactile" emma:mode="ink">
                <msink:context xmlns:msink="http://schemas.microsoft.com/ink/2010/main" type="inkWord" rotatedBoundingBox="14089,3920 12797,9143 10448,8561 11739,3339"/>
              </emma:interpretation>
              <emma:one-of disjunction-type="recognition" id="oneOf1">
                <emma:interpretation id="interp5" emma:lang="en-GB" emma:confidence="0">
                  <emma:literal>i*</emma:literal>
                </emma:interpretation>
                <emma:interpretation id="interp6" emma:lang="en-GB" emma:confidence="0">
                  <emma:literal>i*'</emma:literal>
                </emma:interpretation>
                <emma:interpretation id="interp7" emma:lang="en-GB" emma:confidence="0">
                  <emma:literal>i*"</emma:literal>
                </emma:interpretation>
                <emma:interpretation id="interp8" emma:lang="en-GB" emma:confidence="0">
                  <emma:literal>"i:</emma:literal>
                </emma:interpretation>
                <emma:interpretation id="interp9" emma:lang="en-GB" emma:confidence="0">
                  <emma:literal>it',</emma:literal>
                </emma:interpretation>
              </emma:one-of>
            </emma:emma>
          </inkml:annotationXML>
          <inkml:trace contextRef="#ctx0" brushRef="#br0" timeOffset="26691.5267">-2258 4329 0,'0'0'328,"0"0"-312,36 0-1,0 0 1,-1 0-16,1-36 15,0 1 1,0 35 0,-1 0-16,1 0 15,0 0 1,0 0-1,-36 0-15,36 0 16,-1 0 0,1 0-1,-36 0 1,36 0-16,-36 0 15,36 0 1,-1 0 0,-35 0-16,36 0 15,-36 0 1,0 0-1,36 0-15,-36 35 32,36-35-1,-36 36-16,36-36 17,-36 36-17,0 0 1,0-36-1,0 35 1,0 1-16,0-36 16,0 72-1,0-72 1,0 36-16,0-36 15,-36 35 17,36 1-17,0-36 1,-36 0 15,36 36-15,-36-36-1,36 0 1,-36 36-1,1-36-15,35 35 16,-36-35 0,36 0-1,-36 36-15,0-36 16,36 0-1,-35 0 1,35 0 0,0 0 140,0 0-141,35 0 1,1 0-1,0 0-15,0 0 16,35 0 0,-71 0-1,36 0 1,-36 0-1,0 36 17,36-36-1,-36 0 0,36 0 0,-36 36-15,0 0 15,0-36 0,0 35-15,35-35-1,-35 36-15,0 0 16,0-36 0,0 36-1,0-36 1,0 35-16,0-35 15,0 36 17,0 0-32,0-36 15,0 36 1,0-36-1,0 36 1,0-1 15,0-35-15,0 36-1,0-36 17,0 36-17,0-36 1,-35 0-1,-1 36-15,36-1 16,-36-35 0,36 0-1,-36 0 1,0 0-16,36 0 15,-35 0 1,35 0 0,-36 0-1,36 0 1,-72 0-1,72 0 1,-35 0-16,35 0 16,-36 0-1,0 0 1,36 0-1,-36 0 1,36 0 0,-36 0-1,1 0 1,35 0-1,-36-35 1,36 35 15,0 0-15</inkml:trace>
          <inkml:trace contextRef="#ctx0" brushRef="#br0" timeOffset="8668.4959">-1864 2719 0,'0'0'234,"0"72"-218,0-1-16,0 37 15,0-1 1,0-35-1,0-1 1,0-35-16,0 35 16,0 1-1,0-36 1,0 0-16,0 35 15,0-71 1,0 72 0,0-1-1,0-71-15,0 36 16,0 0-1,0 0 1,0-36-16,0 35 16,0-35 15,0 36-16,0 0-15,0-36 32,0 36-17,0-36 1,0 35-1,0-35 1,0 36 0,0 0 30</inkml:trace>
          <inkml:trace contextRef="#ctx0" brushRef="#br0" timeOffset="51922.9699">-2759 2934 0,'0'0'312,"36"0"-297,-36-36-15,36 36 32,0 0-17,-1-36 32,-35 36-31,36 0-1,0 0 16,-36-35-31,36-1 16,-36 36 0,35-36-1,1 36-15,-36 0 16,0-36-1,36 36 17,-36-35-32,0 35 46,36-36-30,-36 36 0,0 0-1,35-36 16,-35 36 1,36 0-17,-36 0 188,0-36-94</inkml:trace>
          <inkml:trace contextRef="#ctx0" brushRef="#br0" timeOffset="18059.033">-755 179 0,'0'0'374,"0"0"-374,0 36 16,-36-36 15,0 36-31,0-36 16,36 36-1,-36-1 1,36-35-1,-35 36-15,-1 0 16,0 0 0,36-36-1,-36 36-15,36-36 16,0 35 15,-35 1-31,35-36 16,0 0-1,0 36 16,-36-36-31,36 0 16,-36 36 15,36-1-31,0-35 16,0 0-1,0 36 1,-36-36 0,36 36-16,0-36 15,0 71 1,0-35-1,0 0-15,-36 36 16,36-1 0,0-35-1,0 35-15,0-71 16,0 36-1,-35 36 1,35-72 0,0 71-16,0-71 15,0 36 1,0 0-1,0 0-15,0-1 16,0 1 0,0 0-1,0 0 1,0-36-16,0 71 15,0-35 1,35 0 0,-35 0-16,0-1 15,36 1 1,-36-36-1,0 36 1,36 0-16,0-36 16,-36 0 15,36 0-31,-1 0 15,1 35 1,-36-35 0,36 0-1,0 0-15,-1 0 16,-35 0-1,36 0 1,0 0-16,-36 0 16,36 0-1,0 0 1,-36 0-16,35 0 15,-35 0 1,72 0 0,-72 0-1,36-35 1,-36 35-1,35-36 1,1 36-16,-36 0 16,36-36-1,-36 36 1,36 0-1,-36-36-15,0 36 16,36-71 0,-1 35-1,1-35-15,-36-1 16,0 36-1,36 0 1,0 1-16,-36-1 16,0 36-1,0-36 1,0 0-1,0 1-15,0-37 16,0 72 0,0-36-1,0 0-15,0 1 16,0-37-1,0 36 1,0 1-16,0-1 16,0 36-1,0-72 1,0 72-1,0-36-15,0 1 16,0-1 0,-36 36-1,36-36-15,-36 0 31,36 1-15,0 35-16,-36-36 16,36 36-1,-35-36 1,35 0-1,0 36-15,-36 0 16,36 0 0,0-35-1,-36 35-15,0 0 16,36-36-1,-36 36 1,36 0-16,-35-36 16,35 0-1,-36 36 16,0-36-31,36 36 16,0-35 0,-36-1-1,36 36-15</inkml:trace>
          <inkml:trace contextRef="#ctx0" brushRef="#br0" timeOffset="49632.8389">-2508 2397 0,'0'0'297,"0"0"-282,0 0 1,0 72-16,0-72 15,0 36 1,0-36 0,0 35-1,0 1 1,0-36 15,0 36-31,0-36 16,0 36-1,0-36 1,0 36-16,0-1 15,0 1 1,0-36 0,0 36-16,0 0 15,0-36 1,0 35-1,0-35 1,0 36 0,0 0-1,0-36 1,0 36-1,0-36 1,0 36 0,0-36-1,0 35 1,0 1-1,0-36 1,0 36 15,35-36 94</inkml:trace>
          <inkml:trace contextRef="#ctx0" brushRef="#br0" timeOffset="3653.209">-612 2612 0,'0'0'296,"0"0"-280,-36 0-1,36 0-15,-36 0 16,36 0 0,-36 0-1,1 0 1,35 0 15,0 0-31,-36 0 16,36 36-1,0 0 1,-36-1-1,36-35-15,0 36 16,-36 0 0,36-36-1,0 36-15,-36-36 31,36 35 1,0 1-32,0-36 15,0 36 1,0-36-1,0 72-15,0-72 16,0 35 0,-35 37-1,35-36 1,0-1-16,0 1 15,0 0 1,0 0 0,0-1-16,0 1 15,0 36 1,0-72-1,0 71-15,0-71 16,0 36 0,0 36-1,0-37 1,0 1-16,0 0 15,0-36 1,35 36 0,1 0-16,-36-36 15,0 35 1,36-35-1,-36 0-15,36 0 16,-36 0 0,36 0-1,-1 0 1,-35 0-16,36 0 15,0 0 1,0 0 0,-36 0-16,35 0 15,-35 0 16,36 0-15,-36 0-16,36 0 16,-36-35-1,36-1 1,-36 36-16,0-36 15,0 36 1,0-36 15,0 36-31,0-36 16,0 1-1,0 35 1,0-36-16,0 0 16,0 0-1,0 36 1,0-35-16,-36 35 15,36 0 1,0 0 0,-36-36-1,36 36-15,0 0 16,-36-36 15,36 0-31,0 36 16,-35-36-1,-1 36 16,36 0-31,0-35 16,-36 35 0,36 0-1,-36 0 1,1 0 15,35 0-15,-36 0-1,36 0 16,-36 0-15,36-36 15,-36 36 0,0 0 1,36 0-1</inkml:trace>
        </inkml:traceGroup>
      </inkml:traceGroup>
    </inkml:traceGroup>
    <inkml:traceGroup>
      <inkml:annotationXML>
        <emma:emma xmlns:emma="http://www.w3.org/2003/04/emma" version="1.0">
          <emma:interpretation id="{2AB31E5A-581A-4175-9028-7CA9B4D9A98E}" emma:medium="tactile" emma:mode="ink">
            <msink:context xmlns:msink="http://schemas.microsoft.com/ink/2010/main" type="paragraph" rotatedBoundingBox="10287,7342 13677,7838 13461,9317 10070,88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AB4C79C-CB1F-41D0-81D4-EC0BF9D2E746}" emma:medium="tactile" emma:mode="ink">
              <msink:context xmlns:msink="http://schemas.microsoft.com/ink/2010/main" type="inkBullet" rotatedBoundingBox="12882,7722 13677,7838 13475,9222 12679,9106"/>
            </emma:interpretation>
            <emma:one-of disjunction-type="recognition" id="oneOf2">
              <emma:interpretation id="interp10" emma:lang="en-GB" emma:confidence="0">
                <emma:literal>4</emma:literal>
              </emma:interpretation>
              <emma:interpretation id="interp11" emma:lang="en-GB" emma:confidence="0">
                <emma:literal>5</emma:literal>
              </emma:interpretation>
              <emma:interpretation id="interp12" emma:lang="en-GB" emma:confidence="0">
                <emma:literal>"</emma:literal>
              </emma:interpretation>
              <emma:interpretation id="interp13" emma:lang="en-GB" emma:confidence="0">
                <emma:literal>x</emma:literal>
              </emma:interpretation>
              <emma:interpretation id="interp14" emma:lang="en-GB" emma:confidence="0">
                <emma:literal>X</emma:literal>
              </emma:interpretation>
            </emma:one-of>
          </emma:emma>
        </inkml:annotationXML>
        <inkml:trace contextRef="#ctx0" brushRef="#br0" timeOffset="20904.1957">-827 4258 0,'0'35'203,"0"1"-188,0-36-15,0 36 16,0 0-1,0 35 1,0 37-16,0-37 16,-36 72-1,36-71 1,-36 35-1,1-35-15,35-37 16,0 37 0,0-72-1,-36 36-15,36 0 16,-36-1-1,36-35 1,0 36 0,36-36 140,-36 0-156,36 0 15,35 0 1,-35 0-1,0 0-15,35 0 16,-35 0 0,0 0-1,0 0-15,-1-36 16,37 36-1,-72 0 1,36 0 0,35 0-16,-71 0 15,72-35 1,-72 35-1,36 0 1,-36 0-16,0 0 31,35 0-15,-35 0-16,36-36 31,0 36-15</inkml:trace>
        <inkml:trace contextRef="#ctx0" brushRef="#br0" timeOffset="23050.3185">-469 4544 0,'0'71'234,"0"37"-219,0-1 1,0 0-1,0 1 1,0-37-16,0 37 16,0-37-1,0 1 1,0-72-1,0 71-15,0-71 16,0 36 0,0-36-1,0 36-15,0 0 31,0-1-15,0-35 0,0 36-1,0 0 16,0-36 1,0 36-17,0-36 1,0 35 62,0-35-63</inkml:trace>
      </inkml:traceGroup>
      <inkml:traceGroup>
        <inkml:annotationXML>
          <emma:emma xmlns:emma="http://www.w3.org/2003/04/emma" version="1.0">
            <emma:interpretation id="{54759D0F-7103-4B28-A1B5-E514F470900B}" emma:medium="tactile" emma:mode="ink">
              <msink:context xmlns:msink="http://schemas.microsoft.com/ink/2010/main" type="line" rotatedBoundingBox="10248,7609 11456,7785 11279,8998 10070,8821"/>
            </emma:interpretation>
          </emma:emma>
        </inkml:annotationXML>
        <inkml:traceGroup>
          <inkml:annotationXML>
            <emma:emma xmlns:emma="http://www.w3.org/2003/04/emma" version="1.0">
              <emma:interpretation id="{335FEE54-0404-4515-B595-429D4B217682}" emma:medium="tactile" emma:mode="ink">
                <msink:context xmlns:msink="http://schemas.microsoft.com/ink/2010/main" type="inkWord" rotatedBoundingBox="10248,7609 11456,7785 11279,8998 10070,8821"/>
              </emma:interpretation>
              <emma:one-of disjunction-type="recognition" id="oneOf3">
                <emma:interpretation id="interp15" emma:lang="en-GB" emma:confidence="0">
                  <emma:literal>Z</emma:literal>
                </emma:interpretation>
                <emma:interpretation id="interp16" emma:lang="en-GB" emma:confidence="0">
                  <emma:literal>z</emma:literal>
                </emma:interpretation>
                <emma:interpretation id="interp17" emma:lang="en-GB" emma:confidence="0">
                  <emma:literal>2</emma:literal>
                </emma:interpretation>
                <emma:interpretation id="interp18" emma:lang="en-GB" emma:confidence="0">
                  <emma:literal>3</emma:literal>
                </emma:interpretation>
                <emma:interpretation id="interp19" emma:lang="en-GB" emma:confidence="0">
                  <emma:literal>1</emma:literal>
                </emma:interpretation>
              </emma:one-of>
            </emma:emma>
          </inkml:annotationXML>
          <inkml:trace contextRef="#ctx0" brushRef="#br0" timeOffset="30186.7266">-3510 4258 0,'0'0'234,"71"0"-218,1 0-1,-36 0 1,35 0-16,1 0 15,-36 0 1,-1 0 0,73 0-1,-37 0-15,-35 0 16,0 0-1,35 0 1,-71 0-16,36 0 16,-36 0-1,36 0 1,-36 0-1,36 0 1,-36 35 0,0 1-1,0-36 1,0 36-1,0 0 1,0-1-16,0 37 16,0-36-1,-36 0 1,36 35-1,0-35-15,-36 0 16,0-1 0,36 1-1,-35 0-15,-1 0 16,36 0-1,-36-36 1,0 35-16,36 1 16,-35-36-1,35 0 1,-36 36-1,36-36-15,-36 36 16,0-36 0,36 35-1,0-35-15,-36 36 16,36-36-1,-35 36 1,35-36 0,-36 72-16,0-72 15,36 71 1,-36-71-1,36 36-15,-35-36 16,35 71 0,-36-71-1,36 0-15,0 0 312,36 0-296,35 0-16,1-35 15,35-37 1,0 72 0,36-71-16,-71 35 15,0 0 1,-1 36-1,-35 0 1,0-36-16,-1 36 16,-35 0-1,36 0 16,0 0-15,-36 0 0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3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60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31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04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8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32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2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96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41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1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0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5C39-B185-4A31-90A1-7431BDF87DB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2E98B-34FB-4BF6-8762-B9D4E38E5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2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customXml" Target="../ink/ink5.xml"/><Relationship Id="rId18" Type="http://schemas.openxmlformats.org/officeDocument/2006/relationships/image" Target="../media/image9.emf"/><Relationship Id="rId26" Type="http://schemas.openxmlformats.org/officeDocument/2006/relationships/customXml" Target="../ink/ink11.xml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6.emf"/><Relationship Id="rId17" Type="http://schemas.openxmlformats.org/officeDocument/2006/relationships/customXml" Target="../ink/ink7.xml"/><Relationship Id="rId25" Type="http://schemas.openxmlformats.org/officeDocument/2006/relationships/image" Target="../media/image12.emf"/><Relationship Id="rId2" Type="http://schemas.openxmlformats.org/officeDocument/2006/relationships/audio" Target="../media/media2.m4a"/><Relationship Id="rId16" Type="http://schemas.openxmlformats.org/officeDocument/2006/relationships/image" Target="../media/image8.emf"/><Relationship Id="rId20" Type="http://schemas.openxmlformats.org/officeDocument/2006/relationships/image" Target="../media/image10.emf"/><Relationship Id="rId29" Type="http://schemas.openxmlformats.org/officeDocument/2006/relationships/image" Target="../media/image14.emf"/><Relationship Id="rId1" Type="http://schemas.microsoft.com/office/2007/relationships/media" Target="../media/media2.m4a"/><Relationship Id="rId6" Type="http://schemas.openxmlformats.org/officeDocument/2006/relationships/image" Target="../media/image3.emf"/><Relationship Id="rId11" Type="http://schemas.openxmlformats.org/officeDocument/2006/relationships/customXml" Target="../ink/ink4.xml"/><Relationship Id="rId24" Type="http://schemas.openxmlformats.org/officeDocument/2006/relationships/customXml" Target="../ink/ink10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image" Target="../media/image2.png"/><Relationship Id="rId28" Type="http://schemas.openxmlformats.org/officeDocument/2006/relationships/customXml" Target="../ink/ink12.xml"/><Relationship Id="rId10" Type="http://schemas.openxmlformats.org/officeDocument/2006/relationships/image" Target="../media/image5.emf"/><Relationship Id="rId19" Type="http://schemas.openxmlformats.org/officeDocument/2006/relationships/customXml" Target="../ink/ink8.xml"/><Relationship Id="rId31" Type="http://schemas.openxmlformats.org/officeDocument/2006/relationships/image" Target="../media/image15.emf"/><Relationship Id="rId4" Type="http://schemas.openxmlformats.org/officeDocument/2006/relationships/image" Target="../media/image1.png"/><Relationship Id="rId9" Type="http://schemas.openxmlformats.org/officeDocument/2006/relationships/customXml" Target="../ink/ink3.xml"/><Relationship Id="rId14" Type="http://schemas.openxmlformats.org/officeDocument/2006/relationships/image" Target="../media/image7.emf"/><Relationship Id="rId22" Type="http://schemas.openxmlformats.org/officeDocument/2006/relationships/image" Target="../media/image11.emf"/><Relationship Id="rId27" Type="http://schemas.openxmlformats.org/officeDocument/2006/relationships/image" Target="../media/image13.emf"/><Relationship Id="rId30" Type="http://schemas.openxmlformats.org/officeDocument/2006/relationships/customXml" Target="../ink/ink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28.emf"/><Relationship Id="rId18" Type="http://schemas.openxmlformats.org/officeDocument/2006/relationships/customXml" Target="../ink/ink21.xml"/><Relationship Id="rId26" Type="http://schemas.openxmlformats.org/officeDocument/2006/relationships/customXml" Target="../ink/ink25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emf"/><Relationship Id="rId7" Type="http://schemas.openxmlformats.org/officeDocument/2006/relationships/image" Target="../media/image25.emf"/><Relationship Id="rId12" Type="http://schemas.openxmlformats.org/officeDocument/2006/relationships/customXml" Target="../ink/ink18.xml"/><Relationship Id="rId17" Type="http://schemas.openxmlformats.org/officeDocument/2006/relationships/image" Target="../media/image30.emf"/><Relationship Id="rId25" Type="http://schemas.openxmlformats.org/officeDocument/2006/relationships/image" Target="../media/image34.emf"/><Relationship Id="rId33" Type="http://schemas.openxmlformats.org/officeDocument/2006/relationships/image" Target="../media/image38.emf"/><Relationship Id="rId2" Type="http://schemas.openxmlformats.org/officeDocument/2006/relationships/audio" Target="../media/media9.m4a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29" Type="http://schemas.openxmlformats.org/officeDocument/2006/relationships/image" Target="../media/image36.emf"/><Relationship Id="rId1" Type="http://schemas.microsoft.com/office/2007/relationships/media" Target="../media/media9.m4a"/><Relationship Id="rId6" Type="http://schemas.openxmlformats.org/officeDocument/2006/relationships/customXml" Target="../ink/ink15.xml"/><Relationship Id="rId11" Type="http://schemas.openxmlformats.org/officeDocument/2006/relationships/image" Target="../media/image27.emf"/><Relationship Id="rId24" Type="http://schemas.openxmlformats.org/officeDocument/2006/relationships/customXml" Target="../ink/ink24.xml"/><Relationship Id="rId32" Type="http://schemas.openxmlformats.org/officeDocument/2006/relationships/customXml" Target="../ink/ink27.xml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23" Type="http://schemas.openxmlformats.org/officeDocument/2006/relationships/image" Target="../media/image33.emf"/><Relationship Id="rId28" Type="http://schemas.openxmlformats.org/officeDocument/2006/relationships/customXml" Target="../ink/ink26.xml"/><Relationship Id="rId10" Type="http://schemas.openxmlformats.org/officeDocument/2006/relationships/customXml" Target="../ink/ink17.xml"/><Relationship Id="rId19" Type="http://schemas.openxmlformats.org/officeDocument/2006/relationships/image" Target="../media/image31.emf"/><Relationship Id="rId31" Type="http://schemas.openxmlformats.org/officeDocument/2006/relationships/image" Target="../media/image37.png"/><Relationship Id="rId4" Type="http://schemas.openxmlformats.org/officeDocument/2006/relationships/customXml" Target="../ink/ink14.xml"/><Relationship Id="rId9" Type="http://schemas.openxmlformats.org/officeDocument/2006/relationships/image" Target="../media/image26.emf"/><Relationship Id="rId14" Type="http://schemas.openxmlformats.org/officeDocument/2006/relationships/customXml" Target="../ink/ink19.xml"/><Relationship Id="rId22" Type="http://schemas.openxmlformats.org/officeDocument/2006/relationships/customXml" Target="../ink/ink23.xml"/><Relationship Id="rId27" Type="http://schemas.openxmlformats.org/officeDocument/2006/relationships/image" Target="../media/image35.emf"/><Relationship Id="rId30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766" y="880459"/>
            <a:ext cx="4848225" cy="24955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8878" y="4476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920" y="483492"/>
            <a:ext cx="5069382" cy="46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22" y="452102"/>
            <a:ext cx="9038085" cy="52985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2411" y="5445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96" y="399178"/>
            <a:ext cx="9181160" cy="53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77" y="313788"/>
            <a:ext cx="4848225" cy="2495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915228" y="3273734"/>
              <a:ext cx="1726200" cy="878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3348" y="3261854"/>
                <a:ext cx="17499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6400668" y="3271214"/>
              <a:ext cx="1533240" cy="1033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8788" y="3259334"/>
                <a:ext cx="1557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Ink 25"/>
              <p14:cNvContentPartPr/>
              <p14:nvPr/>
            </p14:nvContentPartPr>
            <p14:xfrm>
              <a:off x="3863748" y="3881774"/>
              <a:ext cx="1738800" cy="35280"/>
            </p14:xfrm>
          </p:contentPart>
        </mc:Choice>
        <mc:Fallback>
          <p:pic>
            <p:nvPicPr>
              <p:cNvPr id="26" name="Ink 2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51868" y="3869894"/>
                <a:ext cx="176256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4" name="Ink 43"/>
              <p14:cNvContentPartPr/>
              <p14:nvPr/>
            </p14:nvContentPartPr>
            <p14:xfrm>
              <a:off x="4145988" y="2189414"/>
              <a:ext cx="194400" cy="296640"/>
            </p14:xfrm>
          </p:contentPart>
        </mc:Choice>
        <mc:Fallback>
          <p:pic>
            <p:nvPicPr>
              <p:cNvPr id="44" name="Ink 4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34108" y="2177534"/>
                <a:ext cx="2181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0" name="Ink 49"/>
              <p14:cNvContentPartPr/>
              <p14:nvPr/>
            </p14:nvContentPartPr>
            <p14:xfrm>
              <a:off x="3090828" y="2601614"/>
              <a:ext cx="245160" cy="283680"/>
            </p14:xfrm>
          </p:contentPart>
        </mc:Choice>
        <mc:Fallback>
          <p:pic>
            <p:nvPicPr>
              <p:cNvPr id="50" name="Ink 4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78948" y="2589734"/>
                <a:ext cx="2689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4" name="Ink 53"/>
              <p14:cNvContentPartPr/>
              <p14:nvPr/>
            </p14:nvContentPartPr>
            <p14:xfrm>
              <a:off x="3824868" y="3335654"/>
              <a:ext cx="1522800" cy="557640"/>
            </p14:xfrm>
          </p:contentPart>
        </mc:Choice>
        <mc:Fallback>
          <p:pic>
            <p:nvPicPr>
              <p:cNvPr id="54" name="Ink 5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12988" y="3323774"/>
                <a:ext cx="154656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5" name="Ink 64"/>
              <p14:cNvContentPartPr/>
              <p14:nvPr/>
            </p14:nvContentPartPr>
            <p14:xfrm>
              <a:off x="6606948" y="3387134"/>
              <a:ext cx="1073880" cy="390240"/>
            </p14:xfrm>
          </p:contentPart>
        </mc:Choice>
        <mc:Fallback>
          <p:pic>
            <p:nvPicPr>
              <p:cNvPr id="65" name="Ink 6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95068" y="3375254"/>
                <a:ext cx="109764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0" name="Ink 69"/>
              <p14:cNvContentPartPr/>
              <p14:nvPr/>
            </p14:nvContentPartPr>
            <p14:xfrm>
              <a:off x="6259188" y="3850814"/>
              <a:ext cx="1700280" cy="64800"/>
            </p14:xfrm>
          </p:contentPart>
        </mc:Choice>
        <mc:Fallback>
          <p:pic>
            <p:nvPicPr>
              <p:cNvPr id="70" name="Ink 6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47308" y="3838934"/>
                <a:ext cx="172404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2" name="Ink 81"/>
              <p14:cNvContentPartPr/>
              <p14:nvPr/>
            </p14:nvContentPartPr>
            <p14:xfrm>
              <a:off x="3683388" y="1249094"/>
              <a:ext cx="1738800" cy="2061000"/>
            </p14:xfrm>
          </p:contentPart>
        </mc:Choice>
        <mc:Fallback>
          <p:pic>
            <p:nvPicPr>
              <p:cNvPr id="82" name="Ink 8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71508" y="1237214"/>
                <a:ext cx="1762560" cy="2084760"/>
              </a:xfrm>
              <a:prstGeom prst="rect">
                <a:avLst/>
              </a:prstGeom>
            </p:spPr>
          </p:pic>
        </mc:Fallback>
      </mc:AlternateContent>
      <p:pic>
        <p:nvPicPr>
          <p:cNvPr id="8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383734" y="4614854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0" name="Ink 89"/>
              <p14:cNvContentPartPr/>
              <p14:nvPr/>
            </p14:nvContentPartPr>
            <p14:xfrm>
              <a:off x="5589588" y="4919654"/>
              <a:ext cx="360" cy="360"/>
            </p14:xfrm>
          </p:contentPart>
        </mc:Choice>
        <mc:Fallback>
          <p:pic>
            <p:nvPicPr>
              <p:cNvPr id="90" name="Ink 8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77708" y="490777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92" name="Ink 91"/>
              <p14:cNvContentPartPr/>
              <p14:nvPr/>
            </p14:nvContentPartPr>
            <p14:xfrm>
              <a:off x="4082628" y="64334"/>
              <a:ext cx="3722400" cy="1974600"/>
            </p14:xfrm>
          </p:contentPart>
        </mc:Choice>
        <mc:Fallback>
          <p:pic>
            <p:nvPicPr>
              <p:cNvPr id="92" name="Ink 9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70748" y="52454"/>
                <a:ext cx="3746160" cy="19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5" name="Ink 94"/>
              <p14:cNvContentPartPr/>
              <p14:nvPr/>
            </p14:nvContentPartPr>
            <p14:xfrm>
              <a:off x="6125268" y="2728334"/>
              <a:ext cx="1503720" cy="491760"/>
            </p14:xfrm>
          </p:contentPart>
        </mc:Choice>
        <mc:Fallback>
          <p:pic>
            <p:nvPicPr>
              <p:cNvPr id="95" name="Ink 9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13388" y="2716454"/>
                <a:ext cx="1527480" cy="5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1" name="Ink 100"/>
              <p14:cNvContentPartPr/>
              <p14:nvPr/>
            </p14:nvContentPartPr>
            <p14:xfrm>
              <a:off x="5898468" y="2047574"/>
              <a:ext cx="1663200" cy="1777680"/>
            </p14:xfrm>
          </p:contentPart>
        </mc:Choice>
        <mc:Fallback>
          <p:pic>
            <p:nvPicPr>
              <p:cNvPr id="101" name="Ink 10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86588" y="2035694"/>
                <a:ext cx="1686960" cy="180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335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2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527" y="601551"/>
            <a:ext cx="8615027" cy="530847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9972" y="5300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87" y="496707"/>
            <a:ext cx="10378360" cy="5587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641" y="2354753"/>
            <a:ext cx="3335360" cy="2993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574" y="2083962"/>
            <a:ext cx="4648200" cy="37719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641" y="5551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061" y="1616701"/>
            <a:ext cx="8897825" cy="33797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783" y="5300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631" y="974032"/>
            <a:ext cx="9510713" cy="410385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0580" y="5077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606" y="577469"/>
            <a:ext cx="8565188" cy="482672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8327" y="4682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837" y="798758"/>
            <a:ext cx="9061897" cy="509147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8901" y="5171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9272748" y="524414"/>
              <a:ext cx="1777680" cy="521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60868" y="512534"/>
                <a:ext cx="1801440" cy="5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9337188" y="1324694"/>
              <a:ext cx="1823040" cy="5176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5308" y="1312814"/>
                <a:ext cx="184680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9350148" y="2212814"/>
              <a:ext cx="1729080" cy="53064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38268" y="2200934"/>
                <a:ext cx="175284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9337188" y="3076454"/>
              <a:ext cx="1736640" cy="45360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25308" y="3064574"/>
                <a:ext cx="176040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/>
              <p14:cNvContentPartPr/>
              <p14:nvPr/>
            </p14:nvContentPartPr>
            <p14:xfrm>
              <a:off x="9749388" y="592454"/>
              <a:ext cx="27720" cy="42516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37508" y="580574"/>
                <a:ext cx="5148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/>
              <p14:cNvContentPartPr/>
              <p14:nvPr/>
            </p14:nvContentPartPr>
            <p14:xfrm>
              <a:off x="9756948" y="1326494"/>
              <a:ext cx="32760" cy="47700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45068" y="1314614"/>
                <a:ext cx="5652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Ink 20"/>
              <p14:cNvContentPartPr/>
              <p14:nvPr/>
            </p14:nvContentPartPr>
            <p14:xfrm>
              <a:off x="9826428" y="2253854"/>
              <a:ext cx="360" cy="45108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14548" y="2241974"/>
                <a:ext cx="2412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4" name="Ink 23"/>
              <p14:cNvContentPartPr/>
              <p14:nvPr/>
            </p14:nvContentPartPr>
            <p14:xfrm>
              <a:off x="9774588" y="3155294"/>
              <a:ext cx="53280" cy="30960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762708" y="3143414"/>
                <a:ext cx="77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/>
              <p14:cNvContentPartPr/>
              <p14:nvPr/>
            </p14:nvContentPartPr>
            <p14:xfrm>
              <a:off x="9427188" y="612614"/>
              <a:ext cx="1674720" cy="327960"/>
            </p14:xfrm>
          </p:contentPart>
        </mc:Choice>
        <mc:Fallback>
          <p:pic>
            <p:nvPicPr>
              <p:cNvPr id="25" name="Ink 2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79308" y="516854"/>
                <a:ext cx="177048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6" name="Ink 25"/>
              <p14:cNvContentPartPr/>
              <p14:nvPr/>
            </p14:nvContentPartPr>
            <p14:xfrm>
              <a:off x="9427188" y="1287974"/>
              <a:ext cx="1674720" cy="557640"/>
            </p14:xfrm>
          </p:contentPart>
        </mc:Choice>
        <mc:Fallback>
          <p:pic>
            <p:nvPicPr>
              <p:cNvPr id="26" name="Ink 2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79308" y="1191854"/>
                <a:ext cx="1770480" cy="7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/>
              <p14:cNvContentPartPr/>
              <p14:nvPr/>
            </p14:nvContentPartPr>
            <p14:xfrm>
              <a:off x="9401628" y="2292014"/>
              <a:ext cx="1648800" cy="340200"/>
            </p14:xfrm>
          </p:contentPart>
        </mc:Choice>
        <mc:Fallback>
          <p:pic>
            <p:nvPicPr>
              <p:cNvPr id="27" name="Ink 2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53748" y="2196254"/>
                <a:ext cx="1744560" cy="53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8" name="Ink 27"/>
              <p14:cNvContentPartPr/>
              <p14:nvPr/>
            </p14:nvContentPartPr>
            <p14:xfrm>
              <a:off x="9427188" y="3193094"/>
              <a:ext cx="1097640" cy="215280"/>
            </p14:xfrm>
          </p:contentPart>
        </mc:Choice>
        <mc:Fallback>
          <p:pic>
            <p:nvPicPr>
              <p:cNvPr id="28" name="Ink 2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379308" y="3097334"/>
                <a:ext cx="119376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0" name="Ink 29"/>
              <p14:cNvContentPartPr/>
              <p14:nvPr/>
            </p14:nvContentPartPr>
            <p14:xfrm>
              <a:off x="1825428" y="1386614"/>
              <a:ext cx="819360" cy="418320"/>
            </p14:xfrm>
          </p:contentPart>
        </mc:Choice>
        <mc:Fallback>
          <p:pic>
            <p:nvPicPr>
              <p:cNvPr id="30" name="Ink 2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13548" y="1374734"/>
                <a:ext cx="843120" cy="44208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84383" y="5429519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98943" y="455751"/>
            <a:ext cx="5188978" cy="49198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7" name="Ink 36"/>
              <p14:cNvContentPartPr/>
              <p14:nvPr/>
            </p14:nvContentPartPr>
            <p14:xfrm>
              <a:off x="2408268" y="1635734"/>
              <a:ext cx="245160" cy="13680"/>
            </p14:xfrm>
          </p:contentPart>
        </mc:Choice>
        <mc:Fallback>
          <p:pic>
            <p:nvPicPr>
              <p:cNvPr id="37" name="Ink 3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60388" y="1539614"/>
                <a:ext cx="340920" cy="20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13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Widescreen</PresentationFormat>
  <Paragraphs>0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FCulley</dc:creator>
  <cp:lastModifiedBy>FCulley</cp:lastModifiedBy>
  <cp:revision>10</cp:revision>
  <dcterms:created xsi:type="dcterms:W3CDTF">2020-11-16T14:57:03Z</dcterms:created>
  <dcterms:modified xsi:type="dcterms:W3CDTF">2020-11-16T16:27:28Z</dcterms:modified>
</cp:coreProperties>
</file>