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7" r:id="rId6"/>
    <p:sldId id="259" r:id="rId7"/>
    <p:sldId id="260" r:id="rId8"/>
    <p:sldId id="261" r:id="rId9"/>
    <p:sldId id="264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7C80"/>
    <a:srgbClr val="FFE4E1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3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7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5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7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9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6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4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5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E9A3-8822-455D-9150-006C7DCAE6EC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56B8-E9BD-4ED6-8481-BE074BFD19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7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3928" y="178696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First turn the volume on!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1" y="5226945"/>
            <a:ext cx="10748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dirty="0"/>
              <a:t>1.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204758" y="2752717"/>
            <a:ext cx="1275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dirty="0"/>
              <a:t>2.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0" t="53094" r="10181" b="-682"/>
          <a:stretch>
            <a:fillRect/>
          </a:stretch>
        </p:blipFill>
        <p:spPr bwMode="auto">
          <a:xfrm>
            <a:off x="2903672" y="2082108"/>
            <a:ext cx="14636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125922" y="5341245"/>
            <a:ext cx="811212" cy="5016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032259" y="2825058"/>
            <a:ext cx="812800" cy="5016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3" y="118593"/>
            <a:ext cx="9346439" cy="658657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99"/>
    </mc:Choice>
    <mc:Fallback>
      <p:transition spd="slow" advTm="3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eckered flag and finish drawing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0"/>
          <a:stretch/>
        </p:blipFill>
        <p:spPr bwMode="auto">
          <a:xfrm>
            <a:off x="2670469" y="385494"/>
            <a:ext cx="5327471" cy="38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0625" y="4829577"/>
            <a:ext cx="4840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sbibi@peelpark.bradford.sch.uk</a:t>
            </a:r>
            <a:endParaRPr lang="en-GB" sz="2800" dirty="0"/>
          </a:p>
        </p:txBody>
      </p:sp>
      <p:pic>
        <p:nvPicPr>
          <p:cNvPr id="6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8"/>
          <a:stretch>
            <a:fillRect/>
          </a:stretch>
        </p:blipFill>
        <p:spPr bwMode="auto">
          <a:xfrm>
            <a:off x="1748495" y="3925888"/>
            <a:ext cx="62865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7007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To start the PowerPoint follow these steps…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8"/>
          <a:stretch>
            <a:fillRect/>
          </a:stretch>
        </p:blipFill>
        <p:spPr bwMode="auto">
          <a:xfrm>
            <a:off x="1854857" y="1952625"/>
            <a:ext cx="62865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53132" y="2306638"/>
            <a:ext cx="665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 dirty="0"/>
              <a:t>1.</a:t>
            </a:r>
          </a:p>
        </p:txBody>
      </p:sp>
      <p:sp>
        <p:nvSpPr>
          <p:cNvPr id="8" name="Oval 7"/>
          <p:cNvSpPr/>
          <p:nvPr/>
        </p:nvSpPr>
        <p:spPr>
          <a:xfrm>
            <a:off x="6228420" y="1827213"/>
            <a:ext cx="811212" cy="501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53132" y="4341813"/>
            <a:ext cx="773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600"/>
              <a:t>2.</a:t>
            </a:r>
          </a:p>
        </p:txBody>
      </p:sp>
      <p:sp>
        <p:nvSpPr>
          <p:cNvPr id="10" name="Oval 9"/>
          <p:cNvSpPr/>
          <p:nvPr/>
        </p:nvSpPr>
        <p:spPr>
          <a:xfrm>
            <a:off x="2269195" y="4189413"/>
            <a:ext cx="676275" cy="927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91" y="2399434"/>
            <a:ext cx="3256893" cy="32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8004" y="568381"/>
            <a:ext cx="4395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>
                <a:latin typeface="Arial Black" panose="020B0A04020102020204" pitchFamily="34" charset="0"/>
              </a:rPr>
              <a:t>Are you organised?</a:t>
            </a:r>
          </a:p>
        </p:txBody>
      </p:sp>
      <p:pic>
        <p:nvPicPr>
          <p:cNvPr id="6" name="Picture 2" descr="Silvine Exercise Book Ruled and Margin 80 Pages A4 Yellow Ref EX109 [Pack  of 10]: Amazon.co.uk: Office Product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8626" b="7146"/>
          <a:stretch/>
        </p:blipFill>
        <p:spPr bwMode="auto">
          <a:xfrm>
            <a:off x="1249251" y="2399434"/>
            <a:ext cx="3151554" cy="37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99"/>
    </mc:Choice>
    <mc:Fallback>
      <p:transition spd="slow" advTm="14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0"/>
            <a:ext cx="10278806" cy="5692462"/>
          </a:xfrm>
          <a:prstGeom prst="rect">
            <a:avLst/>
          </a:prstGeom>
          <a:solidFill>
            <a:srgbClr val="FF9999">
              <a:alpha val="40000"/>
            </a:srgbClr>
          </a:solidFill>
        </p:spPr>
      </p:pic>
      <p:sp>
        <p:nvSpPr>
          <p:cNvPr id="5" name="TextBox 4"/>
          <p:cNvSpPr txBox="1"/>
          <p:nvPr/>
        </p:nvSpPr>
        <p:spPr>
          <a:xfrm>
            <a:off x="167426" y="209353"/>
            <a:ext cx="2240924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HfW cursive" panose="00000500000000000000" pitchFamily="2" charset="0"/>
              </a:rPr>
              <a:t>Starter</a:t>
            </a:r>
            <a:endParaRPr lang="en-GB" sz="4400" dirty="0">
              <a:latin typeface="HfW cursive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15" y="5130998"/>
            <a:ext cx="12170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The Tin Man was rusty because _________________________</a:t>
            </a:r>
          </a:p>
          <a:p>
            <a:r>
              <a:rPr lang="en-GB" sz="3600" dirty="0" smtClean="0"/>
              <a:t>Dorothy was lost because ______________________________</a:t>
            </a:r>
            <a:endParaRPr lang="en-GB" sz="36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04"/>
    </mc:Choice>
    <mc:Fallback>
      <p:transition spd="slow" advTm="36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3178" y="211016"/>
            <a:ext cx="8808406" cy="5099538"/>
            <a:chOff x="669701" y="19595"/>
            <a:chExt cx="10527690" cy="68384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701" y="19595"/>
              <a:ext cx="10148552" cy="683840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69701" y="1403797"/>
              <a:ext cx="10527690" cy="584775"/>
            </a:xfrm>
            <a:prstGeom prst="rect">
              <a:avLst/>
            </a:prstGeom>
            <a:solidFill>
              <a:srgbClr val="FFE4E1"/>
            </a:solidFill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You use this to show a result of something that has happened </a:t>
              </a:r>
              <a:endParaRPr lang="en-GB" sz="32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1474" b="45289"/>
          <a:stretch/>
        </p:blipFill>
        <p:spPr>
          <a:xfrm>
            <a:off x="148281" y="5117121"/>
            <a:ext cx="11435862" cy="773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79080" b="6780"/>
          <a:stretch/>
        </p:blipFill>
        <p:spPr>
          <a:xfrm>
            <a:off x="148281" y="5890844"/>
            <a:ext cx="11435862" cy="826478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9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06"/>
    </mc:Choice>
    <mc:Fallback>
      <p:transition spd="slow" advTm="38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63" y="118593"/>
            <a:ext cx="9346439" cy="658657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00"/>
    </mc:Choice>
    <mc:Fallback>
      <p:transition spd="slow" advTm="3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478" y="156756"/>
            <a:ext cx="557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HfW cursive" panose="00000500000000000000" pitchFamily="2" charset="0"/>
              </a:rPr>
              <a:t>Thursday 1</a:t>
            </a:r>
            <a:r>
              <a:rPr lang="en-GB" sz="3200" u="sng" baseline="30000" dirty="0" smtClean="0">
                <a:latin typeface="HfW cursive" panose="00000500000000000000" pitchFamily="2" charset="0"/>
              </a:rPr>
              <a:t>st</a:t>
            </a:r>
            <a:r>
              <a:rPr lang="en-GB" sz="3200" u="sng" dirty="0" smtClean="0">
                <a:latin typeface="HfW cursive" panose="00000500000000000000" pitchFamily="2" charset="0"/>
              </a:rPr>
              <a:t> October 2020</a:t>
            </a:r>
            <a:endParaRPr lang="en-GB" sz="3200" u="sng" dirty="0"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6846" y="741531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HfW cursive" panose="00000500000000000000" pitchFamily="2" charset="0"/>
              </a:rPr>
              <a:t>Shared Write</a:t>
            </a:r>
            <a:endParaRPr lang="en-GB" sz="3200" u="sng" dirty="0">
              <a:latin typeface="HfW cursive" panose="00000500000000000000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8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06"/>
    </mc:Choice>
    <mc:Fallback>
      <p:transition spd="slow" advTm="13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52623"/>
          <a:stretch/>
        </p:blipFill>
        <p:spPr>
          <a:xfrm>
            <a:off x="123093" y="2603802"/>
            <a:ext cx="10169280" cy="3305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93" y="398007"/>
            <a:ext cx="239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Paragraph 4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9151" y="1126474"/>
            <a:ext cx="8656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A Mermaid who wants sparkly scales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r>
              <a:rPr lang="en-GB" dirty="0" smtClean="0">
                <a:latin typeface="HfW cursive" panose="00000500000000000000" pitchFamily="2" charset="0"/>
              </a:rPr>
              <a:t>A Shark who wants sharp, pointy teeth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r>
              <a:rPr lang="en-GB" dirty="0" smtClean="0">
                <a:latin typeface="HfW cursive" panose="00000500000000000000" pitchFamily="2" charset="0"/>
              </a:rPr>
              <a:t>A Dolphin who wants a brain</a:t>
            </a: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6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60"/>
    </mc:Choice>
    <mc:Fallback>
      <p:transition spd="slow" advTm="25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706"/>
          <a:stretch/>
        </p:blipFill>
        <p:spPr>
          <a:xfrm>
            <a:off x="0" y="1474632"/>
            <a:ext cx="12192000" cy="5325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73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9521" y="1603029"/>
            <a:ext cx="1118247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100" dirty="0" err="1" smtClean="0">
                <a:solidFill>
                  <a:srgbClr val="6600FF"/>
                </a:solidFill>
                <a:latin typeface="HfW cursive" panose="00000500000000000000" pitchFamily="2" charset="0"/>
              </a:rPr>
              <a:t>Safah</a:t>
            </a:r>
            <a:r>
              <a:rPr lang="en-GB" sz="3100" dirty="0" smtClean="0">
                <a:solidFill>
                  <a:srgbClr val="6600FF"/>
                </a:solidFill>
                <a:latin typeface="HfW cursive" panose="00000500000000000000" pitchFamily="2" charset="0"/>
              </a:rPr>
              <a:t> swam and </a:t>
            </a:r>
            <a:r>
              <a:rPr lang="en-GB" sz="3100" dirty="0">
                <a:solidFill>
                  <a:srgbClr val="6600FF"/>
                </a:solidFill>
                <a:latin typeface="HfW cursive" panose="00000500000000000000" pitchFamily="2" charset="0"/>
              </a:rPr>
              <a:t>s</a:t>
            </a:r>
            <a:r>
              <a:rPr lang="en-GB" sz="3100" dirty="0" smtClean="0">
                <a:solidFill>
                  <a:srgbClr val="6600FF"/>
                </a:solidFill>
                <a:latin typeface="HfW cursive" panose="00000500000000000000" pitchFamily="2" charset="0"/>
              </a:rPr>
              <a:t>wam and swam until she came to a rusty, old sunken ship. </a:t>
            </a:r>
            <a:r>
              <a:rPr lang="en-GB" sz="3100" dirty="0" smtClean="0">
                <a:solidFill>
                  <a:srgbClr val="FF0000"/>
                </a:solidFill>
                <a:latin typeface="HfW cursive" panose="00000500000000000000" pitchFamily="2" charset="0"/>
              </a:rPr>
              <a:t>Swimming around the ship was a vicious, hungry shark. </a:t>
            </a:r>
            <a:r>
              <a:rPr lang="en-GB" sz="3100" dirty="0" smtClean="0">
                <a:solidFill>
                  <a:schemeClr val="accent6"/>
                </a:solidFill>
                <a:latin typeface="HfW cursive" panose="00000500000000000000" pitchFamily="2" charset="0"/>
              </a:rPr>
              <a:t>He opened his toothless mouth and </a:t>
            </a:r>
            <a:r>
              <a:rPr lang="en-GB" sz="3100" dirty="0" err="1" smtClean="0">
                <a:solidFill>
                  <a:schemeClr val="accent6"/>
                </a:solidFill>
                <a:latin typeface="HfW cursive" panose="00000500000000000000" pitchFamily="2" charset="0"/>
              </a:rPr>
              <a:t>Safah</a:t>
            </a:r>
            <a:r>
              <a:rPr lang="en-GB" sz="3100" dirty="0" smtClean="0">
                <a:solidFill>
                  <a:schemeClr val="accent6"/>
                </a:solidFill>
                <a:latin typeface="HfW cursive" panose="00000500000000000000" pitchFamily="2" charset="0"/>
              </a:rPr>
              <a:t> screamed. </a:t>
            </a:r>
            <a:r>
              <a:rPr lang="en-GB" sz="3100" dirty="0" smtClean="0">
                <a:solidFill>
                  <a:srgbClr val="C00000"/>
                </a:solidFill>
                <a:latin typeface="HfW cursive" panose="00000500000000000000" pitchFamily="2" charset="0"/>
              </a:rPr>
              <a:t>He wanted sharp, pointy teeth so he could eat.</a:t>
            </a:r>
            <a:r>
              <a:rPr lang="en-GB" sz="3100" dirty="0" smtClean="0">
                <a:solidFill>
                  <a:srgbClr val="6600FF"/>
                </a:solidFill>
                <a:latin typeface="HfW cursive" panose="00000500000000000000" pitchFamily="2" charset="0"/>
              </a:rPr>
              <a:t> </a:t>
            </a:r>
            <a:r>
              <a:rPr lang="en-GB" sz="3100" dirty="0" smtClean="0">
                <a:solidFill>
                  <a:schemeClr val="bg1">
                    <a:lumMod val="50000"/>
                  </a:schemeClr>
                </a:solidFill>
                <a:latin typeface="HfW cursive" panose="00000500000000000000" pitchFamily="2" charset="0"/>
              </a:rPr>
              <a:t>Later, they bumped into a sad, grey mermaid. </a:t>
            </a:r>
            <a:r>
              <a:rPr lang="en-GB" sz="3100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She wanted sparkly scales because mermaids are supposed to be beautiful. </a:t>
            </a:r>
            <a:r>
              <a:rPr lang="en-GB" sz="3100" dirty="0" smtClean="0">
                <a:solidFill>
                  <a:schemeClr val="accent2"/>
                </a:solidFill>
                <a:latin typeface="HfW cursive" panose="00000500000000000000" pitchFamily="2" charset="0"/>
              </a:rPr>
              <a:t>They continued swimming towards Ursula’s Palace. </a:t>
            </a:r>
            <a:r>
              <a:rPr lang="en-GB" sz="3100" dirty="0" smtClean="0">
                <a:solidFill>
                  <a:srgbClr val="FF7C80"/>
                </a:solidFill>
                <a:latin typeface="HfW cursive" panose="00000500000000000000" pitchFamily="2" charset="0"/>
              </a:rPr>
              <a:t>Then, they collided with a confused, lost dolphin. </a:t>
            </a:r>
            <a:r>
              <a:rPr lang="en-GB" sz="3100" dirty="0" smtClean="0">
                <a:solidFill>
                  <a:srgbClr val="006600"/>
                </a:solidFill>
                <a:latin typeface="HfW cursive" panose="00000500000000000000" pitchFamily="2" charset="0"/>
              </a:rPr>
              <a:t>She wanted a brain so she could be intelligent.</a:t>
            </a:r>
            <a:r>
              <a:rPr lang="en-GB" sz="3100" dirty="0" smtClean="0">
                <a:solidFill>
                  <a:srgbClr val="6600FF"/>
                </a:solidFill>
                <a:latin typeface="HfW cursive" panose="00000500000000000000" pitchFamily="2" charset="0"/>
              </a:rPr>
              <a:t> </a:t>
            </a:r>
            <a:r>
              <a:rPr lang="en-GB" sz="3100" dirty="0" smtClean="0">
                <a:solidFill>
                  <a:srgbClr val="002060"/>
                </a:solidFill>
                <a:latin typeface="HfW cursive" panose="00000500000000000000" pitchFamily="2" charset="0"/>
              </a:rPr>
              <a:t>Together, they followed the sparkly, blue sand to visit Ursula. </a:t>
            </a:r>
            <a:endParaRPr lang="en-GB" sz="3100" dirty="0">
              <a:solidFill>
                <a:srgbClr val="002060"/>
              </a:solidFill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478" y="3558"/>
            <a:ext cx="6858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>
                <a:latin typeface="HfW cursive" panose="00000500000000000000" pitchFamily="2" charset="0"/>
              </a:rPr>
              <a:t>Wednesday 30</a:t>
            </a:r>
            <a:r>
              <a:rPr lang="en-GB" sz="3200" u="sng" baseline="30000" dirty="0">
                <a:latin typeface="HfW cursive" panose="00000500000000000000" pitchFamily="2" charset="0"/>
              </a:rPr>
              <a:t>th</a:t>
            </a:r>
            <a:r>
              <a:rPr lang="en-GB" sz="3200" u="sng" dirty="0">
                <a:latin typeface="HfW cursive" panose="00000500000000000000" pitchFamily="2" charset="0"/>
              </a:rPr>
              <a:t> September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6846" y="514718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 smtClean="0">
                <a:latin typeface="HfW cursive" panose="00000500000000000000" pitchFamily="2" charset="0"/>
              </a:rPr>
              <a:t>Shared Write</a:t>
            </a:r>
            <a:endParaRPr lang="en-GB" sz="3200" u="sng" dirty="0">
              <a:latin typeface="HfW cursive" panose="00000500000000000000" pitchFamily="2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5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73"/>
    </mc:Choice>
    <mc:Fallback>
      <p:transition spd="slow" advTm="84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198</Words>
  <Application>Microsoft Office PowerPoint</Application>
  <PresentationFormat>Widescreen</PresentationFormat>
  <Paragraphs>23</Paragraphs>
  <Slides>11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HfW cursive</vt:lpstr>
      <vt:lpstr>Office Theme</vt:lpstr>
      <vt:lpstr>First turn the volume on!</vt:lpstr>
      <vt:lpstr>To start the PowerPoint follow these steps…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sbibi</dc:creator>
  <cp:lastModifiedBy>Shazia Bibi</cp:lastModifiedBy>
  <cp:revision>14</cp:revision>
  <dcterms:created xsi:type="dcterms:W3CDTF">2020-09-23T16:55:28Z</dcterms:created>
  <dcterms:modified xsi:type="dcterms:W3CDTF">2020-09-30T08:05:23Z</dcterms:modified>
</cp:coreProperties>
</file>