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4" r:id="rId8"/>
    <p:sldId id="266" r:id="rId9"/>
    <p:sldId id="261" r:id="rId10"/>
    <p:sldId id="263" r:id="rId11"/>
    <p:sldId id="262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09F8-CF5D-4EE4-8EBC-31010BF68CC6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8078-E63D-4A4F-AEC6-7FE967449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689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09F8-CF5D-4EE4-8EBC-31010BF68CC6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8078-E63D-4A4F-AEC6-7FE967449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584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09F8-CF5D-4EE4-8EBC-31010BF68CC6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8078-E63D-4A4F-AEC6-7FE967449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302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09F8-CF5D-4EE4-8EBC-31010BF68CC6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8078-E63D-4A4F-AEC6-7FE967449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92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09F8-CF5D-4EE4-8EBC-31010BF68CC6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8078-E63D-4A4F-AEC6-7FE967449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784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09F8-CF5D-4EE4-8EBC-31010BF68CC6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8078-E63D-4A4F-AEC6-7FE967449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06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09F8-CF5D-4EE4-8EBC-31010BF68CC6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8078-E63D-4A4F-AEC6-7FE967449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527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09F8-CF5D-4EE4-8EBC-31010BF68CC6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8078-E63D-4A4F-AEC6-7FE967449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839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09F8-CF5D-4EE4-8EBC-31010BF68CC6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8078-E63D-4A4F-AEC6-7FE967449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301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09F8-CF5D-4EE4-8EBC-31010BF68CC6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8078-E63D-4A4F-AEC6-7FE967449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75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09F8-CF5D-4EE4-8EBC-31010BF68CC6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8078-E63D-4A4F-AEC6-7FE967449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502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409F8-CF5D-4EE4-8EBC-31010BF68CC6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A8078-E63D-4A4F-AEC6-7FE967449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09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pencil-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91EEC0-0B89-4CAD-9E9B-05E8F6FFF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93DD3A-059D-4B49-BDC6-2469DEEB6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FAB644-E544-4BAE-9900-705A58D40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089" y="222240"/>
            <a:ext cx="6249671" cy="641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62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910" y="180304"/>
            <a:ext cx="293638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Answers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3A4D7C-D876-4D65-A2D1-ACD2FA92B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680" y="829057"/>
            <a:ext cx="4903182" cy="5499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07A5766-BC50-4B14-9888-B296099CB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880" y="529118"/>
            <a:ext cx="4527210" cy="579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20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910" y="180304"/>
            <a:ext cx="293638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Extension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CFBF9"/>
              </a:clrFrom>
              <a:clrTo>
                <a:srgbClr val="FCFB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00"/>
          <a:stretch/>
        </p:blipFill>
        <p:spPr>
          <a:xfrm>
            <a:off x="3052293" y="-803550"/>
            <a:ext cx="6223000" cy="21687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F2009AB-B7CC-4D34-B7BF-EAE333FDC63B}"/>
              </a:ext>
            </a:extLst>
          </p:cNvPr>
          <p:cNvSpPr txBox="1"/>
          <p:nvPr/>
        </p:nvSpPr>
        <p:spPr>
          <a:xfrm>
            <a:off x="89111" y="1944623"/>
            <a:ext cx="11940330" cy="1014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 Ben wants to buy 4 lollies for each of his twelve friends.</a:t>
            </a:r>
          </a:p>
          <a:p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How many lollies will he need to buy?     ____________ </a:t>
            </a:r>
            <a:endParaRPr lang="en-GB" sz="2400" dirty="0"/>
          </a:p>
        </p:txBody>
      </p:sp>
      <p:pic>
        <p:nvPicPr>
          <p:cNvPr id="1028" name="Picture 4" descr="Lollipop Transparent Background | PNG Play">
            <a:extLst>
              <a:ext uri="{FF2B5EF4-FFF2-40B4-BE49-F238E27FC236}">
                <a16:creationId xmlns:a16="http://schemas.microsoft.com/office/drawing/2014/main" xmlns="" id="{94A9D369-FCCC-4DA9-9A5A-8D2A3FA1B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50710">
            <a:off x="8906856" y="842686"/>
            <a:ext cx="2221304" cy="343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79AF824-55AE-44CA-A80D-012103C9F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11" y="5380272"/>
            <a:ext cx="12254313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2. T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om has 4 friends over for tea.  They have 3 fish fingers each.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altLang="en-U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How many fish fingers does Tom’s mum have to buy for his friends? ___________ 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5" name="Picture 11" descr="Crispy Fish Fingers Isolated On White Background Stock Photo, Picture And  Royalty Free Image. Image 100353779.">
            <a:extLst>
              <a:ext uri="{FF2B5EF4-FFF2-40B4-BE49-F238E27FC236}">
                <a16:creationId xmlns:a16="http://schemas.microsoft.com/office/drawing/2014/main" xmlns="" id="{69DEA449-022C-4138-94B4-206AD6831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000" r="96077">
                        <a14:foregroundMark x1="10615" y1="52615" x2="7000" y2="46308"/>
                        <a14:foregroundMark x1="7000" y1="46308" x2="10923" y2="40231"/>
                        <a14:foregroundMark x1="10923" y1="40231" x2="11308" y2="40000"/>
                        <a14:foregroundMark x1="90000" y1="35385" x2="96077" y2="40769"/>
                        <a14:foregroundMark x1="96077" y1="40769" x2="92846" y2="46077"/>
                        <a14:backgroundMark x1="18154" y1="74385" x2="26308" y2="73923"/>
                        <a14:backgroundMark x1="26308" y1="73923" x2="33846" y2="74077"/>
                        <a14:backgroundMark x1="33846" y1="74077" x2="36538" y2="73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929" y="3428999"/>
            <a:ext cx="2854960" cy="285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257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910" y="180304"/>
            <a:ext cx="293638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Extension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CFBF9"/>
              </a:clrFrom>
              <a:clrTo>
                <a:srgbClr val="FCFB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00"/>
          <a:stretch/>
        </p:blipFill>
        <p:spPr>
          <a:xfrm>
            <a:off x="3052293" y="-803550"/>
            <a:ext cx="6223000" cy="21687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F2009AB-B7CC-4D34-B7BF-EAE333FDC63B}"/>
              </a:ext>
            </a:extLst>
          </p:cNvPr>
          <p:cNvSpPr txBox="1"/>
          <p:nvPr/>
        </p:nvSpPr>
        <p:spPr>
          <a:xfrm>
            <a:off x="89111" y="1944623"/>
            <a:ext cx="11940330" cy="1014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 Ben wants to buy 4 lollies for each of his twelve friends.</a:t>
            </a:r>
          </a:p>
          <a:p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How many lollies will he need to buy?     </a:t>
            </a:r>
            <a:r>
              <a:rPr lang="en-GB" sz="24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48</a:t>
            </a:r>
            <a:endParaRPr lang="en-GB" sz="2400" dirty="0"/>
          </a:p>
        </p:txBody>
      </p:sp>
      <p:pic>
        <p:nvPicPr>
          <p:cNvPr id="1028" name="Picture 4" descr="Lollipop Transparent Background | PNG Play">
            <a:extLst>
              <a:ext uri="{FF2B5EF4-FFF2-40B4-BE49-F238E27FC236}">
                <a16:creationId xmlns:a16="http://schemas.microsoft.com/office/drawing/2014/main" xmlns="" id="{94A9D369-FCCC-4DA9-9A5A-8D2A3FA1B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50710">
            <a:off x="8906856" y="842686"/>
            <a:ext cx="2221304" cy="343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79AF824-55AE-44CA-A80D-012103C9F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11" y="5441827"/>
            <a:ext cx="1256008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2. T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om has 4 friends over for tea.  They have 3 fish fingers each.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altLang="en-U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How many fish fingers does Tom’s mum have to buy for his friends? </a:t>
            </a:r>
            <a:r>
              <a:rPr lang="en-GB" altLang="en-U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5" name="Picture 11" descr="Crispy Fish Fingers Isolated On White Background Stock Photo, Picture And  Royalty Free Image. Image 100353779.">
            <a:extLst>
              <a:ext uri="{FF2B5EF4-FFF2-40B4-BE49-F238E27FC236}">
                <a16:creationId xmlns:a16="http://schemas.microsoft.com/office/drawing/2014/main" xmlns="" id="{69DEA449-022C-4138-94B4-206AD6831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000" r="96077">
                        <a14:foregroundMark x1="10615" y1="52615" x2="7000" y2="46308"/>
                        <a14:foregroundMark x1="7000" y1="46308" x2="10923" y2="40231"/>
                        <a14:foregroundMark x1="10923" y1="40231" x2="11308" y2="40000"/>
                        <a14:foregroundMark x1="90000" y1="35385" x2="96077" y2="40769"/>
                        <a14:foregroundMark x1="96077" y1="40769" x2="92846" y2="46077"/>
                        <a14:backgroundMark x1="18154" y1="74385" x2="26308" y2="73923"/>
                        <a14:backgroundMark x1="26308" y1="73923" x2="33846" y2="74077"/>
                        <a14:backgroundMark x1="33846" y1="74077" x2="36538" y2="73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929" y="3428999"/>
            <a:ext cx="2854960" cy="285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761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910" y="180304"/>
            <a:ext cx="293638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Maths Drill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E1D60AE-1239-4500-835C-ECDCB5FFC193}"/>
              </a:ext>
            </a:extLst>
          </p:cNvPr>
          <p:cNvSpPr txBox="1"/>
          <p:nvPr/>
        </p:nvSpPr>
        <p:spPr>
          <a:xfrm flipH="1">
            <a:off x="5814418" y="1201885"/>
            <a:ext cx="557783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Challenge:</a:t>
            </a:r>
          </a:p>
          <a:p>
            <a:r>
              <a:rPr lang="en-GB" sz="2400" dirty="0" smtClean="0"/>
              <a:t>40 </a:t>
            </a:r>
            <a:r>
              <a:rPr lang="en-GB" sz="2400" dirty="0"/>
              <a:t>children need 4 pencils.</a:t>
            </a:r>
          </a:p>
          <a:p>
            <a:r>
              <a:rPr lang="en-GB" sz="2400" dirty="0"/>
              <a:t>There are 10 pencils in one box. 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Write down the correct number of boxes of pencils that would be needed. </a:t>
            </a:r>
          </a:p>
          <a:p>
            <a:endParaRPr lang="en-GB" sz="2400" dirty="0"/>
          </a:p>
          <a:p>
            <a:endParaRPr lang="en-GB" sz="2800" dirty="0"/>
          </a:p>
          <a:p>
            <a:r>
              <a:rPr lang="en-GB" sz="2800" dirty="0"/>
              <a:t>4               10                2                    5</a:t>
            </a:r>
          </a:p>
        </p:txBody>
      </p:sp>
      <p:pic>
        <p:nvPicPr>
          <p:cNvPr id="5" name="Picture 4" descr="A close up of a pencil&#10;&#10;Description automatically generated">
            <a:extLst>
              <a:ext uri="{FF2B5EF4-FFF2-40B4-BE49-F238E27FC236}">
                <a16:creationId xmlns:a16="http://schemas.microsoft.com/office/drawing/2014/main" xmlns="" id="{CAE882A6-A265-4A4B-B81E-280A6451C2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rot="1681259">
            <a:off x="9610787" y="1371600"/>
            <a:ext cx="1858743" cy="18587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B08CB88-1E73-42C2-8256-02A18AE15749}"/>
              </a:ext>
            </a:extLst>
          </p:cNvPr>
          <p:cNvSpPr txBox="1"/>
          <p:nvPr/>
        </p:nvSpPr>
        <p:spPr>
          <a:xfrm>
            <a:off x="529002" y="1295854"/>
            <a:ext cx="359585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GB" sz="4800" dirty="0"/>
              <a:t>3x3=</a:t>
            </a:r>
          </a:p>
          <a:p>
            <a:pPr marL="914400" indent="-914400">
              <a:buFont typeface="+mj-lt"/>
              <a:buAutoNum type="arabicPeriod"/>
            </a:pPr>
            <a:r>
              <a:rPr lang="en-GB" sz="4800" dirty="0"/>
              <a:t>4x4=</a:t>
            </a:r>
          </a:p>
          <a:p>
            <a:pPr marL="914400" indent="-914400">
              <a:buFont typeface="+mj-lt"/>
              <a:buAutoNum type="arabicPeriod"/>
            </a:pPr>
            <a:r>
              <a:rPr lang="en-GB" sz="4800" dirty="0"/>
              <a:t>5x3=</a:t>
            </a:r>
          </a:p>
          <a:p>
            <a:pPr marL="914400" indent="-914400">
              <a:buFont typeface="+mj-lt"/>
              <a:buAutoNum type="arabicPeriod"/>
            </a:pPr>
            <a:r>
              <a:rPr lang="en-GB" sz="4800" dirty="0"/>
              <a:t>221+321=</a:t>
            </a:r>
          </a:p>
          <a:p>
            <a:pPr marL="914400" indent="-914400">
              <a:buFont typeface="+mj-lt"/>
              <a:buAutoNum type="arabicPeriod"/>
            </a:pPr>
            <a:r>
              <a:rPr lang="en-GB" sz="4800" dirty="0"/>
              <a:t>50+72=</a:t>
            </a:r>
          </a:p>
          <a:p>
            <a:pPr marL="914400" indent="-914400">
              <a:buFont typeface="+mj-lt"/>
              <a:buAutoNum type="arabicPeriod"/>
            </a:pPr>
            <a:r>
              <a:rPr lang="en-GB" sz="4800" dirty="0"/>
              <a:t>100-25=</a:t>
            </a:r>
          </a:p>
        </p:txBody>
      </p:sp>
    </p:spTree>
    <p:extLst>
      <p:ext uri="{BB962C8B-B14F-4D97-AF65-F5344CB8AC3E}">
        <p14:creationId xmlns:p14="http://schemas.microsoft.com/office/powerpoint/2010/main" val="2145722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425" y="193182"/>
            <a:ext cx="3567448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Number of the 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C0F8F0-37AC-4746-B220-3293FA630CB1}"/>
              </a:ext>
            </a:extLst>
          </p:cNvPr>
          <p:cNvSpPr txBox="1"/>
          <p:nvPr/>
        </p:nvSpPr>
        <p:spPr>
          <a:xfrm>
            <a:off x="5524500" y="2971800"/>
            <a:ext cx="15279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553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B5A790AD-C14B-4D50-8B5B-C103A6D86DD8}"/>
              </a:ext>
            </a:extLst>
          </p:cNvPr>
          <p:cNvCxnSpPr>
            <a:cxnSpLocks/>
          </p:cNvCxnSpPr>
          <p:nvPr/>
        </p:nvCxnSpPr>
        <p:spPr>
          <a:xfrm flipV="1">
            <a:off x="6353175" y="777957"/>
            <a:ext cx="1250783" cy="2308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B74F5CDE-C469-416B-BC0D-88EF1F94FED1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7052482" y="3388623"/>
            <a:ext cx="3056701" cy="91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31DC97A-DA96-4C88-8C3F-1CFC1E033F86}"/>
              </a:ext>
            </a:extLst>
          </p:cNvPr>
          <p:cNvSpPr txBox="1"/>
          <p:nvPr/>
        </p:nvSpPr>
        <p:spPr>
          <a:xfrm>
            <a:off x="2348204" y="5904902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Add 100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B3B79F6-ACD9-4A3F-A17B-F257E7A9A935}"/>
              </a:ext>
            </a:extLst>
          </p:cNvPr>
          <p:cNvSpPr txBox="1"/>
          <p:nvPr/>
        </p:nvSpPr>
        <p:spPr>
          <a:xfrm>
            <a:off x="7529220" y="6089568"/>
            <a:ext cx="1433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Subtract 20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7CF79C14-F3D2-484D-9606-9F5599E46669}"/>
              </a:ext>
            </a:extLst>
          </p:cNvPr>
          <p:cNvCxnSpPr>
            <a:cxnSpLocks/>
          </p:cNvCxnSpPr>
          <p:nvPr/>
        </p:nvCxnSpPr>
        <p:spPr>
          <a:xfrm flipH="1" flipV="1">
            <a:off x="3215594" y="1634013"/>
            <a:ext cx="2184343" cy="1522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5C5B70E5-1EA0-44BF-92E2-234493696143}"/>
              </a:ext>
            </a:extLst>
          </p:cNvPr>
          <p:cNvCxnSpPr/>
          <p:nvPr/>
        </p:nvCxnSpPr>
        <p:spPr>
          <a:xfrm flipH="1" flipV="1">
            <a:off x="2054796" y="3479630"/>
            <a:ext cx="3469704" cy="159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DF25360B-4223-494C-8923-703938422592}"/>
              </a:ext>
            </a:extLst>
          </p:cNvPr>
          <p:cNvCxnSpPr>
            <a:cxnSpLocks/>
          </p:cNvCxnSpPr>
          <p:nvPr/>
        </p:nvCxnSpPr>
        <p:spPr>
          <a:xfrm flipH="1">
            <a:off x="3105150" y="3827856"/>
            <a:ext cx="2566696" cy="1950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DB0B7C15-F7C8-46CE-8113-A49F066290F3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288491" y="3987463"/>
            <a:ext cx="1315467" cy="1790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6AA2D7A-D409-46B8-9515-3DF8354401EC}"/>
              </a:ext>
            </a:extLst>
          </p:cNvPr>
          <p:cNvSpPr txBox="1"/>
          <p:nvPr/>
        </p:nvSpPr>
        <p:spPr>
          <a:xfrm>
            <a:off x="9981267" y="2868030"/>
            <a:ext cx="2210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Partition the number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D91CE81-F41B-4FD4-8CBA-82D0AB0AFDE6}"/>
              </a:ext>
            </a:extLst>
          </p:cNvPr>
          <p:cNvSpPr txBox="1"/>
          <p:nvPr/>
        </p:nvSpPr>
        <p:spPr>
          <a:xfrm>
            <a:off x="971550" y="3269650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Add </a:t>
            </a:r>
            <a:r>
              <a:rPr lang="en-GB" dirty="0" smtClean="0"/>
              <a:t>8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1B0F3F7-D14C-4B83-A3A0-FA3DAA80F444}"/>
              </a:ext>
            </a:extLst>
          </p:cNvPr>
          <p:cNvSpPr txBox="1"/>
          <p:nvPr/>
        </p:nvSpPr>
        <p:spPr>
          <a:xfrm>
            <a:off x="2367285" y="1213710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Add 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C96DF80-90AA-4C98-A9A8-9316A9337907}"/>
              </a:ext>
            </a:extLst>
          </p:cNvPr>
          <p:cNvSpPr txBox="1"/>
          <p:nvPr/>
        </p:nvSpPr>
        <p:spPr>
          <a:xfrm>
            <a:off x="7603958" y="485569"/>
            <a:ext cx="3967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Is the number odd or even? Explain why.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7703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909" y="251424"/>
            <a:ext cx="293638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Multiplying by 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5910" y="1127835"/>
            <a:ext cx="2936383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endParaRPr lang="en-GB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F5479CD-E4A0-4DBD-82AD-D0C7106E8824}"/>
              </a:ext>
            </a:extLst>
          </p:cNvPr>
          <p:cNvSpPr txBox="1"/>
          <p:nvPr/>
        </p:nvSpPr>
        <p:spPr>
          <a:xfrm>
            <a:off x="115910" y="1127835"/>
            <a:ext cx="8743610" cy="255454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i="0" dirty="0">
                <a:solidFill>
                  <a:srgbClr val="000000"/>
                </a:solidFill>
                <a:effectLst/>
                <a:latin typeface="Nunito Sans"/>
              </a:rPr>
              <a:t>To be able to understand and learn the 4 times table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Nunito Sans"/>
              </a:rPr>
              <a:t>Make equal groups of 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Nunito Sans"/>
              </a:rPr>
              <a:t>Count up in 4s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Nunito Sans"/>
              </a:rPr>
              <a:t>Use drawings and representations to aid learning</a:t>
            </a:r>
          </a:p>
        </p:txBody>
      </p:sp>
    </p:spTree>
    <p:extLst>
      <p:ext uri="{BB962C8B-B14F-4D97-AF65-F5344CB8AC3E}">
        <p14:creationId xmlns:p14="http://schemas.microsoft.com/office/powerpoint/2010/main" val="1965998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910" y="180304"/>
            <a:ext cx="293638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In focus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D368359-D969-4443-A590-364CDFD9B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255" y="1262379"/>
            <a:ext cx="6825872" cy="41560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3036E89-4EFE-40DE-B67D-448DCC74A27F}"/>
              </a:ext>
            </a:extLst>
          </p:cNvPr>
          <p:cNvSpPr txBox="1"/>
          <p:nvPr/>
        </p:nvSpPr>
        <p:spPr>
          <a:xfrm>
            <a:off x="39565" y="2619375"/>
            <a:ext cx="50486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is the first step you think we should take?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Discuss with your learning partner what you will do.</a:t>
            </a:r>
          </a:p>
        </p:txBody>
      </p:sp>
    </p:spTree>
    <p:extLst>
      <p:ext uri="{BB962C8B-B14F-4D97-AF65-F5344CB8AC3E}">
        <p14:creationId xmlns:p14="http://schemas.microsoft.com/office/powerpoint/2010/main" val="1768495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910" y="180304"/>
            <a:ext cx="293638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Let’s Learn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7689904-6AF6-4A94-841A-03614B394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930" y="104775"/>
            <a:ext cx="4476750" cy="6648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C96EF46-80F0-4994-971E-8AA2C5D17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717" y="958904"/>
            <a:ext cx="4261803" cy="26021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7C6CB65-863A-47AE-9857-01B0E7139B7B}"/>
              </a:ext>
            </a:extLst>
          </p:cNvPr>
          <p:cNvSpPr txBox="1"/>
          <p:nvPr/>
        </p:nvSpPr>
        <p:spPr>
          <a:xfrm>
            <a:off x="328930" y="4500880"/>
            <a:ext cx="609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methods could we use to find the answers?</a:t>
            </a:r>
          </a:p>
          <a:p>
            <a:endParaRPr lang="en-GB" sz="2800" dirty="0"/>
          </a:p>
          <a:p>
            <a:r>
              <a:rPr lang="en-GB" sz="2800" dirty="0"/>
              <a:t>Discuss with your talk partners.</a:t>
            </a:r>
          </a:p>
        </p:txBody>
      </p:sp>
    </p:spTree>
    <p:extLst>
      <p:ext uri="{BB962C8B-B14F-4D97-AF65-F5344CB8AC3E}">
        <p14:creationId xmlns:p14="http://schemas.microsoft.com/office/powerpoint/2010/main" val="3849510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910" y="180304"/>
            <a:ext cx="293638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Guided Practice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12EE17E-063A-4C27-BB7B-5AEB4289A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270" y="180304"/>
            <a:ext cx="6393399" cy="654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96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910" y="180304"/>
            <a:ext cx="439513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Guided Practice Answers: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337A814-2C69-4BE3-8774-04D01AA11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390" y="251425"/>
            <a:ext cx="6732423" cy="650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32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910" y="180304"/>
            <a:ext cx="293638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Page 87-88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1D7F3FD-E177-46FB-8608-23E3A8191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987" y="756111"/>
            <a:ext cx="5120157" cy="60662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BD73E8C-4B9A-42EE-B640-8B1F7CB09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408" y="751070"/>
            <a:ext cx="4773407" cy="60522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3FC7935-0A23-4C6D-8B38-AB187210AB3B}"/>
              </a:ext>
            </a:extLst>
          </p:cNvPr>
          <p:cNvSpPr txBox="1"/>
          <p:nvPr/>
        </p:nvSpPr>
        <p:spPr>
          <a:xfrm>
            <a:off x="182585" y="2733419"/>
            <a:ext cx="22955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Complete the pages in your Maths No Problem books.</a:t>
            </a:r>
          </a:p>
        </p:txBody>
      </p:sp>
    </p:spTree>
    <p:extLst>
      <p:ext uri="{BB962C8B-B14F-4D97-AF65-F5344CB8AC3E}">
        <p14:creationId xmlns:p14="http://schemas.microsoft.com/office/powerpoint/2010/main" val="88017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4062</TotalTime>
  <Words>252</Words>
  <Application>Microsoft Office PowerPoint</Application>
  <PresentationFormat>Widescreen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Nunito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sbibi</dc:creator>
  <cp:lastModifiedBy>sbibi</cp:lastModifiedBy>
  <cp:revision>13</cp:revision>
  <dcterms:created xsi:type="dcterms:W3CDTF">2020-11-04T11:56:48Z</dcterms:created>
  <dcterms:modified xsi:type="dcterms:W3CDTF">2020-11-27T17:18:57Z</dcterms:modified>
</cp:coreProperties>
</file>