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2:38:56.00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FBF66EF-C37C-4F0C-8784-A14850FC9A7A}" emma:medium="tactile" emma:mode="ink">
          <msink:context xmlns:msink="http://schemas.microsoft.com/ink/2010/main" type="writingRegion" rotatedBoundingBox="5509,9336 6224,9336 6224,10139 5509,10139"/>
        </emma:interpretation>
      </emma:emma>
    </inkml:annotationXML>
    <inkml:traceGroup>
      <inkml:annotationXML>
        <emma:emma xmlns:emma="http://www.w3.org/2003/04/emma" version="1.0">
          <emma:interpretation id="{C5708B2E-EA74-456B-816D-DBD18DAE9956}" emma:medium="tactile" emma:mode="ink">
            <msink:context xmlns:msink="http://schemas.microsoft.com/ink/2010/main" type="paragraph" rotatedBoundingBox="5509,9336 6224,9336 6224,10139 5509,101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B0734D-32BE-4406-9999-8C010A183DD3}" emma:medium="tactile" emma:mode="ink">
              <msink:context xmlns:msink="http://schemas.microsoft.com/ink/2010/main" type="line" rotatedBoundingBox="5509,9336 6224,9336 6224,10139 5509,10139"/>
            </emma:interpretation>
          </emma:emma>
        </inkml:annotationXML>
        <inkml:traceGroup>
          <inkml:annotationXML>
            <emma:emma xmlns:emma="http://www.w3.org/2003/04/emma" version="1.0">
              <emma:interpretation id="{B5DEE83C-6F98-477C-A57F-B1E8A17E172C}" emma:medium="tactile" emma:mode="ink">
                <msink:context xmlns:msink="http://schemas.microsoft.com/ink/2010/main" type="inkWord" rotatedBoundingBox="5509,9336 6224,9336 6224,10139 5509,10139"/>
              </emma:interpretation>
              <emma:one-of disjunction-type="recognition" id="oneOf0">
                <emma:interpretation id="interp0" emma:lang="en-GB" emma:confidence="0">
                  <emma:literal>¥</emma:literal>
                </emma:interpretation>
                <emma:interpretation id="interp1" emma:lang="en-GB" emma:confidence="0">
                  <emma:literal>#</emma:literal>
                </emma:interpretation>
                <emma:interpretation id="interp2" emma:lang="en-GB" emma:confidence="0">
                  <emma:literal>&amp;</emma:literal>
                </emma:interpretation>
                <emma:interpretation id="interp3" emma:lang="en-GB" emma:confidence="0">
                  <emma:literal>=</emma:literal>
                </emma:interpretation>
                <emma:interpretation id="interp4" emma:lang="en-GB" emma:confidence="0">
                  <emma:literal>?</emma:literal>
                </emma:interpretation>
              </emma:one-of>
            </emma:emma>
          </inkml:annotationXML>
          <inkml:trace contextRef="#ctx0" brushRef="#br0">0 0 0,'0'36'234,"0"-1"-218,0-35 0,0 36-1,0-36 1,0 0-1,35 0 1,-35 0 0,36 0-16,0 0 15,0 0 1,-36 0-1,71 0 1,-71 0 0,36 0 15,-36 0-31,36 0 15,0 0 1,-36 0 0,35 0-16,-35 0 31,36 0 31,-36 0-46,36 0 15,0 0-15,-36 0-1,36 0 1,-36 0-1,35 0 1,1 0-16,-36 0 16,36 0-1,-36 0 1,36 0-16,-36 0 15,35 0 1,1 0 31</inkml:trace>
          <inkml:trace contextRef="#ctx0" brushRef="#br0" timeOffset="953.0545">286-251 0</inkml:trace>
          <inkml:trace contextRef="#ctx0" brushRef="#br0" timeOffset="2027.1159">286 537 0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1:48.9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30F20C2-F2AD-4485-BDFA-898BC1FD86D3}" emma:medium="tactile" emma:mode="ink">
          <msink:context xmlns:msink="http://schemas.microsoft.com/ink/2010/main" type="writingRegion" rotatedBoundingBox="26970,1807 27108,4620 25645,4692 25506,1879"/>
        </emma:interpretation>
      </emma:emma>
    </inkml:annotationXML>
    <inkml:traceGroup>
      <inkml:annotationXML>
        <emma:emma xmlns:emma="http://www.w3.org/2003/04/emma" version="1.0">
          <emma:interpretation id="{E430B998-38C2-483E-8349-CC4BC98DB83C}" emma:medium="tactile" emma:mode="ink">
            <msink:context xmlns:msink="http://schemas.microsoft.com/ink/2010/main" type="paragraph" rotatedBoundingBox="26970,1807 27108,4620 25645,4692 25506,1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89FFDB-FD18-48C1-84C9-C03DA60EBD9F}" emma:medium="tactile" emma:mode="ink">
              <msink:context xmlns:msink="http://schemas.microsoft.com/ink/2010/main" type="line" rotatedBoundingBox="26970,1807 27108,4620 25645,4692 25506,1879"/>
            </emma:interpretation>
          </emma:emma>
        </inkml:annotationXML>
        <inkml:traceGroup>
          <inkml:annotationXML>
            <emma:emma xmlns:emma="http://www.w3.org/2003/04/emma" version="1.0">
              <emma:interpretation id="{86B53D49-D49F-4288-B0DE-47EA759FBE18}" emma:medium="tactile" emma:mode="ink">
                <msink:context xmlns:msink="http://schemas.microsoft.com/ink/2010/main" type="inkWord" rotatedBoundingBox="26970,1807 27108,4620 25645,4692 25506,1879"/>
              </emma:interpretation>
              <emma:one-of disjunction-type="recognition" id="oneOf0">
                <emma:interpretation id="interp0" emma:lang="en-GB" emma:confidence="0">
                  <emma:literal>3.</emma:literal>
                </emma:interpretation>
                <emma:interpretation id="interp1" emma:lang="en-GB" emma:confidence="0">
                  <emma:literal>I</emma:literal>
                </emma:interpretation>
                <emma:interpretation id="interp2" emma:lang="en-GB" emma:confidence="0">
                  <emma:literal>_35</emma:literal>
                </emma:interpretation>
                <emma:interpretation id="interp3" emma:lang="en-GB" emma:confidence="0">
                  <emma:literal>_3s</emma:literal>
                </emma:interpretation>
                <emma:interpretation id="interp4" emma:lang="en-GB" emma:confidence="0">
                  <emma:literal>.35</emma:literal>
                </emma:interpretation>
              </emma:one-of>
            </emma:emma>
          </inkml:annotationXML>
          <inkml:trace contextRef="#ctx0" brushRef="#br0">-215-1967 0,'0'0'328,"36"0"-313,-36 0-15,36 0 16,0 0 0,-1 0-1,1 0 1,-36 0-16,36 0 15,0 0 1,-36 0 0,35 0-16,-35 0 15,36 35 16,0-35-31,-36 36 16,36 0 0,-36-36-1,0 36 1,36-1-16,-1 1 15,-35-36 1,0 36 0,0-36-1,0 36 1,0 0-1,0-36-15,0 35 16,0-35 0,0 36-1,0-36 1,0 72-1,-35-72-15,35 35 16,-36 1 0,36-36-1,-36 0-15,0 36 16,36-36-1,-36 0 1,36 36-16,-35-36 16,-1 0-1,36 0 1,-36 0-1,72 0 79,0 0-78,-36 0-1,71 0 1,-35 0-16,0 0 15,35 0 1,-71 0 0,36 0-1,0 36-15,0-1 16,-36-35-1,0 36 1,35 0-16,-35 0 16,0-36-1,0 35 1,0-35-1,0 36-15,0 0 16,0-36 15,0 36-31,0-36 31,0 35-15,0-35 0,0 72-16,-35-72 15,-37 36 1,36-36-1,1 0-15,-1 0 16,0 0 0,0 0-1,0 0-15,1 0 16,-1 0-1,36 0 1,-36 0 0,0 0-16,36 0 15,-35 0 1,35-36-1,-36 36-15,36-36 16,-36 36 0,36-36 15</inkml:trace>
          <inkml:trace contextRef="#ctx0" brushRef="#br0" timeOffset="2160.1235">-537-501 0,'36'0'234,"0"0"-218,0 0-16,35 0 16,-35 0-1,0 0 1,35 0-16,1 0 15,-36 0 1,-1 0 0,1 0-16,0 0 15,35 0 1,-35 0-1,0 0 1,0 0-16,0 0 16,-1 0-1,1 0 1,0 0-16,0 0 15,-1 0 1,1 0 0,-36 0-16,36 0 15,-36 0 1,71 0-1,-71 0 1,36 0-16,0 0 16,0 0-1,-36 0 1,36 0-1,-36 0 1,35 0 15,-35 0-15,36 0-1,0 0 1,-36 0 46,36 0-46,-36 0 15,35 0-31,1 0 31,-36 0-15,36 0 78,-36 0-32</inkml:trace>
          <inkml:trace contextRef="#ctx0" brushRef="#br0" timeOffset="5849.3346">465 0 0,'-36'0'156,"-35"0"-141,-1 0 1,36 0 0,1 0-16,-37 0 15,36 0 1,0 0-1,36 0 1,-35 0-16,35 0 16,-36 0-1,36 0 32,0 0 218,0 0-249,0 0-1,0 72 1,0-72 0,0 71-1,0-71-15,0 36 16,0 0-1,0 0 17,0-36-32,0 35 31,0-35-16,0 36 17,0-36-17,0 36-15,0 0 31,0-36 94,0 0-16,71 0-93,-71 0 0,36 0-1,0 0 1,0 0-1,-36 0 1,36 0 0,-36 0 15,35 0 0,1 0 16,-36 35-32,0-35 1,0 0 0,36 36-1,-36-36 16,0 36-15,0 0-16,36-36 16,-36 36-1,0-36 1,35 35-16,-35 1 31,0-36-15,0 0-1,0 36 1,0-36 15,0 36-31,0-36 31,0 35-15,0 1 15,0-36-15,0 0-1,0 36 1,-35-36-1,35 0 1,-36 0-16,36 0 16,-36 0 15,0 0-31,36 0 15,-35 0 1,35 0 0,-36 0-1,36 0 1,-36 0-1,0 0 1,36 0-16,-36 0 16,36 0-1,-35 0 16,-1 0-15,36 0 15,0-36-31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2:04.5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3596D3B-352D-471C-AB1E-F8CE14A70DCE}" emma:medium="tactile" emma:mode="ink">
          <msink:context xmlns:msink="http://schemas.microsoft.com/ink/2010/main" type="writingRegion" rotatedBoundingBox="31887,4256 28116,6560 26402,3755 30172,1451"/>
        </emma:interpretation>
      </emma:emma>
    </inkml:annotationXML>
    <inkml:traceGroup>
      <inkml:annotationXML>
        <emma:emma xmlns:emma="http://www.w3.org/2003/04/emma" version="1.0">
          <emma:interpretation id="{429CF99D-A5DD-4C8A-A875-CF743E12E722}" emma:medium="tactile" emma:mode="ink">
            <msink:context xmlns:msink="http://schemas.microsoft.com/ink/2010/main" type="paragraph" rotatedBoundingBox="31608,4426 28116,6560 27359,5321 30851,31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0AF068-C890-4465-BFBE-E6029A468B48}" emma:medium="tactile" emma:mode="ink">
              <msink:context xmlns:msink="http://schemas.microsoft.com/ink/2010/main" type="line" rotatedBoundingBox="31608,4426 28116,6560 27359,5321 30851,3186"/>
            </emma:interpretation>
          </emma:emma>
        </inkml:annotationXML>
        <inkml:traceGroup>
          <inkml:annotationXML>
            <emma:emma xmlns:emma="http://www.w3.org/2003/04/emma" version="1.0">
              <emma:interpretation id="{AB2842EE-0D9C-4EF8-A00D-85363AFF91D6}" emma:medium="tactile" emma:mode="ink">
                <msink:context xmlns:msink="http://schemas.microsoft.com/ink/2010/main" type="inkWord" rotatedBoundingBox="31608,4426 28116,6560 27359,5321 30851,3186"/>
              </emma:interpretation>
              <emma:one-of disjunction-type="recognition" id="oneOf0">
                <emma:interpretation id="interp0" emma:lang="en-GB" emma:confidence="0">
                  <emma:literal>10°</emma:literal>
                </emma:interpretation>
                <emma:interpretation id="interp1" emma:lang="en-GB" emma:confidence="0">
                  <emma:literal>10 in</emma:literal>
                </emma:interpretation>
                <emma:interpretation id="interp2" emma:lang="en-GB" emma:confidence="0">
                  <emma:literal>10,</emma:literal>
                </emma:interpretation>
                <emma:interpretation id="interp3" emma:lang="en-GB" emma:confidence="0">
                  <emma:literal>Io</emma:literal>
                </emma:interpretation>
                <emma:interpretation id="interp4" emma:lang="en-GB" emma:confidence="0">
                  <emma:literal>Bio</emma:literal>
                </emma:interpretation>
              </emma:one-of>
            </emma:emma>
          </inkml:annotationXML>
          <inkml:trace contextRef="#ctx0" brushRef="#br0">3864-107 0,'0'0'234,"0"0"-218,0 71 0,0-35-16,0 0 15,0 0 1,0 0-1,0 35-15,0 1 16,0-37 0,0 1-1,0 0 1,0 35-16,0-71 15,0 72 1,0-36 0,0 0-16,0-36 15,0 35 1,0-35-1,0 36 1,0-36-16,0 36 16,0-36 30</inkml:trace>
          <inkml:trace contextRef="#ctx0" brushRef="#br0" timeOffset="3255.1861">4937-107 0,'-36'0'297,"36"0"-282,-36 0 16,36 36-15,-36-36 0,1 0-1,35 35 1,-36-35-1,36 36 1,-36 0 0,36-36-1,-36 36-15,36-36 16,0 0-1,-35 36 1,35-1 15,0-35-15,-36 36-1,36-36-15,0 36 16,0-36 15,0 36-31,0-1 16,0 1-1,0 0 1,0 0 0,0 35-16,0 1 15,0-36 1,0-1-1,0-35-15,0 36 16,0 0 0,0-36-1,0 0 1,36 36-16,-36-36 15,35 35 1,1 1 0,0-36-16,-36 0 15,36 36 1,-1-36-1,-35 0-15,36 0 16,-36 0 0,36 0-1,0 0 1,35 0-16,-71 0 15,36 0 1,36 0 0,-37-36-16,1 36 15,-36 0 1,36-36-1,-36 36-15,36-35 16,0 35 0,-36 0-1,0-36 1,0 36-1,0-36-15,0 36 16,0-71 0,0 35-16,0 0 15,0 0 1,0 0-1,0 1 1,0 35-16,0-36 16,0 0-1,0 0 1,-36 36-16,36-35 15,0-1 1,-36 36 0,36-36-1,-36 36-15,36 0 16,-36-36-1,36 36 1,-35 0-16,35-35 16,-36 35-1,36-36 1,-36 36-1,0 0 17,36 0-17,-35 0 1,35 0 15,0 0 47,-36-36 0,36 36-62,-36 0-1,36-36 1,-36 36-1,36-36 1,0 36 187,0 0-94</inkml:trace>
          <inkml:trace contextRef="#ctx0" brushRef="#br0" timeOffset="6861.3925">1359 1646 0,'0'36'219,"36"-1"-204,0 37 1,71-36 0,-71 35-16,35-71 15,-35 72 1,0-72-1,-36 0 1,36 36-16,0-1 16,-1-35-1,-35 0 1,36 36-16,0-36 15,0 0 1,-1 0 0,1 0-16,0 36 15,0-36 1,0 0-1,-1 0 1,1 0-16,0 0 16,-36 0-1,71 0 1,1 0-16,-36 0 15,35 0 1,1-36 0,-36 0-1,-1 1-15,1 35 16,0 0-1,36-36 1,-72 36-16,71-36 16,-35 0-1,0 36 1,-1-36-16,-35 1 15,36 35 1,0 0 0,-36-36-1,36 36-15,-1-36 16,1 0-1,0 1 1,0 35-16,-36-36 47,0-36 0,36 36-32,-36-35-15,0 71 16,0-36-1,0 36 173,0 0-173,-36 0 1,36 0-1,-36 0-15,0 0 16,36 0 0,-36 0-1,36 0 1,-35 0-16,-1 0 15,36 36 1,-36-36 0,0 0-16,1 36 15,-1-1 1,36-35-1,-36 0 1,0 0-16,36 36 16,0-36 93,36 0-62,-36 0-32,36 0 1,0-36-16,35 1 16,36-37-1,-35 36 1,-72 36-16,72-35 15,-72 35 17,35 0 30,1 0-62,-36 0 31,36 0 16,-36 0 140,0 0-156,0 35-15,36-35 0,-36 72-16,35-36 15,-35-1 1,0 1-1,0-36-15,0 36 32,0 0-1,36-36 0,-36 36-15,0-36-1,0 35 1,0 1-1,0-36-15,0 0 156,36 0-140</inkml:trace>
        </inkml:traceGroup>
      </inkml:traceGroup>
    </inkml:traceGroup>
    <inkml:traceGroup>
      <inkml:annotationXML>
        <emma:emma xmlns:emma="http://www.w3.org/2003/04/emma" version="1.0">
          <emma:interpretation id="{DFE8A96D-DBEF-4431-809B-BE8137FBE29D}" emma:medium="tactile" emma:mode="ink">
            <msink:context xmlns:msink="http://schemas.microsoft.com/ink/2010/main" type="paragraph" rotatedBoundingBox="31251,3503 27730,3729 27681,2969 31202,27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3D10C9-9A42-4ACC-B77F-A4DD10684382}" emma:medium="tactile" emma:mode="ink">
              <msink:context xmlns:msink="http://schemas.microsoft.com/ink/2010/main" type="line" rotatedBoundingBox="31251,3503 27730,3729 27681,2969 31202,2743"/>
            </emma:interpretation>
          </emma:emma>
        </inkml:annotationXML>
        <inkml:traceGroup>
          <inkml:annotationXML>
            <emma:emma xmlns:emma="http://www.w3.org/2003/04/emma" version="1.0">
              <emma:interpretation id="{14E84682-F4B8-4097-8806-629A69695DDF}" emma:medium="tactile" emma:mode="ink">
                <msink:context xmlns:msink="http://schemas.microsoft.com/ink/2010/main" type="inkWord" rotatedBoundingBox="28307,2842 28477,3676 27760,3822 27590,2989"/>
              </emma:interpretation>
              <emma:one-of disjunction-type="recognition" id="oneOf1">
                <emma:interpretation id="interp5" emma:lang="en-GB" emma:confidence="0">
                  <emma:literal>=</emma:literal>
                </emma:interpretation>
                <emma:interpretation id="interp6" emma:lang="en-GB" emma:confidence="0">
                  <emma:literal>#</emma:literal>
                </emma:interpretation>
                <emma:interpretation id="interp7" emma:lang="en-GB" emma:confidence="0">
                  <emma:literal>c</emma:literal>
                </emma:interpretation>
                <emma:interpretation id="interp8" emma:lang="en-GB" emma:confidence="0">
                  <emma:literal>[</emma:literal>
                </emma:interpretation>
                <emma:interpretation id="interp9" emma:lang="en-GB" emma:confidence="0">
                  <emma:literal>z</emma:literal>
                </emma:interpretation>
              </emma:one-of>
            </emma:emma>
          </inkml:annotationXML>
          <inkml:trace contextRef="#ctx0" brushRef="#br0" timeOffset="-7790.4456">1574-858 0,'0'0'281,"36"0"-266,-36 0 1,71 0-16,-71 0 16,36 0-1,0 0-15,0 0 16,-1 0-1,1 0 1,0 0 0,0 0-16,-36 0 15,35 0 1,1 0-1,-36 0-15,36 0 16,0 0 0,0 0-1,-36 0 1,35 0-16,-35 0 15,36 0 17,0 0-1</inkml:trace>
          <inkml:trace contextRef="#ctx0" brushRef="#br0" timeOffset="-5451.3118">1610-179 0,'35'0'187,"-35"0"-172,72 0 1,-36 0-16,0 0 16,-1 0-1,1 0 1,0 0-1,0 0-15,-36 0 16,71 0 0,-71 0-1,72 0-15,-72 0 16,36 0-1,-1 0 1,1 0-16,-36 0 16,36 0-1,-36 0 16,36 0-15,-36 36 15,0-36 16,35 0 62,1 0-78</inkml:trace>
        </inkml:traceGroup>
        <inkml:traceGroup>
          <inkml:annotationXML>
            <emma:emma xmlns:emma="http://www.w3.org/2003/04/emma" version="1.0">
              <emma:interpretation id="{737984DC-C0E9-4F18-9172-C18F107B1C2F}" emma:medium="tactile" emma:mode="ink">
                <msink:context xmlns:msink="http://schemas.microsoft.com/ink/2010/main" type="inkWord" rotatedBoundingBox="29554,3011 31232,3163 31226,3231 29548,3079"/>
              </emma:interpretation>
              <emma:one-of disjunction-type="recognition" id="oneOf2">
                <emma:interpretation id="interp10" emma:lang="en-GB" emma:confidence="0">
                  <emma:literal>-</emma:literal>
                </emma:interpretation>
                <emma:interpretation id="interp11" emma:lang="en-GB" emma:confidence="0">
                  <emma:literal>_</emma:literal>
                </emma:interpretation>
                <emma:interpretation id="interp12" emma:lang="en-GB" emma:confidence="0">
                  <emma:literal>~</emma:literal>
                </emma:interpretation>
                <emma:interpretation id="interp13" emma:lang="en-GB" emma:confidence="0">
                  <emma:literal>+</emma:literal>
                </emma:interpretation>
                <emma:interpretation id="interp14" emma:lang="en-GB" emma:confidence="0">
                  <emma:literal>=</emma:literal>
                </emma:interpretation>
              </emma:one-of>
            </emma:emma>
          </inkml:annotationXML>
          <inkml:trace contextRef="#ctx0" brushRef="#br0" timeOffset="-1532.0876">3434-751 0,'0'0'265,"36"0"-250,0 0 1,35 0-16,-35 0 16,0 0-1,35 0 1,1 0-1,-36 0-15,0 0 16,-36 0 0,35 0-1,1 0 1,0 0-1,-36 0 1,36 0-16,-1 0 16,1 0-1,0 0 1,-36 0-1,36 0-15,-1 36 16,-35-36 0,36 0-1,-36 0-15,36 0 31,-36 0-15,36 0 0,0 0-16,-36 0 31,35 0-16,-35 35 17,0-35-17,36 0-15,0 0 16,-36 0-1,36 0 1,-36 0 0,35 0 30,-35 0-14,36 0-17,0 0 32,-36 0 0,0 36-16,36-36-15,-36 0 15,36 0-31,-1 0 31,-35 0 16,36 0-16,-36 0 0,36 0-15,-36 0-16,36 0 15,-1 0 1,-35 0 0,36 0-1,-36 0 32,36 0-31,0 0 576,0 0-576,-36 0 0,35 0-16,-35 0 31,36 0 0,0 0-15,-36 0 15,36 0 234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2:13.1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BB35FB5-9DAB-408C-B1AF-220785D59DD6}" emma:medium="tactile" emma:mode="ink">
          <msink:context xmlns:msink="http://schemas.microsoft.com/ink/2010/main" type="writingRegion" rotatedBoundingBox="27755,6359 29752,6499 29673,7632 27676,7492"/>
        </emma:interpretation>
      </emma:emma>
    </inkml:annotationXML>
    <inkml:traceGroup>
      <inkml:annotationXML>
        <emma:emma xmlns:emma="http://www.w3.org/2003/04/emma" version="1.0">
          <emma:interpretation id="{E023D2E2-316E-4309-8714-F64CC0C62099}" emma:medium="tactile" emma:mode="ink">
            <msink:context xmlns:msink="http://schemas.microsoft.com/ink/2010/main" type="paragraph" rotatedBoundingBox="27755,6359 29752,6499 29673,7632 27676,74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D35CDC-A297-41B2-A2DB-EF866EAD1868}" emma:medium="tactile" emma:mode="ink">
              <msink:context xmlns:msink="http://schemas.microsoft.com/ink/2010/main" type="line" rotatedBoundingBox="27755,6359 29752,6499 29673,7632 27676,7492"/>
            </emma:interpretation>
          </emma:emma>
        </inkml:annotationXML>
        <inkml:traceGroup>
          <inkml:annotationXML>
            <emma:emma xmlns:emma="http://www.w3.org/2003/04/emma" version="1.0">
              <emma:interpretation id="{19E02C13-BCB4-442B-B0AC-A6444951ED76}" emma:medium="tactile" emma:mode="ink">
                <msink:context xmlns:msink="http://schemas.microsoft.com/ink/2010/main" type="inkWord" rotatedBoundingBox="27755,6359 29752,6499 29673,7632 27676,7492"/>
              </emma:interpretation>
              <emma:one-of disjunction-type="recognition" id="oneOf0">
                <emma:interpretation id="interp0" emma:lang="en-GB" emma:confidence="0">
                  <emma:literal>x2</emma:literal>
                </emma:interpretation>
                <emma:interpretation id="interp1" emma:lang="en-GB" emma:confidence="0">
                  <emma:literal>X 2</emma:literal>
                </emma:interpretation>
                <emma:interpretation id="interp2" emma:lang="en-GB" emma:confidence="0">
                  <emma:literal>x 2</emma:literal>
                </emma:interpretation>
                <emma:interpretation id="interp3" emma:lang="en-GB" emma:confidence="0">
                  <emma:literal>xz</emma:literal>
                </emma:interpretation>
                <emma:interpretation id="interp4" emma:lang="en-GB" emma:confidence="0">
                  <emma:literal>5 2</emma:literal>
                </emma:interpretation>
              </emma:one-of>
            </emma:emma>
          </inkml:annotationXML>
          <inkml:trace contextRef="#ctx0" brushRef="#br0">1610 2969 0,'35'0'187,"1"0"-171,0 0-16,0 0 15,0 36 1,35 0 0,-35-36-1,0 0-15,-1 36 16,-35-36-1,0 0 1,36 0-16,-36 36 16,36-36-1,-36 35 1,0-35-1,36 0-15,-36 0 16,0 0 0,36 36 15,-1-36 0,-35 36 0,36-36-15,-36 36-16,0-1 15,36-35 1</inkml:trace>
          <inkml:trace contextRef="#ctx0" brushRef="#br0" timeOffset="1868.1068">2146 2826 0,'0'0'188,"-35"0"-173,35 0 1,-36 36-1,36 0-15,-36-36 16,0 36 0,36-36-1,0 35-15,-36 1 16,36 0-1,0-36 1,-35 72-16,35-37 16,-36 1-1,36-36 1,0 36-1,0-36-15,-36 36 16,36-36 0,0 35-1,0 1-15,0-36 31,-36 0-15,36 36 0,0-36-16,0 36 15,0 0 1,-35-36-1,35 35-15,0 1 16,-36 0 0</inkml:trace>
          <inkml:trace contextRef="#ctx0" brushRef="#br0" timeOffset="4520.2585">2933 2755 0,'0'0'265,"0"0"-265,0-36 15,72 36 1,-36-36 0,-1 1-16,-35 35 15,36 0 1,0 0-1,0 0 1,-36 0-16,36 0 16,-36 0-1,35 0 1,-35 0-16,36 0 15,-36 0 1,36 35 0,-36 1-1,0-36-15,0 72 16,0-72-1,0 35 1,0 37-16,0-36 16,0 35-1,0-35 1,0 36-1,0-1-15,0-35 16,-36 35 0,0-35-1,1 36-15,-1-36 16,0 35-1,-36-35 1,1 35-16,35-35 16,36-36-1,-71 36 1,71 0-1,0-36 1,-36 36-16,36-36 31,0 0 78,0 0-109,0 0 16,71-36 0,1 0-1,-36 0-15,71 0 16,-71 1-1,0 35 1,-1 0 0,1 0-16,-36 0 15,36 0 1,-36 0-1,36 0-15,-36 0 16,35 0 15,1-36-31,-36 36 47,36 0 15,-36 0-62,36 0 16,0 0 15,-36 0-15,35 0 15,-35 0-15,0 0 46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2:20.1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DFA5F28-72E9-44FC-92DE-C0D8D3B628A7}" emma:medium="tactile" emma:mode="ink">
          <msink:context xmlns:msink="http://schemas.microsoft.com/ink/2010/main" type="writingRegion" rotatedBoundingBox="27868,-499 31502,1778 30610,3199 26976,922"/>
        </emma:interpretation>
      </emma:emma>
    </inkml:annotationXML>
    <inkml:traceGroup>
      <inkml:annotationXML>
        <emma:emma xmlns:emma="http://www.w3.org/2003/04/emma" version="1.0">
          <emma:interpretation id="{E3082816-4EFE-40CA-B529-5680F9593DAA}" emma:medium="tactile" emma:mode="ink">
            <msink:context xmlns:msink="http://schemas.microsoft.com/ink/2010/main" type="paragraph" rotatedBoundingBox="27868,-499 31502,1778 30610,3199 26976,9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56A8E7-561E-4030-9C59-C603C7519B0A}" emma:medium="tactile" emma:mode="ink">
              <msink:context xmlns:msink="http://schemas.microsoft.com/ink/2010/main" type="line" rotatedBoundingBox="27868,-499 31502,1778 30610,3199 26976,922"/>
            </emma:interpretation>
          </emma:emma>
        </inkml:annotationXML>
        <inkml:traceGroup>
          <inkml:annotationXML>
            <emma:emma xmlns:emma="http://www.w3.org/2003/04/emma" version="1.0">
              <emma:interpretation id="{E5F3B992-5B54-4B50-848B-E9D12A30B2F4}" emma:medium="tactile" emma:mode="ink">
                <msink:context xmlns:msink="http://schemas.microsoft.com/ink/2010/main" type="inkWord" rotatedBoundingBox="27868,-499 31502,1778 30610,3199 26976,922"/>
              </emma:interpretation>
              <emma:one-of disjunction-type="recognition" id="oneOf0">
                <emma:interpretation id="interp0" emma:lang="en-GB" emma:confidence="0">
                  <emma:literal>"6</emma:literal>
                </emma:interpretation>
                <emma:interpretation id="interp1" emma:lang="en-GB" emma:confidence="0">
                  <emma:literal>Inez 6</emma:literal>
                </emma:interpretation>
                <emma:interpretation id="interp2" emma:lang="en-GB" emma:confidence="0">
                  <emma:literal>*he 6</emma:literal>
                </emma:interpretation>
                <emma:interpretation id="interp3" emma:lang="en-GB" emma:confidence="0">
                  <emma:literal>"b</emma:literal>
                </emma:interpretation>
                <emma:interpretation id="interp4" emma:lang="en-GB" emma:confidence="0">
                  <emma:literal>axz 6</emma:literal>
                </emma:interpretation>
              </emma:one-of>
            </emma:emma>
          </inkml:annotationXML>
          <inkml:trace contextRef="#ctx0" brushRef="#br0">0 286 0,'0'-36'249,"36"36"-233,-36-35-16,36 35 16,0 0-1,-1 0 1,1-36-1,0 0-15,35 36 16,-35-36 0,0 36-1,0-36-15,-1 36 16,1 0-1,0 0 1,36-35-16,-37 35 16,1-36-1,36 36 1,-72 0-1,35 0-15,1 0 16,0 0 0,-36 0-1,36 0-15,35 0 16,-35 0-1,0 0 1,0 0 0,-1 36-16,-35-36 15,36 0 1,-36 35-1,36-35-15,0 36 16,-36-36 0,36 36 15,-36 0-16,35-36 1,-35 36 0,0-36-16,36 0 15,-36 35 1,0 1 15,36-36-15,-36 0-1,0 36 1,0-36-16,0 0 15</inkml:trace>
          <inkml:trace contextRef="#ctx0" brushRef="#br0" timeOffset="1978.1131">1073 465 0,'36'0'218,"36"0"-218,-36 0 16,35 0-1,1 0 1,-72 0-16,35 0 15,1 0 1,-36 0 0,36 0-16,0 0 15,-36 0 1,36 0-1,-1 0 1,1 0-16,-36 0 16,36 0-1,-36 0 1,0 0-1,0 0 126,0 0-126,0-36 1,0 0 0,-36 1-1,0-1-15,36 36 16,0-36-1,-35 0 1,35 1-16,0 35 16,-36-36-1,36 36 16,-36 0-31,36-36 47</inkml:trace>
          <inkml:trace contextRef="#ctx0" brushRef="#br0" timeOffset="4040.2311">0-501 0,'36'0'249,"-36"0"-233,36 0 0,0 0-16,-1 0 15,-35 0 1,36 0-1,-36 0-15,36 0 16,-36 0 0,36 0-1,-1 36-15,-35-36 31,36 0-15,-36 36-16,0-36 16,0 35-1,36-35 1,0 0-1,-36 36 1,35-36 312,-35 36-313,36 0 1,-36-36-1,0 0 1,36 0 0,0 0 93</inkml:trace>
          <inkml:trace contextRef="#ctx0" brushRef="#br0" timeOffset="6089.3483">501-644 0,'-36'36'156,"36"-1"-156,-36-35 16,36 36-1,-35-36 1,35 0-16,0 36 16,-36-36-1,36 36 1,0-36-16,-36 0 15,36 71 1,0-71 0,0 36-1,-36-36-15,36 0 16,0 36 15,-35-36-15,35 36-1,-36-1 63,36 1-62,-36-36 15,36 36-31,0-36 31,-36 0 110</inkml:trace>
          <inkml:trace contextRef="#ctx0" brushRef="#br0" timeOffset="9128.5221">1539-573 0,'0'0'281,"0"0"-266,35 0 1,-35 0-16,36 0 15,0 0 17,-36 0-32,36 0 15,-36 0 16,35 0-15,1 0 0,-36 0-1,36 0 1,-36 0 15,0 36-15,36-36-1,-36 0-15,0 36 31,0-36-15,0 36 0,0-36-1,0 71 1,0-71-16,0 72 15,0-72 1,0 36 0,0-36-1,0 35-15,0-35 16,0 0-1,-36 36 17,36-36 61,0 36-77,-36-36-1,0 36 17,36-36-1,-35 0-16,35 36-15,0-1 16,-36-35 0,36 0 202,0 0-202,36 0-1,-1 0 1,1 0-1,-36 0 1,36 0-16,-36 0 16,36-35-1,-36 35 1,35 0-1,1 0 17,-36 0-1,36 0-16,-36 0 1,36 0 15,0 0 16,-36 0-31,35 0 46,-35 0 16,36 0-31,-36 0-16,36 0 0,0-36-15,-36 36 15</inkml:trace>
          <inkml:trace contextRef="#ctx0" brushRef="#br0" timeOffset="12829.7338">3291 823 0,'0'0'218,"-35"0"-202,-1 0 0,0 35-16,36 1 15,-36-36 1,36 0-1,0 36 1,-35 0 0,-1 0-1,36-1 1,-36 1-1,36 0-15,0-36 16,-36 71 0,36-71-1,0 36-15,0 0 47,0 0-31,0 35-1,0 1 1,0-36-16,0-1 15,0 37 1,0-36 0,0 0-1,0-36-15,0 35 16,0-35-1,0 36 1,0-36-16,36 36 16,-36-36-1,36 0 1,35 0-16,1 36 15,-36-36 1,-1 0 0,1 35-1,0-35-15,0 0 16,0 0-1,-36 0 1,35 0-16,37 0 16,-72 0-1,36-35 1,-1 35-1,-35 0-15,0-36 47,36 36-47,-36 0 31,0-72-15,0 37-16,0-1 16,0 0-1,0 0 1,0 0-1,0 36 1,-36 0 0,1 0-1,35 0-15,-36 0 16,0 0-1,0-35 1,1 35-16,35 0 16,-36 0-1,0 0 1,36 0-1,-36 0-15,36 0 32,-36 0-1,1 0 16,35 0-16,0 0-16,-36 35-15,36-35 16,0 36 0,-36 0-1,36 0 313,-36 0-328,36-1 15,-35-35 1,35 36 0,0 0-16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2:40.5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723E845-AE43-461E-8F7B-D5048B3C74D2}" emma:medium="tactile" emma:mode="ink">
          <msink:context xmlns:msink="http://schemas.microsoft.com/ink/2010/main" type="writingRegion" rotatedBoundingBox="27365,11874 27368,14702 25830,14704 25827,11876"/>
        </emma:interpretation>
      </emma:emma>
    </inkml:annotationXML>
    <inkml:traceGroup>
      <inkml:annotationXML>
        <emma:emma xmlns:emma="http://www.w3.org/2003/04/emma" version="1.0">
          <emma:interpretation id="{070CD548-F058-4A17-A1FA-86202C10B868}" emma:medium="tactile" emma:mode="ink">
            <msink:context xmlns:msink="http://schemas.microsoft.com/ink/2010/main" type="paragraph" rotatedBoundingBox="27365,11874 27368,14702 25830,14704 25827,118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AAFC41-3C14-4493-9E4C-84E360E8AE6C}" emma:medium="tactile" emma:mode="ink">
              <msink:context xmlns:msink="http://schemas.microsoft.com/ink/2010/main" type="line" rotatedBoundingBox="27365,11874 27368,14702 25830,14704 25827,11876"/>
            </emma:interpretation>
          </emma:emma>
        </inkml:annotationXML>
        <inkml:traceGroup>
          <inkml:annotationXML>
            <emma:emma xmlns:emma="http://www.w3.org/2003/04/emma" version="1.0">
              <emma:interpretation id="{BA68637E-5416-44AC-8A4C-CA0387616F62}" emma:medium="tactile" emma:mode="ink">
                <msink:context xmlns:msink="http://schemas.microsoft.com/ink/2010/main" type="inkWord" rotatedBoundingBox="27365,11874 27368,14702 25830,14704 25827,11876"/>
              </emma:interpretation>
              <emma:one-of disjunction-type="recognition" id="oneOf0">
                <emma:interpretation id="interp0" emma:lang="en-GB" emma:confidence="0">
                  <emma:literal>{</emma:literal>
                </emma:interpretation>
                <emma:interpretation id="interp1" emma:lang="en-GB" emma:confidence="0">
                  <emma:literal>}</emma:literal>
                </emma:interpretation>
                <emma:interpretation id="interp2" emma:lang="en-GB" emma:confidence="0">
                  <emma:literal>5</emma:literal>
                </emma:interpretation>
                <emma:interpretation id="interp3" emma:lang="en-GB" emma:confidence="0">
                  <emma:literal>z</emma:literal>
                </emma:interpretation>
                <emma:interpretation id="interp4" emma:lang="en-GB" emma:confidence="0">
                  <emma:literal>K</emma:literal>
                </emma:interpretation>
              </emma:one-of>
            </emma:emma>
          </inkml:annotationXML>
          <inkml:trace contextRef="#ctx0" brushRef="#br0">0 184 0,'0'0'297,"71"-35"-282,36-1 1,-35 0-1,-36 36-15,35-36 16,-35 36 0,0-36-1,35 36-15,-35 0 16,0 0-1,35 0 1,-71 0 0,36 0-16,-36 0 15,36 0 1,-36 36-1,36 0-15,-36 0 16,0 0 0,0-36-1,0 71-15,0-35 16,0 35-1,0 1 1,0 0 0,-36-72-16,0 35 15,36-35 1,-36 36-1,1-36-15,-1 36 16,0-36 0,36 0-1,-36 0-15,1 0 16,35 36 15,-36-36-15,36 0 93,36 0-109,-1 0 15,37 0 1,-36 0 0,-1 0-16,37 0 15,-36 0 1,-36 0-1,36 0-15,-36 35 16,35-35 0,-35 36-1,0-36 1,0 36-1,0-36 1,0 36 0,0 0-1,0-36-15,0 35 16,0-35 15,0 36-31,0-36 31,0 36-15,0 0-16,-35-36 15,35 35 1,-36-35 0,0 0-16,0 0 15,0 0 1,1 0-1,-1 0 1,36 0-16,-36 0 16,36 0-1,-36 0 1,1 0-16,35 0 15,-36 0 1,36-35 0,-36 35-16,36 0 15,-36-36 1,1 36 15,35 0 47</inkml:trace>
          <inkml:trace contextRef="#ctx0" brushRef="#br0" timeOffset="1856.1062">-179 1293 0,'35'0'219,"37"0"-204,0 0-15,35 0 16,-36 0 0,1 0-1,-36 0-15,35 0 16,1 0-1,-36 0 1,-1 0 0,1 0-16,36 0 15,-72 0 1,71 0-1,-35 0-15,0 0 16,0 0 0,-36 0-1,71 0-15,-35 0 16,0 0-1,35 0 1,1 0 0,-72-35-16,71 35 15,-71 0 1,36 0-1,-36 0-15,36 0 16,-36 0 0,36 0-1,-1 0 1,1 0-16,-36 0 15,36 0 32</inkml:trace>
          <inkml:trace contextRef="#ctx0" brushRef="#br0" timeOffset="5329.3048">822 1902 0,'-71'0'187,"-1"0"-187,36 0 16,1 0-1,-37 0 1,72 0-16,-71 0 16,71 0-1,-36 0 1,36 0-1,-36 0 1,36 0 15,-36 0 125,1 0-156,35 0 16,0 0 15,0 35 109,0 1-124,0 36 0,0-72-16,0 35 15,0 37 1,0-72-1,0 36-15,0 0 16,0-1 15,0 1-31,0 0 16,0-36-1,0 36 17,0-36-32,0 0 156,0 0-125,35 0-16,-35 0 1,36 0-16,-36 0 16,36 0-1,0 0 1,-1 0-16,-35 0 15,36 0 1,-36 0 0,36 0-1,0 0-15,-36 0 16,35 0-1,-35 0 1,36 0-16,0 0 16,-36 0-1,36 0 1,-36 0-16,36 0 31,-36 0-15,0 35-1,0 1 1,0-36 15,0 36-31,35-36 31,-35 36-15,0-36-1,0 35-15,0 1 16,0 0 0,0-36-1,0 36 1,0 0 15,0-36-31,0 35 47,0-35-32,0 36 17,0 0-17,0-36-15,-35 0 16,35 36-1,-72-36 1,72 0-16,-36 0 16,36 0-1,-36 0 1,36 0-1,-35 0-15,-1 0 16,36 0 0,-36 0-1,0 0-15,1 0 16,35 0-1,-36 0 17,0 0-32,0 0 15,36 0 1,-35 0-1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2:49.3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3BC8FFE-6A55-44F0-903C-D8F9C2AA0E3C}" emma:medium="tactile" emma:mode="ink">
          <msink:context xmlns:msink="http://schemas.microsoft.com/ink/2010/main" type="writingRegion" rotatedBoundingBox="27155,12760 32848,12909 32727,17520 27034,17370"/>
        </emma:interpretation>
      </emma:emma>
    </inkml:annotationXML>
    <inkml:traceGroup>
      <inkml:annotationXML>
        <emma:emma xmlns:emma="http://www.w3.org/2003/04/emma" version="1.0">
          <emma:interpretation id="{B1E2A39A-1E44-4E70-8090-B30C2EE215F5}" emma:medium="tactile" emma:mode="ink">
            <msink:context xmlns:msink="http://schemas.microsoft.com/ink/2010/main" type="paragraph" rotatedBoundingBox="28297,12790 32668,12904 32651,13561 28280,134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D8A931-B392-41C8-B8CF-8C81A4A26B50}" emma:medium="tactile" emma:mode="ink">
              <msink:context xmlns:msink="http://schemas.microsoft.com/ink/2010/main" type="inkBullet" rotatedBoundingBox="28297,12790 29099,12811 29082,13467 28280,13446"/>
            </emma:interpretation>
            <emma:one-of disjunction-type="recognition" id="oneOf0">
              <emma:interpretation id="interp0" emma:lang="en-GB" emma:confidence="0">
                <emma:literal>=</emma:literal>
              </emma:interpretation>
              <emma:interpretation id="interp1" emma:lang="en-GB" emma:confidence="0">
                <emma:literal>#</emma:literal>
              </emma:interpretation>
              <emma:interpretation id="interp2" emma:lang="en-GB" emma:confidence="0">
                <emma:literal>E</emma:literal>
              </emma:interpretation>
              <emma:interpretation id="interp3" emma:lang="en-GB" emma:confidence="0">
                <emma:literal>c</emma:literal>
              </emma:interpretation>
              <emma:interpretation id="interp4" emma:lang="en-GB" emma:confidence="0">
                <emma:literal>t</emma:literal>
              </emma:interpretation>
            </emma:one-of>
          </emma:emma>
        </inkml:annotationXML>
        <inkml:trace contextRef="#ctx0" brushRef="#br0">0 0 0,'0'0'265,"0"0"-250,72 0 1,-72 0 0,35 0-1,-35 0-15,72 0 16,-72 0-1,36 0 1,-36 0-16,36 0 16,-1 0-1,-35 0 1,36 0-1,0 0-15,0 0 16,-1 0 0,1 0-1,0 0-15,-36 0 16,36 0-1,-36 0 1,71 0 0,-71 0 15,36 0-16</inkml:trace>
        <inkml:trace contextRef="#ctx0" brushRef="#br0" timeOffset="1580.0902">143 644 0,'36'0'250,"36"0"-235,-1 0-15,-35 0 16,0 0-1,-1 0 1,1 0-16,-36 0 16,36 0-1,0 0 1,0 0-1,-1 0-15,1 0 16,36-36 0,-72 36-1,35 0-15,-35 0 16,36 0 15,-36 0 31</inkml:trace>
      </inkml:traceGroup>
      <inkml:traceGroup>
        <inkml:annotationXML>
          <emma:emma xmlns:emma="http://www.w3.org/2003/04/emma" version="1.0">
            <emma:interpretation id="{BBBCD0B7-3D3A-4F46-953F-CD8C7EBE0D18}" emma:medium="tactile" emma:mode="ink">
              <msink:context xmlns:msink="http://schemas.microsoft.com/ink/2010/main" type="line" rotatedBoundingBox="30336,13029 32663,13090 32657,13321 30330,13260"/>
            </emma:interpretation>
          </emma:emma>
        </inkml:annotationXML>
        <inkml:traceGroup>
          <inkml:annotationXML>
            <emma:emma xmlns:emma="http://www.w3.org/2003/04/emma" version="1.0">
              <emma:interpretation id="{F331A2DE-73C7-4873-8257-46C77150C7C4}" emma:medium="tactile" emma:mode="ink">
                <msink:context xmlns:msink="http://schemas.microsoft.com/ink/2010/main" type="inkWord" rotatedBoundingBox="30336,13029 32663,13090 32657,13321 30330,13260"/>
              </emma:interpretation>
              <emma:one-of disjunction-type="recognition" id="oneOf1">
                <emma:interpretation id="interp5" emma:lang="en-GB" emma:confidence="0">
                  <emma:literal>+</emma:literal>
                </emma:interpretation>
                <emma:interpretation id="interp6" emma:lang="en-GB" emma:confidence="0">
                  <emma:literal>~</emma:literal>
                </emma:interpretation>
                <emma:interpretation id="interp7" emma:lang="en-GB" emma:confidence="0">
                  <emma:literal>-</emma:literal>
                </emma:interpretation>
                <emma:interpretation id="interp8" emma:lang="en-GB" emma:confidence="0">
                  <emma:literal>_</emma:literal>
                </emma:interpretation>
                <emma:interpretation id="interp9" emma:lang="en-GB" emma:confidence="0">
                  <emma:literal>z</emma:literal>
                </emma:interpretation>
              </emma:one-of>
            </emma:emma>
          </inkml:annotationXML>
          <inkml:trace contextRef="#ctx0" brushRef="#br0" timeOffset="15445.8834">2039 250 0,'36'0'266,"36"0"-266,-1 0 15,1 0 1,-37 0-1,37 0 1,35 0-16,-71 0 16,0 0-1,35 0 1,-35 0-16,-36 0 15,72 0 1,-72 0 0,36 0-16,-1 0 15,1 0 1,0 0-1,-36 0 1,36 0-16,-1 0 16,1 0-1,-36 0 1,72 0-16,-72 36 15,71-36 1,-71 0 0,36 0-1,0 0-15,0 0 16,-36 0-1,35 0 1,-35 0-16,36 0 16,-36 36 15,36-36-31,0 0 15,-1 0 1,1 35 0,-36-35-1,36 36-15,-36-36 16,36 0-1,0 0 1,-1 36 0,-35-36-1,36 0 1,-36 0-1,36 36-15,0-36 16,-36 0 0,35 0-1,-35 0-15,36 0 16,-36 35 15,36-35-15,0 0-1,-36 0 16,36 0-31,-36 0 16,35 0 15,1 0 0,-36 0-15,36 0 0,-36 0-16,71 0 15,1 0 1,0-71-1,-1 35-15,-35 0 16,-36 36 78,36 0-63</inkml:trace>
        </inkml:traceGroup>
      </inkml:traceGroup>
    </inkml:traceGroup>
    <inkml:traceGroup>
      <inkml:annotationXML>
        <emma:emma xmlns:emma="http://www.w3.org/2003/04/emma" version="1.0">
          <emma:interpretation id="{744FEFB0-0BCC-4760-B5BC-3079D11BA555}" emma:medium="tactile" emma:mode="ink">
            <msink:context xmlns:msink="http://schemas.microsoft.com/ink/2010/main" type="paragraph" rotatedBoundingBox="30694,13880 32849,14081 32777,14858 30621,1465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1BFC8E4-B247-4ABA-BE30-83BE9BE396A6}" emma:medium="tactile" emma:mode="ink">
              <msink:context xmlns:msink="http://schemas.microsoft.com/ink/2010/main" type="line" rotatedBoundingBox="30693,13879 32849,14081 32777,14858 30621,14656"/>
            </emma:interpretation>
          </emma:emma>
        </inkml:annotationXML>
        <inkml:traceGroup>
          <inkml:annotationXML>
            <emma:emma xmlns:emma="http://www.w3.org/2003/04/emma" version="1.0">
              <emma:interpretation id="{C5ABB471-5323-4B91-9221-8F109904EA5E}" emma:medium="tactile" emma:mode="ink">
                <msink:context xmlns:msink="http://schemas.microsoft.com/ink/2010/main" type="inkWord" rotatedBoundingBox="30693,13879 32849,14081 32777,14858 30621,14656"/>
              </emma:interpretation>
              <emma:one-of disjunction-type="recognition" id="oneOf2">
                <emma:interpretation id="interp10" emma:lang="en-GB" emma:confidence="0">
                  <emma:literal>100</emma:literal>
                </emma:interpretation>
                <emma:interpretation id="interp11" emma:lang="en-GB" emma:confidence="0">
                  <emma:literal>10 O</emma:literal>
                </emma:interpretation>
                <emma:interpretation id="interp12" emma:lang="en-GB" emma:confidence="0">
                  <emma:literal>to O</emma:literal>
                </emma:interpretation>
                <emma:interpretation id="interp13" emma:lang="en-GB" emma:confidence="0">
                  <emma:literal>lo O</emma:literal>
                </emma:interpretation>
                <emma:interpretation id="interp14" emma:lang="en-GB" emma:confidence="0">
                  <emma:literal>Io O</emma:literal>
                </emma:interpretation>
              </emma:one-of>
            </emma:emma>
          </inkml:annotationXML>
          <inkml:trace contextRef="#ctx0" brushRef="#br0" timeOffset="17761.0158">2397 1073 0,'0'0'219,"0"36"-204,0 35 1,0-35-16,0 36 16,0-1-1,0-35 1,0 0-16,0-1 15,0-35 1,0 36 0,0 0-1,0 0 1,0-36-1,0 35 1,36-35 0,-36 36-1,0-36 126,0 36-110,0-36-16,0 36 17,0 0-17,0-1-15,0 1 16,0 0-1,0-36 17</inkml:trace>
          <inkml:trace contextRef="#ctx0" brushRef="#br0" timeOffset="20354.1641">3256 1216 0,'-36'0'187,"-36"0"-172,37 0 1,-1 0 0,0 0-16,0 0 15,0 0 16,36 0-15,-35 0 15,35 0 16,0 36-31,0-36 15,0 36 0,0-36-15,0 71-1,0 1 1,0-37-16,0 1 15,0 0 1,0-36 0,0 36-1,0-1-15,0-35 16,0 36-1,0-36 1,0 36-16,35 0 16,1-36-1,-36 36 1,36-36-1,-36 0 1,72 0 0,-72 35-1,35-35-15,1 0 16,0 0-1,0 0 1,-36 0-16,35 0 16,1 0-1,-36 0 1,36 0 15,-36 0-15,0 0-1,0-35-15,36 35 16,-36-36-1,0 36 1,0-36-16,0 36 16,0-36-1,35 0 1,-35 1-1,0 35-15,0-36 16,0 36 0,0-36-1,0 0 16,0 36-15,0-35-16,0-1 16,0 0-1,0 0 1,-35 36-1,35-35 17,-36 35-17,36-36-15,-36 36 16,36 0 15,-36 0 0</inkml:trace>
          <inkml:trace contextRef="#ctx0" brushRef="#br0" timeOffset="23502.3442">4257 1288 0,'0'0'265,"0"0"-250,-35 0 1,-1 0 0,0 0-1,36 0 1,-36 0-1,0 0 17,36 0-1,0 0 16,0 0-16,-35 35-31,35 1 31,0-36-15,-36 36-16,36 0 15,-36-1 1,36-35-1,0 36 1,0-36-16,0 36 16,0 0-1,0-1 1,0 1-16,0 0 15,0-36 1,0 36 0,0 0-1,0-1 1,0-35-1,0 36 1,0-36 0,0 36-1,36-36 1,-36 0-1,36 36-15,-36-36 16,35 35 0,1-35-1,-36 0-15,36 0 16,0 0-1,0 0 1,-1 0-16,-35 0 16,36 0 15,0 0-16,-36 0 1,36 0 15,-36 0 0,35 0 1,-35-35-17,0 35 1,36-36-1,0 36-15,-36 0 16,0-36 0,0 36-1,0-36-15,36 1 16,-36-1-1,0 36 1,0-72 0,0 36-16,0 1 15,0-1 1,0 36-1,0-36 1,0 0 0,0 36-1,0-35 1,0 35 15,0 0-15,0 0-16,-36 0 15,0 0 1,36 0-1,-36 0 1,36 0 15,-35 0 141,35 0-141,-36 0 16,0 0-16,36 0-15,-36 0-1,36 0 1</inkml:trace>
        </inkml:traceGroup>
      </inkml:traceGroup>
    </inkml:traceGroup>
    <inkml:traceGroup>
      <inkml:annotationXML>
        <emma:emma xmlns:emma="http://www.w3.org/2003/04/emma" version="1.0">
          <emma:interpretation id="{8801D19E-F273-47F0-BA13-6E7C3EE38C2B}" emma:medium="tactile" emma:mode="ink">
            <msink:context xmlns:msink="http://schemas.microsoft.com/ink/2010/main" type="paragraph" rotatedBoundingBox="27081,15382 29549,15382 29549,16062 27081,16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4A8086-C3E4-4342-BC25-A7519F320EF0}" emma:medium="tactile" emma:mode="ink">
              <msink:context xmlns:msink="http://schemas.microsoft.com/ink/2010/main" type="inkBullet" rotatedBoundingBox="27081,15596 29518,15323 29599,16048 27162,16321"/>
            </emma:interpretation>
            <emma:one-of disjunction-type="recognition" id="oneOf3">
              <emma:interpretation id="interp15" emma:lang="en-GB" emma:confidence="0">
                <emma:literal>in</emma:literal>
              </emma:interpretation>
              <emma:interpretation id="interp16" emma:lang="en-GB" emma:confidence="0">
                <emma:literal>is</emma:literal>
              </emma:interpretation>
              <emma:interpretation id="interp17" emma:lang="en-GB" emma:confidence="0">
                <emma:literal>us</emma:literal>
              </emma:interpretation>
              <emma:interpretation id="interp18" emma:lang="en-GB" emma:confidence="0">
                <emma:literal>~s</emma:literal>
              </emma:interpretation>
              <emma:interpretation id="interp19" emma:lang="en-GB" emma:confidence="0">
                <emma:literal>vs</emma:literal>
              </emma:interpretation>
            </emma:one-of>
          </emma:emma>
        </inkml:annotationXML>
        <inkml:trace contextRef="#ctx0" brushRef="#br0" timeOffset="26250.5014">-1216 2790 0,'71'0'234,"-35"0"-218,36 36-16,-1 35 15,-35-71 1,36 72-1,-1-36-15,-35-36 16,35 35 0,1 1-1,-36-36 1,-1 36-16,1 0 15,0-36 1,-36 0 0,36 36-16,0-36 15,-1 0 1,1 35-1,0 1-15,35-36 16,-35 0 0,0 0-1,-36 0 1,36 0-16,-36 0 31,36 0-15,-1 0-16,-35 0 15,36 0 1,-36 0-1,36 0 1,-36 0 15,36 0-15,-1 0-16,1 0 15,0 0 1,0-36 0,-36 36-1,36-35 1,-1 35-1,1 0 1,0-72-16,0 72 16,-1-36-1,37 0 1,35-71-16,1 71 15,-1 1 1,0-1 0,-35 0-16,-1 36 15,-35 0 1,-36-36-1</inkml:trace>
        <inkml:trace contextRef="#ctx0" brushRef="#br0" timeOffset="29058.662">751 2575 0,'0'0'265,"0"0"-265,36 0 16,0 0-1,0 36 1,-36-36-16,35 0 15,1 36 1,0-36 0,-36 0-16,36 0 15,0 0 1,-36 0-1,0 36 1,35-36-16,-35 0 16,36 0-1,-36 0 1,36 35-16,0-35 15,-36 36 1,0-36 0,35 0-16,-35 0 15,0 36 1,36-36 15,-36 36 156,0-36-140,0 36-31,0-1-1,0 1 1,0 0-1,0 0 1,0-1-16,0 1 16,0 0-1,-36-36 1,36 0-1,0 36-15,0 0 32,0-36-17,-35 35 94,35-35-109,0 36 32</inkml:trace>
      </inkml:traceGroup>
    </inkml:traceGroup>
    <inkml:traceGroup>
      <inkml:annotationXML>
        <emma:emma xmlns:emma="http://www.w3.org/2003/04/emma" version="1.0">
          <emma:interpretation id="{DD80D64C-D646-4C65-AC07-BE084954CEDA}" emma:medium="tactile" emma:mode="ink">
            <msink:context xmlns:msink="http://schemas.microsoft.com/ink/2010/main" type="paragraph" rotatedBoundingBox="27819,16661 30089,16479 30157,17329 27888,175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DC6B508-8980-4BCF-8CA6-DC14A17617AE}" emma:medium="tactile" emma:mode="ink">
              <msink:context xmlns:msink="http://schemas.microsoft.com/ink/2010/main" type="line" rotatedBoundingBox="27819,16661 30089,16479 30157,17329 27888,17512"/>
            </emma:interpretation>
          </emma:emma>
        </inkml:annotationXML>
        <inkml:traceGroup>
          <inkml:annotationXML>
            <emma:emma xmlns:emma="http://www.w3.org/2003/04/emma" version="1.0">
              <emma:interpretation id="{CE89684F-69E2-403D-8818-EA24748DAA7B}" emma:medium="tactile" emma:mode="ink">
                <msink:context xmlns:msink="http://schemas.microsoft.com/ink/2010/main" type="inkWord" rotatedBoundingBox="27819,16661 30089,16479 30157,17329 27888,17512"/>
              </emma:interpretation>
              <emma:one-of disjunction-type="recognition" id="oneOf4">
                <emma:interpretation id="interp20" emma:lang="en-GB" emma:confidence="0">
                  <emma:literal>1120</emma:literal>
                </emma:interpretation>
                <emma:interpretation id="interp21" emma:lang="en-GB" emma:confidence="0">
                  <emma:literal>X 20</emma:literal>
                </emma:interpretation>
                <emma:interpretation id="interp22" emma:lang="en-GB" emma:confidence="0">
                  <emma:literal>x 20</emma:literal>
                </emma:interpretation>
                <emma:interpretation id="interp23" emma:lang="en-GB" emma:confidence="0">
                  <emma:literal>*20</emma:literal>
                </emma:interpretation>
                <emma:interpretation id="interp24" emma:lang="en-GB" emma:confidence="0">
                  <emma:literal>+ 20</emma:literal>
                </emma:interpretation>
              </emma:one-of>
            </emma:emma>
          </inkml:annotationXML>
          <inkml:trace contextRef="#ctx0" brushRef="#br0" timeOffset="32242.8441">36 3899 0,'0'0'265,"0"36"-250,0-36 1,0 36 0,0-36-16,-36 35 15,36 1 16,0-36-15,-36 36 0,36 0-1,0-1 1,0 1-16,-35 0 15,35 0 1,0-36 0,-36 36-16,36-1 15,-36 1 1,36 0-1,-36 0-15,36-36 16,0 35 0,-36-35-1,36 36 1,-35 0 15,35-36-15,0 36 93,-36-36 16</inkml:trace>
          <inkml:trace contextRef="#ctx0" brushRef="#br0" timeOffset="30540.7468">-465 4006 0,'36'0'219,"0"0"-204,-1 36-15,73 0 16,-73 0-1,1 35 1,36-35 0,-36 0-16,-1 0 15,1-1 1,-36 1-1,36-36-15,-36 36 16,0 0 0,36-36-1,-36 35 1,35-35-16,-35 0 15,0 0 17,36 0 14</inkml:trace>
          <inkml:trace contextRef="#ctx0" brushRef="#br0" timeOffset="34617.98">751 3756 0,'0'0'234,"0"0"-202,36 0-17,-36 0-15,36 0 16,0 0-1,-1 0 1,-35 0-16,36 0 16,-36 0-1,36 0 48,0 0-48,-36 36-15,0-36 16,0 36-1,0-1 1,0-35-16,0 36 16,0 0-1,0 0 1,0 35-1,0-35-15,0 0 16,0 35 0,0-71-1,-36 36-15,0 36 16,36-72-1,-36 71 1,1-71 0,-1 72-16,36-72 15,-36 35 1,36 1-1,-36-36-15,36 36 16,-35-36 0,35 36-1,0 0-15,-36-36 16,36 0 93,71-36-93,-35 36-1,0-36-15,35 0 31,1 0-31,-36 36 16,0 0 0,-1 0-16,-35 0 15,36 0 1,-36 0-1,36 0 1,-36 0 0,36 0 77,-1 0-77,-35 0 15</inkml:trace>
          <inkml:trace contextRef="#ctx0" brushRef="#br0" timeOffset="38512.2026">1717 3828 0,'-35'0'141,"-1"0"-126,0 0-15,0 0 16,0 0 0,1 0-1,35 0-15,-36 0 16,36 0-1,-36 0 1,0 0 0,36 0-16,-35 0 31,35 0-16,-36 0 17,36 0-17,0 0 16,0 0 1,0 35-1,0 1-16,0-36 1,0 36 0,0 0-1,0-1 1,0-35-1,0 36 1,0-36 0,0 36-1,0-36 16,0 36-15,0-1-16,0-35 16,0 36-1,0-36 1,0 0-16,36 36 31,-36 0-15,0-36-1,0 0 1,0 36-1,35-36 1,-35 0-16,0 35 16,36-35-1,-36 36 16,36-36-31,-36 36 16,0-36 0,36 0-1,-36 36-15,35-36 16,-35 0 15,0 0-31,36 0 16,-36 0 30,36 0 1,-36 0 0,36 0-16,0 0 0,-36 0 32,35 0-32,-35 0 0,36 0 47,0 0-62,-36 0 15,0 0-15,0 0-1,36-36 32,-36 0-31,0 36-1,0-36 1,0 36 15,0-35-15,0 35 15,0-36-16,0 0 1,0 36 15,0-36-15,0 36 31,0-36-32,0 1 32,0 35 0,0-36-16,0 36-15,-36 0 15,0-36 0,36 36-15,0-36 15,0 1 0,-36 35-15,36 0-1,-35 0 16,-1 0-15,36 0 15,-36 0 0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3:35.03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650D2D4-D4CA-40CA-A82F-E7E4312CE415}" emma:medium="tactile" emma:mode="ink">
          <msink:context xmlns:msink="http://schemas.microsoft.com/ink/2010/main" type="writingRegion" rotatedBoundingBox="27376,9432 30474,9320 30545,11270 27447,11382"/>
        </emma:interpretation>
      </emma:emma>
    </inkml:annotationXML>
    <inkml:traceGroup>
      <inkml:annotationXML>
        <emma:emma xmlns:emma="http://www.w3.org/2003/04/emma" version="1.0">
          <emma:interpretation id="{227D5BDD-746F-494E-86D3-0373BCDDB719}" emma:medium="tactile" emma:mode="ink">
            <msink:context xmlns:msink="http://schemas.microsoft.com/ink/2010/main" type="paragraph" rotatedBoundingBox="28002,9409 30474,9320 30499,10018 28027,101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1380E60-FC4D-4229-BAB6-473A3BEF8E1E}" emma:medium="tactile" emma:mode="ink">
              <msink:context xmlns:msink="http://schemas.microsoft.com/ink/2010/main" type="inkBullet" rotatedBoundingBox="28002,9425 28476,9408 28500,10074 28026,10091"/>
            </emma:interpretation>
            <emma:one-of disjunction-type="recognition" id="oneOf0">
              <emma:interpretation id="interp0" emma:lang="en-GB" emma:confidence="0">
                <emma:literal>X</emma:literal>
              </emma:interpretation>
              <emma:interpretation id="interp1" emma:lang="en-GB" emma:confidence="0">
                <emma:literal>x</emma:literal>
              </emma:interpretation>
              <emma:interpretation id="interp2" emma:lang="en-GB" emma:confidence="0">
                <emma:literal>y</emma:literal>
              </emma:interpretation>
              <emma:interpretation id="interp3" emma:lang="en-GB" emma:confidence="0">
                <emma:literal>Y</emma:literal>
              </emma:interpretation>
              <emma:interpretation id="interp4" emma:lang="en-GB" emma:confidence="0">
                <emma:literal>*</emma:literal>
              </emma:interpretation>
            </emma:one-of>
          </emma:emma>
        </inkml:annotationXML>
        <inkml:trace contextRef="#ctx0" brushRef="#br0">572-819 0,'0'0'281,"36"0"-266,-1 0-15,-35 0 16,72 0 0,-72 0-1,36 36-15,0-36 16,-1 36-1,-35-36 1,36 0 0,-36 36-16,36-36 31,0 36-16,-36-1 1,35-35 0,-35 0-1,0 36-15,36-36 16,0 36 31,-36 0 31</inkml:trace>
        <inkml:trace contextRef="#ctx0" brushRef="#br0" timeOffset="2483.142">1037-1069 0,'0'36'281,"0"0"-265,-36-36-1,36 0 1,0 35 15,0-35-31,0 36 31,0-36-15,-36 36 31,36 0-32,0-1 1,-35-35-1,35 36 1,-36-36-16,36 36 16,0-36-1,0 0 16,-36 0-15,36 36 0,0-36-1,-36 36-15,36-1 16,0-35-1,-35 0 1,35 36-16,0-36 16,0 36 77,-36 0-46,36-36-16,0 35 78,-36 1-93,36 0-16,0-36 16,-36 36-1</inkml:trace>
      </inkml:traceGroup>
      <inkml:traceGroup>
        <inkml:annotationXML>
          <emma:emma xmlns:emma="http://www.w3.org/2003/04/emma" version="1.0">
            <emma:interpretation id="{C0EBB45A-08EA-45C0-AA0F-BCA0B3957FCA}" emma:medium="tactile" emma:mode="ink">
              <msink:context xmlns:msink="http://schemas.microsoft.com/ink/2010/main" type="line" rotatedBoundingBox="29048,9372 30474,9320 30499,10018 29073,10070"/>
            </emma:interpretation>
          </emma:emma>
        </inkml:annotationXML>
        <inkml:traceGroup>
          <inkml:annotationXML>
            <emma:emma xmlns:emma="http://www.w3.org/2003/04/emma" version="1.0">
              <emma:interpretation id="{C84EDE81-CBFF-459C-BB7E-35C9BED89944}" emma:medium="tactile" emma:mode="ink">
                <msink:context xmlns:msink="http://schemas.microsoft.com/ink/2010/main" type="inkWord" rotatedBoundingBox="29048,9372 30474,9320 30499,10018 29073,10070"/>
              </emma:interpretation>
              <emma:one-of disjunction-type="recognition" id="oneOf1">
                <emma:interpretation id="interp5" emma:lang="en-GB" emma:confidence="0">
                  <emma:literal>20</emma:literal>
                </emma:interpretation>
                <emma:interpretation id="interp6" emma:lang="en-GB" emma:confidence="0">
                  <emma:literal>30</emma:literal>
                </emma:interpretation>
                <emma:interpretation id="interp7" emma:lang="en-GB" emma:confidence="0">
                  <emma:literal>zo</emma:literal>
                </emma:interpretation>
                <emma:interpretation id="interp8" emma:lang="en-GB" emma:confidence="0">
                  <emma:literal>2°</emma:literal>
                </emma:interpretation>
                <emma:interpretation id="interp9" emma:lang="en-GB" emma:confidence="0">
                  <emma:literal>z0</emma:literal>
                </emma:interpretation>
              </emma:one-of>
            </emma:emma>
          </inkml:annotationXML>
          <inkml:trace contextRef="#ctx0" brushRef="#br0" timeOffset="5123.293">1609-1105 0,'0'0'296,"36"0"-280,-36 0-16,72 0 15,-72 0 1,35 0 0,-35 0-1,36 0 16,0 0-15,-36 0 0,36 0 15,-36 0-16,36 0 1,-36 36 0,35 0-1,-35-36 16,0 36-15,0-36-16,0 35 16,0 1-1,0 36 1,0-72-16,0 35 15,0 1 1,0 0 0,0 0-1,0-36-15,0 36 16,0-36-1,-35 35 1,35 1-16,0-36 16,-36 36-1,36-36 1,-36 0-1,0 36-15,36-1 16,0-35 0,-36 36-1,36-36 1,-35 36-1,35-36 17,0 0 77,0 0-94,0 0 1,71 0 0,-71 0-16,36 0 15,0 0 1,0 0-1,-1 0-15,1 0 16,0 0 0,-36 0-1,36 0 16,-36 0 1,35 0-32,1 0 15,-36 0 1,36 0-1,-36-36-15,36 36 47,-36 0-16,36 0 1</inkml:trace>
          <inkml:trace contextRef="#ctx0" brushRef="#br0" timeOffset="8174.4675">2683-1069 0,'0'0'234,"-36"0"-203,36 0-31,-36 0 31,36 0 16,0 0-32,0 0 32,0 0-31,-36 36-16,36 0 15,-35-36 1,35 35 0,0-35 30,0 36-30,0 0 0,0-36-1,0 36 1,0-36 15,0 35-15,0 1-1,0 0-15,0-36 16,0 36-1,0-36 1,0 36-16,0-1 16,0-35-1,0 36 1,0-36-1,0 36-15,0 0 16,35-36 0,-35 0-1,36 0 1,-36 35-16,36-35 15,-36 0 1,36 0-16,-1 0 16,-35 0-1,36 0 1,-36 0-1,72 0-15,-72 0 16,35 0 0,-35 0-1,72 0-15,-72 0 16,0-35-1,36 35 1,-36 0 0,36-36 30,-1 36-30,-35-36 15,0 36-15,0-36-16,0 1 15,0-1 1,0 0 0,0 0-16,0 0 15,0 1 1,0-1-1,0 36-15,0-36 16,0 0 0,0 36-1,0-35 1,0 35-16,0-36 15,0 36 17,-35-36-17,35 0 1,-36 36 15,36 0-31,-36 0 16,0 0 15,36 0-16,-36 0 1,36 0 0,-35 0-1,35 0 1,-36 0-1,0 0 1,36 0 0,0 0 77,0 0 16</inkml:trace>
        </inkml:traceGroup>
      </inkml:traceGroup>
    </inkml:traceGroup>
    <inkml:traceGroup>
      <inkml:annotationXML>
        <emma:emma xmlns:emma="http://www.w3.org/2003/04/emma" version="1.0">
          <emma:interpretation id="{59420861-1369-4474-AEAF-36901E74AFEE}" emma:medium="tactile" emma:mode="ink">
            <msink:context xmlns:msink="http://schemas.microsoft.com/ink/2010/main" type="paragraph" rotatedBoundingBox="27439,10481 29621,10481 29621,11304 27439,11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F555B2-43D4-41F1-A011-5613241D8A3A}" emma:medium="tactile" emma:mode="ink">
              <msink:context xmlns:msink="http://schemas.microsoft.com/ink/2010/main" type="inkBullet" rotatedBoundingBox="27439,10481 29621,10481 29621,11304 27439,11304"/>
            </emma:interpretation>
            <emma:one-of disjunction-type="recognition" id="oneOf2">
              <emma:interpretation id="interp10" emma:lang="en-GB" emma:confidence="0">
                <emma:literal>↳</emma:literal>
              </emma:interpretation>
            </emma:one-of>
          </emma:emma>
        </inkml:annotationXML>
        <inkml:trace contextRef="#ctx0" brushRef="#br0" timeOffset="-4221.2415">0 684 0,'0'0'265,"0"-36"-249,35 0-1,1 1-15,0-37 16,0 72-1,-36-71 1,71 71 0,-71-72-16,72 36 15,-37-35 1,37 35-1,-36 0-15,35 0 16,-71 1 0,36-1 15,-36 36-16,72 0 17,-37-36-17,1 36 1,0 0-1,0-36-15,0 36 16,-1 0 0,-35 0-1,36 0 1,-36 0-16,36 0 15,0 0 1,-1 0 0,1 0-16,0 0 15,36 36 1,-72-36-1,35 0-15,-35 36 16,36-36 0,0 0-1,0 36 1,-36-36-16,71 0 15,-71 35 1,0-35 0,36 0-16,-36 36 15,0-36 1,0 0-1,36 0 1,0 0 0,-36 0-1,35 36 1,-35 0-16,36-36 15,-36 0 1,72 35 0,-37-35-1,1 36-15,0-36 16,0 36-1,-36-36 1,35 0 0,-35 0-1,36 36 1,-36-36-1,0 0 1,0 36 0,36-1-1,-36-35-15,36 0 31,-36 36 1,0-36-17,0 72 1,0-37-1,0-35-15,0 36 16,0 0 0,0-36-1</inkml:trace>
        <inkml:trace contextRef="#ctx0" brushRef="#br0" timeOffset="-1989.1138">1574 827 0,'35'0'234,"1"0"-218,0 0 0,0 0-1,35 0 1,-35 0-16,0 0 15,-36 0 1,36 0 0,-1 0-16,1 0 15,-36 0 1,36 0-1,0 0 1,-1 0 31,-35 0-32,0 0 1,36 0 0,-36 0-16,36 0 31,0 0-16,-36 0 1,0 0 140,0 0-156,0-36 16,0 1-1,0-1 1,0 36-16,-36-36 15,36 0 1,0 36 0,-36-36-16,36 1 15,0-1 1,-36-36-1,36 37 1,-35-1-16,35 0 16,0 36-1,0-36 1,0 0-1,0 36-15,-36-35 16,36 35 156</inkml:trace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3:48.87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10D523F-BC42-4770-9D8F-A2067974B246}" emma:medium="tactile" emma:mode="ink">
          <msink:context xmlns:msink="http://schemas.microsoft.com/ink/2010/main" type="writingRegion" rotatedBoundingBox="30801,11912 32340,11912 32340,12771 30801,12771"/>
        </emma:interpretation>
      </emma:emma>
    </inkml:annotationXML>
    <inkml:traceGroup>
      <inkml:annotationXML>
        <emma:emma xmlns:emma="http://www.w3.org/2003/04/emma" version="1.0">
          <emma:interpretation id="{2C86EDEE-3F1D-4483-946D-A6BAAEEA92B4}" emma:medium="tactile" emma:mode="ink">
            <msink:context xmlns:msink="http://schemas.microsoft.com/ink/2010/main" type="paragraph" rotatedBoundingBox="30801,11912 32340,11912 32340,12771 30801,127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3BCEED-8BEE-4E89-B0DD-7E03E550EB10}" emma:medium="tactile" emma:mode="ink">
              <msink:context xmlns:msink="http://schemas.microsoft.com/ink/2010/main" type="line" rotatedBoundingBox="30801,11912 32340,11912 32340,12771 30801,12771"/>
            </emma:interpretation>
          </emma:emma>
        </inkml:annotationXML>
        <inkml:traceGroup>
          <inkml:annotationXML>
            <emma:emma xmlns:emma="http://www.w3.org/2003/04/emma" version="1.0">
              <emma:interpretation id="{6C71FD97-E841-4458-A60B-2FA309CC301E}" emma:medium="tactile" emma:mode="ink">
                <msink:context xmlns:msink="http://schemas.microsoft.com/ink/2010/main" type="inkWord" rotatedBoundingBox="30801,11912 32340,11912 32340,12771 30801,12771"/>
              </emma:interpretation>
              <emma:one-of disjunction-type="recognition" id="oneOf0">
                <emma:interpretation id="interp0" emma:lang="en-GB" emma:confidence="0">
                  <emma:literal>60.</emma:literal>
                </emma:interpretation>
                <emma:interpretation id="interp1" emma:lang="en-GB" emma:confidence="0">
                  <emma:literal>6 so</emma:literal>
                </emma:interpretation>
                <emma:interpretation id="interp2" emma:lang="en-GB" emma:confidence="0">
                  <emma:literal>6 on</emma:literal>
                </emma:interpretation>
                <emma:interpretation id="interp3" emma:lang="en-GB" emma:confidence="0">
                  <emma:literal>60.0</emma:literal>
                </emma:interpretation>
                <emma:interpretation id="interp4" emma:lang="en-GB" emma:confidence="0">
                  <emma:literal>6 co</emma:literal>
                </emma:interpretation>
              </emma:one-of>
            </emma:emma>
          </inkml:annotationXML>
          <inkml:trace contextRef="#ctx0" brushRef="#br0">4686 1578 0,'0'0'187,"-72"0"-171,72 0-16,-35-35 16,35 35-1,-36-36 1,0 36-16,36 0 31,-36 0-15,36 0-16,-35 0 46,-1 0-30,36 0 15,-36 0 16,36 0-31,0 0-1,-36 0 1,36 36-1,0-36-15,-36 35 16,36-35 0,0 36 15,-35 0-16,35 0 1,0-1 0,0 1-16,0-36 15,0 36 1,0-36-1,0 36-15,0-36 16,0 36 0,0-1-1,0-35 1,0 36-16,0-36 15</inkml:trace>
          <inkml:trace contextRef="#ctx0" brushRef="#br0" timeOffset="623.0355">4758 2079 0,'35'0'16,"-35"-36"31,0 1-32,0 35 16</inkml:trace>
          <inkml:trace contextRef="#ctx0" brushRef="#br0" timeOffset="-1737.0993">3505 1435 0,'0'0'265,"0"36"-249,0 0 0,-35 35-1,35 1-15,-36-72 16,0 71-1,36-71 17,0 36-32,0-36 15,0 36 16,0 0-31,0-36 16,0 36 0,-36-36-1,36 35-15,0 1 16,0 0 15,0-36-15,0 36-1,0-1 1,0 1-1,0 0-15,36 36 16,-36-37 0,36 1-1,-36-36 1,36 36-16,-1-36 15,1 0 1,-36 0 0,36 0-16,0 0 15,-36 0 1,36 0-1,-36 0-15,35 0 16,1 0 0,-36 0 15,36 0-16,-36 0 17,0 0-1,36-36-16,-36 0 1,0 36-16,0-35 16,0 35-1,0-36 1,0 0-16,0 36 15,0-36 1,0 36 0,0-36-16,0 36 15,0 0 1,0-35-1,-36-1 1,36 36 15,0 0-15,-36 0-16,0 0 15,36 0 17,-35 0-32,35 0 15,-36 0 16,0 0-15,36 0-16,-36 0 16,36 0-1,-36 0 1,36 0 46,-35 0-15,35 0-31,-36 36 77,36-36-93,0 35 16,0-35 15,0 0-31,0 36 31,-36-36-15,36 36-1</inkml:trace>
          <inkml:trace contextRef="#ctx0" brushRef="#br0" timeOffset="4918.2813">4758 1650 0,'-36'0'250,"36"0"-219,-36 0-15,36 0 46,-36 0-46,0 0-1,36 0 48,-35 0-32,35 0 47,-36 0-47,36 0 31,0 0-30,0-36-1,-36 36-16,0 0 17,36 0 14,0 0-30,-35 0 0,35 0 46,-36 0-46,36 0 15,-36 0 0,0 0-15,36 0 15,0 0-16,0 0 32,0 0-31,0 36 15,0-36-31,-36 36 16,36-1-1,0-35 1,0 36-1,0-36-15,0 36 16,0-36 0,0 36-1,0-36 16,0 36-15,0-36-16,0 35 16,0 1-1,0 0 1,0 0-1,0-1-15,0-35 16,0 36 0,0-36-1,0 36-15,0-36 31,0 0 1,0 36-17,0 0 1,0-36-1,0 35-15,0-35 16,36 0 0,0 36-1,-36-36 1,36 0-1,0 36 1,-36-36 0,35 0-16,1 0 15,0 0 1,-36 0-1,71 0-15,-71 0 16,36 0 0,-36 0 15,36 0-31,0 0 15,-36 0 1,36 0 0,-36 0 46,35 0-31,1-36-15,-36 36-16,0-36 15,36 36 1,-36-35 0,0-1-1,36 36 1,-36-36-1,0 36 1,0-36-16,0 36 16,0-36-1,0 1 1,0-1-16,0 0 31,0 0-15,0 36-1,0-71 1,0 71-1,0-36 1,0 36-16,0-36 16,0 36-1,0-36 1,0 1-1,0 35 1,0-36 0,0 36-1,-36 0-15,36-36 16,0 36-1,-36-36 1,0 36-16,36 0 16,0 0-1,-35-35 1,35 35-16,-36 0 15,0 0 1,36-36 0,-36 36-1,36 0-15,-36 0 16,36 0-1,-35 0 1,-1 0-16,36 0 31,-36 0 0,36 0 1,0 0 30,-36 0-31,36 36 0,0-36 63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0:17.1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46614C8-5092-44F7-966E-68A9A87ABF50}" emma:medium="tactile" emma:mode="ink">
          <msink:context xmlns:msink="http://schemas.microsoft.com/ink/2010/main" type="writingRegion" rotatedBoundingBox="3007,-316 5491,2339 4399,3360 1915,704">
            <msink:destinationLink direction="with" ref="{FF94B0A1-990A-4EC2-BD86-079B88230695}"/>
          </msink:context>
        </emma:interpretation>
      </emma:emma>
    </inkml:annotationXML>
    <inkml:traceGroup>
      <inkml:annotationXML>
        <emma:emma xmlns:emma="http://www.w3.org/2003/04/emma" version="1.0">
          <emma:interpretation id="{52198ED3-7541-44DA-B326-30DB2F6A7435}" emma:medium="tactile" emma:mode="ink">
            <msink:context xmlns:msink="http://schemas.microsoft.com/ink/2010/main" type="paragraph" rotatedBoundingBox="3007,-316 5491,2339 4399,3360 1915,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034C92-A1BF-4D20-B243-555985498AE3}" emma:medium="tactile" emma:mode="ink">
              <msink:context xmlns:msink="http://schemas.microsoft.com/ink/2010/main" type="line" rotatedBoundingBox="3007,-316 5491,2339 4399,3360 1915,704"/>
            </emma:interpretation>
          </emma:emma>
        </inkml:annotationXML>
        <inkml:traceGroup>
          <inkml:annotationXML>
            <emma:emma xmlns:emma="http://www.w3.org/2003/04/emma" version="1.0">
              <emma:interpretation id="{41F38FF2-7D93-48F9-BBC2-4AEE8E0660DC}" emma:medium="tactile" emma:mode="ink">
                <msink:context xmlns:msink="http://schemas.microsoft.com/ink/2010/main" type="inkWord" rotatedBoundingBox="3007,-316 5491,2339 4399,3360 1915,704"/>
              </emma:interpretation>
              <emma:one-of disjunction-type="recognition" id="oneOf0">
                <emma:interpretation id="interp0" emma:lang="en-GB" emma:confidence="0">
                  <emma:literal>#6</emma:literal>
                </emma:interpretation>
                <emma:interpretation id="interp1" emma:lang="en-GB" emma:confidence="0">
                  <emma:literal>* 6</emma:literal>
                </emma:interpretation>
                <emma:interpretation id="interp2" emma:lang="en-GB" emma:confidence="0">
                  <emma:literal>h 6</emma:literal>
                </emma:interpretation>
                <emma:interpretation id="interp3" emma:lang="en-GB" emma:confidence="0">
                  <emma:literal>Into</emma:literal>
                </emma:interpretation>
                <emma:interpretation id="interp4" emma:lang="en-GB" emma:confidence="0">
                  <emma:literal>&amp; 6</emma:literal>
                </emma:interpretation>
              </emma:one-of>
            </emma:emma>
          </inkml:annotationXML>
          <inkml:trace contextRef="#ctx0" brushRef="#br0">1395-787 0,'0'0'312,"0"0"-312,36 0 15,0-36 1,-36 0-1,72 1-15,-72-1 16,71-36 0,-71 72-1,72-36-15,-72 36 16,35 0-1,-35-35 1,36 35 0,0 0-16,-36 0 15,36 0 1,35 0-1,-71 0-15,36 0 16,0 0 0,0 0-1,-36 0-15,35 0 16,-35 35-1,36-35 1,0 36 0,0 0-16,0 0 15,-1 0 1,1-36-1,0 35-15,0 1 16,-1-36 0,1 36-1,0-36 1,-36 0-1,36 0 1,-36 36 0,36-36-1,-36 35 1,35-35-1,-35 36 1,0-36-16,36 36 16,-36-36 15,0 36 31</inkml:trace>
          <inkml:trace contextRef="#ctx0" brushRef="#br0" timeOffset="1990.1139">2326-537 0,'35'0'218,"1"0"-202,36 0-1,-36 0-15,-1 0 16,-35 0 15,36 0-31,0 0 16,0 0-1,35 0 1,-71-35-16,36 35 16,0 0-1,-1 0 1,-35 0-1,36 0 1,-36 0 0,0-36 124,0 0-109,0 0-31,0 0 16,0 1-1,0-1 1,0 36 0,0-36-16,-36 0 15,1 1 1,35 35-1,-36-36-15,36 0 16,0 36 0,0 0-1,-36-36 1,36 36-16,0-36 15,0 36 1,-36 0 15,36 0 47,0 0-62</inkml:trace>
          <inkml:trace contextRef="#ctx0" brushRef="#br0" timeOffset="4859.2779">1360-1646 0,'0'0'296,"0"0"-280,35 0-1,-35 0 1,36 36-1,-36-36 1,36 0 15,-36 36-31,0-36 16,0 0-1,36 0 1,0 36 0,-36-1-16,0-35 15,35 0 1,-35 36-1,0-36-15,0 0 16,36 0 15,0 36 188,-36-36-173,0 0 48,36 36-63,-36-1 0,35-35 125</inkml:trace>
          <inkml:trace contextRef="#ctx0" brushRef="#br0" timeOffset="6547.3745">1717-1717 0,'0'0'203,"0"0"-187,0 0-16,-35 0 31,35 35-16,0-35 1,-36 36-16,36-36 16,-36 36-1,36-36 1,0 36-16,0-36 31,-36 36-15,36-36-1,0 35 1,-35-35-1,35 36 1,-36 0 0,36-36 15,0 36-31,0-36 47,-36 35-32,36-35 1,0 36 15,-36-36-15,36 36-16</inkml:trace>
          <inkml:trace contextRef="#ctx0" brushRef="#br0" timeOffset="9478.5422">2218-1753 0,'0'0'219,"36"0"-204,0-36 1,0 36 0,-36 0-16,35 0 15,1 0 1,-36 0-1,36 0 1,-36 0 0,36 0-1,-36 0 1,36 0 31,-36 0-16,0 0 0,0 0-15,0 36-1,0-36 1,0 36-1,0-1-15,0 1 16,0-36 0,0 36-1,0 0-15,0 0 16,0-36-1,-36 35 1,36 1-16,0-36 16,-36 72-1,36-72 1,-36 0-1,36 35 63,0-35-31,0 36-31,-36-36-1,36 36-15,0 0 47,0-36 62,36 0-93,-36 0 0,36 0-1,-36 0-15,72-36 16,-72 36-1,35 0 1,1 0 0,0 0-16,-36 0 15,36 0 1,-36 0-1,35 0-15,1 0 16,-36 0 0,36 0-1,-36 0 1</inkml:trace>
          <inkml:trace contextRef="#ctx0" brushRef="#br0" timeOffset="12961.7414">3828 0 0,'-36'36'156,"1"-36"-140,-1 35-1,-36-35 1,72 0-16,-71 0 15,71 0 1,-36 0 0,36 36-1,-36-36 16,0 36-15,36 0 0,0-36 15,0 36-16,0-1 1,0 37 0,0-1-1,0 1-15,0-36 16,0 0-1,0-36 1,0 35-16,0-35 31,0 36-15,36-36-1,-36 36-15,0 0 16,36-36 0,-36 35-1,36-35-15,-36 36 16,36-36-1,-36 36 1,0-36-16,35 0 16,-35 36-1,36-36 16,-36 0-31,0 35 16,36-35 0,0 0 15,-36 0-31,35 0 15,-35 0 17,36 0-17,0 0 1,-36 0-1,36 0 1,-36 0 0,35 0-1,-35 0 1,36 0 15,-36 0-15,36 0-16,-36 0 15,0-35 1,0 35-1,0-36 17,0 0-1,0 36-16,0-36 1,0 36 0,0-35-16,0-1 31,0 36 0,0-36-31,0 36 16,0 0-1,0-36 1,0 36-16,-36-35 15,36-1 17,0 36-17,-36 0-15,36 0 16,-35 0-1,35 0 1,-36 0 0,0 0-1,36 0 1,-36 0-16,36 0 15,-35 0 17,-1 0-17,36 0 1,-36 0 46,36 0-15,-36 0 0,36 0-32,0 36 1,-35-36-16,35 35 47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09:58.31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F94B0A1-990A-4EC2-BD86-079B88230695}" emma:medium="tactile" emma:mode="ink">
          <msink:context xmlns:msink="http://schemas.microsoft.com/ink/2010/main" type="inkDrawing" rotatedBoundingBox="4111,3206 5722,3144 5726,3247 4115,3310" semanticType="underline" shapeName="Other">
            <msink:sourceLink direction="with" ref="{C46614C8-5092-44F7-966E-68A9A87ABF50}"/>
          </msink:context>
        </emma:interpretation>
      </emma:emma>
    </inkml:annotationXML>
    <inkml:trace contextRef="#ctx0" brushRef="#br0">3148 1288 0,'36'0'265,"36"0"-250,-1 0 1,-35 0 0,71 0-1,-71 0-15,0 0 16,36 0-1,-1 0 1,1 0-16,-37 0 16,1 0-1,0 0 1,0 0-1,-1 0-15,-35 0 16,72 0 0,-36 0-1,0 0-15,-1 0 16,-35 0-1,72 0 1,-72 0-16,36 0 16,-1 0-1,1 0 1,0 0-1,-36 0-15,72 0 16,-37 0 0,1 0-1,-36 0-15,36 0 16,-36 0 77,36 0 1,-1 0 0,1-36-79,-36 0-15,72 36 16,-72-36-1,36 36 1,-36 0 0,35 0-16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0:00.76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E83E7DC-1307-4C86-8642-9D68FDA5FCDC}" emma:medium="tactile" emma:mode="ink">
          <msink:context xmlns:msink="http://schemas.microsoft.com/ink/2010/main" type="writingRegion" rotatedBoundingBox="2624,2631 5880,3998 5418,5098 2162,3732"/>
        </emma:interpretation>
      </emma:emma>
    </inkml:annotationXML>
    <inkml:traceGroup>
      <inkml:annotationXML>
        <emma:emma xmlns:emma="http://www.w3.org/2003/04/emma" version="1.0">
          <emma:interpretation id="{167EE94D-94E3-47C8-B1BB-FD012F2DC483}" emma:medium="tactile" emma:mode="ink">
            <msink:context xmlns:msink="http://schemas.microsoft.com/ink/2010/main" type="paragraph" rotatedBoundingBox="2624,2631 5880,3998 5418,5098 2162,3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4FDDA5-1770-41D4-A0F8-3827E37822D9}" emma:medium="tactile" emma:mode="ink">
              <msink:context xmlns:msink="http://schemas.microsoft.com/ink/2010/main" type="line" rotatedBoundingBox="2624,2631 5880,3998 5418,5098 2162,3732"/>
            </emma:interpretation>
          </emma:emma>
        </inkml:annotationXML>
        <inkml:traceGroup>
          <inkml:annotationXML>
            <emma:emma xmlns:emma="http://www.w3.org/2003/04/emma" version="1.0">
              <emma:interpretation id="{36B4E315-63EF-4EFB-8378-692C3AF5B29F}" emma:medium="tactile" emma:mode="ink">
                <msink:context xmlns:msink="http://schemas.microsoft.com/ink/2010/main" type="inkWord" rotatedBoundingBox="2624,2631 5880,3998 5418,5098 2162,3732"/>
              </emma:interpretation>
              <emma:one-of disjunction-type="recognition" id="oneOf0">
                <emma:interpretation id="interp0" emma:lang="en-GB" emma:confidence="0">
                  <emma:literal>"10</emma:literal>
                </emma:interpretation>
                <emma:interpretation id="interp1" emma:lang="en-GB" emma:confidence="0">
                  <emma:literal>= 10</emma:literal>
                </emma:interpretation>
                <emma:interpretation id="interp2" emma:lang="en-GB" emma:confidence="0">
                  <emma:literal># 10</emma:literal>
                </emma:interpretation>
                <emma:interpretation id="interp3" emma:lang="en-GB" emma:confidence="0">
                  <emma:literal>To</emma:literal>
                </emma:interpretation>
                <emma:interpretation id="interp4" emma:lang="en-GB" emma:confidence="0">
                  <emma:literal>E 10</emma:literal>
                </emma:interpretation>
              </emma:one-of>
            </emma:emma>
          </inkml:annotationXML>
          <inkml:trace contextRef="#ctx0" brushRef="#br0">3470 1896 0,'0'0'234,"0"36"-218,0 35-1,0 37-15,0-73 16,0 1 0,0 36-1,0-37-15,0-35 16,0 36-1,0 0 1,0 0-16,0-36 16,0 36 15,0-1 16,0-35-32,0 36 110,0 36-109,0-72-1,0 71-15,0-71 31,0 36 47,0 0-62</inkml:trace>
          <inkml:trace contextRef="#ctx0" brushRef="#br0" timeOffset="2291.1311">4508 1860 0,'-36'0'172,"0"0"-157,-35 36 1,71-36 0,-72 36-16,36-36 15,36 0 1,-35 0-1,-1 0-15,36 0 16,-36 0 0,36 0-1,0 36 1,-36-36-16,36 0 15,0 35 1,-35 1 0,-1-36-1,36 36 1,0 0-1,-36-1 1,0 1-16,36-36 16,0 36-1,0 0 1,0-1-16,0 1 15,0 36 1,0-1 0,0 1-1,0-72-15,0 71 16,0-35-1,0 0 1,0-36-16,0 36 16,36 0-1,-36-1 1,36-35-16,-36 0 15,71 0 1,-71 36 0,72-36-1,-36 0-15,-1 0 16,1 0-1,36 0 1,-72 0-16,71-36 16,-35 36-1,0-71 1,0 71-1,-1-36-15,-35 36 16,36-36 0,0 36-1,-36-36-15,0 36 16,36-35-1,-36-1 1,0 0 0,0 0-16,0 1 15,0-1 1,0-36-1,0 72-15,0-71 16,0 35 0,0 0-1,0-35-15,0 35 16,-36 0-1,36 36 1,-36-36 0,36 36-16,-36 0 15,1 0 1,35 0-1,-36-35 1,36 35 15,-36 0-15,0 0 15</inkml:trace>
          <inkml:trace contextRef="#ctx0" brushRef="#br0" timeOffset="-8585.491">1503 1037 0,'36'0'249,"35"0"-249,1 0 16,-37 0-1,73 0 1,-72 0 0,-1 0-16,1 0 15,0 0 1,0 0-1,-1 0-15,-35 0 16,36 0 31</inkml:trace>
          <inkml:trace contextRef="#ctx0" brushRef="#br0" timeOffset="-6945.3972">1574 1538 0,'0'36'187,"0"-36"-171,0 0-1,0 0 1,36 0-16,0 0 15,0 0 1,35 0 0,-35 0-16,0 0 15,-36 0 1,71 0-1,-35 0 1,0 0-16,0 0 16,35 0-1,-71 0 1,72 0-16,-72 0 15,36 0 17,-36 0-17,35 0 16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09:45.59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B240CA4-A776-41D1-98C0-0D5BD6DD30E6}" emma:medium="tactile" emma:mode="ink">
          <msink:context xmlns:msink="http://schemas.microsoft.com/ink/2010/main" type="writingRegion" rotatedBoundingBox="1989,1999 1870,4686 585,4630 704,1942"/>
        </emma:interpretation>
      </emma:emma>
    </inkml:annotationXML>
    <inkml:traceGroup>
      <inkml:annotationXML>
        <emma:emma xmlns:emma="http://www.w3.org/2003/04/emma" version="1.0">
          <emma:interpretation id="{8D0D20AB-E9BB-47AE-B9DC-F12C2469295F}" emma:medium="tactile" emma:mode="ink">
            <msink:context xmlns:msink="http://schemas.microsoft.com/ink/2010/main" type="paragraph" rotatedBoundingBox="1989,1999 1870,4686 585,4630 704,19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B247DA-2A26-4C24-A075-088B91523480}" emma:medium="tactile" emma:mode="ink">
              <msink:context xmlns:msink="http://schemas.microsoft.com/ink/2010/main" type="line" rotatedBoundingBox="1989,1999 1870,4686 585,4630 704,1942"/>
            </emma:interpretation>
          </emma:emma>
        </inkml:annotationXML>
        <inkml:traceGroup>
          <inkml:annotationXML>
            <emma:emma xmlns:emma="http://www.w3.org/2003/04/emma" version="1.0">
              <emma:interpretation id="{D1524275-9321-4877-AC98-090969537417}" emma:medium="tactile" emma:mode="ink">
                <msink:context xmlns:msink="http://schemas.microsoft.com/ink/2010/main" type="inkWord" rotatedBoundingBox="1989,1999 1870,4686 585,4630 704,1942"/>
              </emma:interpretation>
              <emma:one-of disjunction-type="recognition" id="oneOf0">
                <emma:interpretation id="interp0" emma:lang="en-GB" emma:confidence="0">
                  <emma:literal>5</emma:literal>
                </emma:interpretation>
                <emma:interpretation id="interp1" emma:lang="en-GB" emma:confidence="0">
                  <emma:literal>}</emma:literal>
                </emma:interpretation>
                <emma:interpretation id="interp2" emma:lang="en-GB" emma:confidence="0">
                  <emma:literal>{</emma:literal>
                </emma:interpretation>
                <emma:interpretation id="interp3" emma:lang="en-GB" emma:confidence="0">
                  <emma:literal>4</emma:literal>
                </emma:interpretation>
                <emma:interpretation id="interp4" emma:lang="en-GB" emma:confidence="0">
                  <emma:literal>B</emma:literal>
                </emma:interpretation>
              </emma:one-of>
            </emma:emma>
          </inkml:annotationXML>
          <inkml:trace contextRef="#ctx0" brushRef="#br0">0 0 0,'0'0'343,"36"0"-327,0 0 0,-36 0-1,36 0-15,-1 0 16,1 0-1,0 0 1,0 0 0,-1 0-16,1 36 15,0-36 1,-36 35-1,0 1-15,36-36 16,-36 36 0,0-36-1,36 36 1,-36 0-16,35-1 15,-35-35 1,0 36 0,0 0-16,0-36 15,0 36 16,0-36-31,0 0 16,-35 0 0,35 35-1,0-35 1,-36 0-16,36 0 15,-36 0 1,0 36 0,36-36-16,-36 0 15,36 0 16,-35 0-31,35 0 16,-36 0 0,0 0 15,36 0-31,-36 36 15,36-36 1,-35 0 0,35 0 108,35 0-108,1 0 0,36 0-16,-37 36 15,1-36 1,0 36-1,-36-36 1,36 0-16,0 35 16,-36-35-1,35 36 1,-35 0-16,0-36 15,0 36 1,36-36 0,-36 35-1,0 1 1,0-36-1,0 36 17,0-36-1,0 36-16,0-36 1,0 35 0,0 1-1,-36-36-15,1 0 16,-1 0-1,0 0 1,0 0 0,0 0-16,1 0 15,-1 0 1,36 0-1,-36 0-15,0 0 16,1 0 0,35 0-1,0 0-15,-36-36 16,36 36 15,0 0-15,-36 0-16,36-35 93,72 35-93</inkml:trace>
          <inkml:trace contextRef="#ctx0" brushRef="#br0" timeOffset="1966.1123">-322 1359 0,'0'0'234,"0"0"-234,72 0 16,-36 0 0,-1 0-1,73 0 1,-72 0-16,-1 0 15,1 0 1,36 0 0,-72 0-16,71 0 15,-35 0 1,-36 0-1,71 0 1,1 0-16,-36 0 16,0 0-1,35 0 1,-35 0-16,0 0 15,-1 0 1,1 0 0,0 0-16,36 0 15,-72 0 1,35 0-1,1 0 1,-36 0-16,36 0 31,0 0-15,-36 0-1,35 0 1,1 0 0,-36 0-16</inkml:trace>
          <inkml:trace contextRef="#ctx0" brushRef="#br0" timeOffset="5137.2937">465 1717 0,'-71'0'202,"-1"0"-202,1 0 16,-1 0 0,1 0-1,35 0-15,0 0 16,0 0-1,36 0 1,-35 0 0,35 0-16,-36 0 15,0 0 1,36 0-1,0 0 126,0 0-126,0 36 17,0 0-17,0-1 1,0 1-16,0 0 15,0 36 1,0-37 0,0-35-16,0 72 15,0-72 1,0 36-1,0-36 1,36 0 171,0 0-93,-1 0-79,1 0 1,-36 0-16,72 0 16,-72 0-1,35 0 1,1 0-16,0 0 15,-36 0 1,36 0 0,-36 0-1,35 0 1,1 0-1,-36 35 1,36-35 0,-36 36-1,36 0 1,0 0-1,-36-1-15,0 37 16,35-72 0,-35 36-1,0 0-15,0-1 16,0 1-1,0-36 1,0 72 0,0-72-1,0 35 1,0-35-1,0 36-15,0-36 16,-35 36 0,-1-36-1,36 0-15,-36 0 16,0 0-1,0 0 1,36 0-16,-35 0 16,-1 0-1,0 0 1,36 0-1,-36 0-15,1 0 16,-1 0 0,0-36-1,36 36-15,0-36 16,-36 36-1,36 0 1,-35 0 0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1:09.92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D2F71DD-B378-4873-9619-98A32C3832D9}" emma:medium="tactile" emma:mode="ink">
          <msink:context xmlns:msink="http://schemas.microsoft.com/ink/2010/main" type="writingRegion" rotatedBoundingBox="2418,14053 3968,13805 4110,14692 2559,14940"/>
        </emma:interpretation>
      </emma:emma>
    </inkml:annotationXML>
    <inkml:traceGroup>
      <inkml:annotationXML>
        <emma:emma xmlns:emma="http://www.w3.org/2003/04/emma" version="1.0">
          <emma:interpretation id="{884BCB92-35C5-4282-9936-4C5DA6BE90DF}" emma:medium="tactile" emma:mode="ink">
            <msink:context xmlns:msink="http://schemas.microsoft.com/ink/2010/main" type="paragraph" rotatedBoundingBox="2418,14053 3968,13805 4110,14692 2559,14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AE170F-7B58-4652-8F0A-FEB73C28A42A}" emma:medium="tactile" emma:mode="ink">
              <msink:context xmlns:msink="http://schemas.microsoft.com/ink/2010/main" type="line" rotatedBoundingBox="2418,14053 3968,13805 4110,14692 2559,14940"/>
            </emma:interpretation>
          </emma:emma>
        </inkml:annotationXML>
        <inkml:traceGroup>
          <inkml:annotationXML>
            <emma:emma xmlns:emma="http://www.w3.org/2003/04/emma" version="1.0">
              <emma:interpretation id="{BA766E02-B1D0-4C60-89D4-76AB962A91B4}" emma:medium="tactile" emma:mode="ink">
                <msink:context xmlns:msink="http://schemas.microsoft.com/ink/2010/main" type="inkWord" rotatedBoundingBox="2418,14053 3968,13805 4110,14692 2559,14940"/>
              </emma:interpretation>
              <emma:one-of disjunction-type="recognition" id="oneOf0">
                <emma:interpretation id="interp0" emma:lang="en-GB" emma:confidence="0">
                  <emma:literal>*3</emma:literal>
                </emma:interpretation>
                <emma:interpretation id="interp1" emma:lang="en-GB" emma:confidence="0">
                  <emma:literal>X 3</emma:literal>
                </emma:interpretation>
                <emma:interpretation id="interp2" emma:lang="en-GB" emma:confidence="0">
                  <emma:literal>x 3</emma:literal>
                </emma:interpretation>
                <emma:interpretation id="interp3" emma:lang="en-GB" emma:confidence="0">
                  <emma:literal>*13</emma:literal>
                </emma:interpretation>
                <emma:interpretation id="interp4" emma:lang="en-GB" emma:confidence="0">
                  <emma:literal>4 3</emma:literal>
                </emma:interpretation>
              </emma:one-of>
            </emma:emma>
          </inkml:annotationXML>
          <inkml:trace contextRef="#ctx0" brushRef="#br0">1968 12199 0,'0'0'234,"0"0"-219,-36 36 1,36-36-16,-36 36 15,36-36 17,0 35-17,0 1 1,-35 0-1,35-36-15,-36 36 16,36-1 0,-36-35-1,36 0 1,0 36-1,-36 0 1,36 0 0,-36 0-16,36-36 15,-35 35 1,35 1-1,0-36 1,0 36 0,0-36-1,-36 36 1,36-1-16,0-35 15,-36 36 1,36 0 0,-36-36-1</inkml:trace>
          <inkml:trace contextRef="#ctx0" brushRef="#br0" timeOffset="-2063.118">1503 12199 0,'0'0'266,"36"36"-266,35 0 15,-35-1 1,0 37-1,35-36 1,-35-1-16,-36 1 16,36 0-1,0-36 1,-1 0-16,-35 36 15,0 0 1,36-36 0,0 35-16,0-35 15,-1 36 1,-35-36-1,36 36 1,0-36-16,-36 36 16,0-36-1,0 0 1,36 0-16,-36 35 15,0-35 1</inkml:trace>
          <inkml:trace contextRef="#ctx0" brushRef="#br0" timeOffset="3183.1821">2540 11913 0,'0'0'234,"36"0"-234,0 0 16,0 0-1,35 0 1,-71 0-1,72 0-15,-72 0 16,35 0 0,-35 0-1,36 0-15,-36 0 16,36 0 15,0 0-31,-36 0 16,0 36-1,36-36 1,-36 35-1,0 1-15,0-36 16,0 36 0,35-36-1,-35 36-15,0 0 16,0-1-1,0-35 1,0 36 0,0 0-16,0-36 15,0 36 1,0-1-1,0 1-15,-35-36 16,35 0 0,0 0-1,0 36 1,-36-36-16,0 0 31,36 0-15,-36 0-1,36 0 16,-36 0 16,36 36 78,0-36-31,36 0-79,0 0-15,-36 0 16,36 0-1,-36 0-15,36 0 16,-36 0 0,0 0-1,35 35 1,1-35 15,-36 0-15,0 36-1,36-36 1,-36 0-1,0 0 1,0 36-16,36-36 31,-36 0-15,0 36 15,0 0 0,0-36-15,0 35 15,0-35-15,0 36-1,0-36 1,0 0-1,0 36 1,0-36 0,-36 36-1,36-36 1,-36 0-1,0 0 1,36 0 0,-35 0-1,35 0 16,-36 0-31,36 0 16,-36 0 15,0 0-31,36 0 31,-36 0-15,36 0-16,-35 0 16,-1-36-1,36 36 1,0 0-1,-36-36 1,36 36 31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0:09.96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55B5994-1B8B-48B1-A708-6DE182C6D4A5}" emma:medium="tactile" emma:mode="ink">
          <msink:context xmlns:msink="http://schemas.microsoft.com/ink/2010/main" type="writingRegion" rotatedBoundingBox="4765,5897 1812,12602 -537,11567 2414,4862"/>
        </emma:interpretation>
      </emma:emma>
    </inkml:annotationXML>
    <inkml:traceGroup>
      <inkml:annotationXML>
        <emma:emma xmlns:emma="http://www.w3.org/2003/04/emma" version="1.0">
          <emma:interpretation id="{63ECA75D-1871-4BF5-884F-62DB63C7870F}" emma:medium="tactile" emma:mode="ink">
            <msink:context xmlns:msink="http://schemas.microsoft.com/ink/2010/main" type="paragraph" rotatedBoundingBox="4765,5897 1812,12602 -537,11567 2414,48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3AD933-FCAE-436C-B10C-0FC83E753E9A}" emma:medium="tactile" emma:mode="ink">
              <msink:context xmlns:msink="http://schemas.microsoft.com/ink/2010/main" type="line" rotatedBoundingBox="4765,5897 1812,12602 -537,11567 2414,4862"/>
            </emma:interpretation>
          </emma:emma>
        </inkml:annotationXML>
        <inkml:traceGroup>
          <inkml:annotationXML>
            <emma:emma xmlns:emma="http://www.w3.org/2003/04/emma" version="1.0">
              <emma:interpretation id="{67064677-8E9F-42AD-A681-BFCEFC4B2555}" emma:medium="tactile" emma:mode="ink">
                <msink:context xmlns:msink="http://schemas.microsoft.com/ink/2010/main" type="inkWord" rotatedBoundingBox="-537,11567 2414,4862 4765,5897 1812,12602"/>
              </emma:interpretation>
              <emma:one-of disjunction-type="recognition" id="oneOf0">
                <emma:interpretation id="interp0" emma:lang="en-GB" emma:confidence="0">
                  <emma:literal>In</emma:literal>
                </emma:interpretation>
                <emma:interpretation id="interp1" emma:lang="en-GB" emma:confidence="0">
                  <emma:literal>It</emma:literal>
                </emma:interpretation>
                <emma:interpretation id="interp2" emma:lang="en-GB" emma:confidence="0">
                  <emma:literal>In.</emma:literal>
                </emma:interpretation>
                <emma:interpretation id="interp3" emma:lang="en-GB" emma:confidence="0">
                  <emma:literal>It.</emma:literal>
                </emma:interpretation>
                <emma:interpretation id="interp4" emma:lang="en-GB" emma:confidence="0">
                  <emma:literal>Is.</emma:literal>
                </emma:interpretation>
              </emma:one-of>
            </emma:emma>
          </inkml:annotationXML>
          <inkml:trace contextRef="#ctx0" brushRef="#br0">1789 4901 0,'0'36'234,"36"-36"-219,-36 36 1,36-1-16,-1 1 15,-35-36 1,36 36 0,0 0-1,0-36-15,-36 35 16,35-35-1,-35 0 1,36 0-16,0 72 16,-36-72-1,36 0 1,-36 0-1,36 36 1</inkml:trace>
          <inkml:trace contextRef="#ctx0" brushRef="#br0" timeOffset="4618.2641">2433 4722 0,'0'0'250,"36"0"-250,-36-36 15,71 36 1,-71 0 0,36 0-1,0 0-15,0 0 16,-36 0-1,35 0 1,1 0 0,0 0-1,-36 0 1,36 0-1,-36 36-15,0 0 16,35-36 0,-35 36-1,0-36 1,0 71-1,0-71 1,0 36 0,0 36-16,-35-1 15,35 1 1,-36-72-1,0 35-15,36 1 16,-36 0 0,1 0-1,35-36-15,-36 36 31,36-36-15,0 35 0,-36-35-16,36 0 15,0 36 16,0-36 141,36 0-156,0 0-1,35 0 1,-35 0-16,35-36 15,1 36 1,-36 0 0,0 0-16,-1 0 15,1 0 1,-36 0-1,36 0 1,-36 0 0,36 0-1,-36 0 1,35 0-16,1 0 31</inkml:trace>
          <inkml:trace contextRef="#ctx0" brushRef="#br0" timeOffset="1989.1137">2111 4829 0,'-36'0'203,"36"36"-187,0 0-1,0-36-15,-36 0 16,36 36 0,-35-36-1,35 71-15,-36-71 16,36 36-1,0-36 1,-36 72 46,36-37-62,-36 1 16,1-36 0,35 36-1,0-36-15,0 36 16,0-36-1,-36 0 1,36 71 0,0-71-16,-36 36 15,36-36 1,-36 36-1,36 0-15,0-36 16,0 35 0,-36-35-1,36 0 1</inkml:trace>
          <inkml:trace contextRef="#ctx0" brushRef="#br0" timeOffset="-2388.1366">1181 3506 0,'0'36'172,"0"-1"-172,0 1 15,0-36 17,0 72-32,71-72 15,-35 71 1,0-35-1,35 36-15,-71-72 16,36 71 0,0-35-1,0 0 1,0 35-16,-1-71 15,-35 72 1,36-72 0,0 0-16,-36 36 15,36-36 1,-36 0-1,35 0-15,1 35 16,0-35 0,0 0-1,35 0 1,1 0-16,-72 0 15,36 0 1,-1 0 0,1 0-16,0 0 15,0 0 1,0 0-1,35 0 1,-71 0-16,72 0 16,-72-35-1,35 35 1,-35-36-16,72 0 15,-72 36 1,36-36 0,-36 36-1,71-71-15,-71 71 16,0-36-1,36 36 1,-36-36-16,36 0 16,0 1-1,-36 35 1,0-36-16,35 0 15,-35 0 1,0 0 0,36 1-1,-36 35-15,36-72 16,-36 72-1,0-36 1,0 36-16,0-35 16,0-1-1,0 36 1,0-36-1,0 36 1,0 0 280,0 0-280,0 0 15,-36 0-15,0 0-16,36 36 16,0-36-1,-35 0 1,35 36-16,-36-36 31,0 0-15,36 0-1,0 0 1,0 35 15,-36-35-31,36 0 16,-35 36-1,-1 0 313,0-36-328,-36 0 15,72 0 1,-35 36 0,-1-36-1,36 0-15,0 0 109,0 0-62,0 0-31,36 0-1,-36 0 1,35 0-16,37 0 16,-72-36-1,36 0 1,0 36-1,-36 0-15,35 0 32,-35-36-17,36 36-15,-36 0 16,36-35-1,0 35 63,-36 0 63,35 0-63,-35 0 15,36 0-30,0 0 15,-36 0-47,0 0-31,0 0 16,36 35-1,-36-35 1,0 36-1,35-36 1,-35 36 0,0-36-1,36 36-15,0-36 31,-36 35-15,0-35-16,36 0 16,-36 36-1,0 0 1,0-36-16,0 36 15,0-36 1,0 71 0,0-71-1,36 0 32,-36 36 0,0-36 0</inkml:trace>
          <inkml:trace contextRef="#ctx0" brushRef="#br0" timeOffset="75049.2924">2898 6117 0,'0'0'265,"36"0"-249,0 0-1,-36 0-15,71 0 16,-71 0 0,72 0-1,-72 0-15,35 0 31,-35 0-15,36 0 0,-36 0-1,36 0 1,0 0-1,-36 0 1,36 0 0,-36 36 15,0 0-16,0-36 17,0 36-17,0-1 16,0 1-15,0-36-16,0 36 16,0 0-1,0 0 1,0-36-16,-36 35 15,0-35 17,36 0-17,-36 0 79,36 0 109,0 0-188,36 36-15,0-36 31,-36 36-15,36-36 0,-36 0 15,0 36 0,35-36-15,-35 0-1,36 0-15,-36 35 16,0-35 15,0 36 31,0 0-30,0-36-17,0 36 16,0-36 1,0 71-32,-36-71 15,36 0 1,0 0 15,-35 0 0,35 0 0,-36 0 1,0 0-17,36 0 1,-36 0-1,36 0 1,-36 0 15,36 0-15,-35 0-16,-1 0 15,36 0 17,-36 0-32,36 0 15,-36 0 16,1-35-15,35 35 15,0-36-15,-36 36-1,36 0 1,0 0 0,0-36-16,0 36 46</inkml:trace>
          <inkml:trace contextRef="#ctx0" brushRef="#br0" timeOffset="36744.1015">465 9373 0,'-71'0'156,"-37"0"-141,37 36 1,-1-36 0,1 0-1,35 0-15,-35 0 16,-1 0-1,36 0 1,0 0-16,36 0 16,-35 0-1,35 0 1,-36 0-1,36 0 1,-36 0 0,36 35 93,0-35-78,0 36-15,0 0-1,0-36-15,0 36 16,0 35-1,36-71 1,-36 72-16,0-36 16,0-1-1,0-35 1,0 36-1,0-36-15,36 0 47,-1 0 109,1 0-156,36 0 16,-72 0-1,36 0 1,-1 0 0,1 0-16,-36 0 15,36 0 16,0 0-31,-36 0 16,35 0 0,-35 0-1,36 0 1,-36 0-16,36 0 15,0 0 1,-36 36 0,35-36-1,-35 0 1,0 36-1,36-1 1,-36-35 0,0 36-1,0-36 1,0 36 15,0 0-15,0 0-16,0-36 15,0 71 1,0-71-1,0 36 1,0-36 0,0 36-1,0-36 16,0 0-31,0 35 16,0-35 0,-36 0-1,1 0-15,-1 0 16,36 0-1,-36 0 1,36 0-16,-71 0 16,71 0-1,-36 0 1,36 0-16,-36 0 15,0 0 1,36 0 0,0 0-1,-35 0-15,35 0 16,0 0-1,-36 0 1</inkml:trace>
          <inkml:trace contextRef="#ctx0" brushRef="#br0" timeOffset="33789.9326">-322 8872 0,'0'0'218,"36"0"-202,0 0-1,71 0 1,-71 0-1,36 0-15,-37 0 16,37 0 0,-72 0-1,36 0-15,35 0 16,-35 0-1,0 0 1,-1 0 0,1 0-16,-36 36 15,36-36 1,0 36-1,0-36-15,-1 0 16,-35 0 0,36 0-1,0 0-15,35 0 16,-71 0-1,72 0 1,-36 0 0,35 0-16,-35 0 15,0 0 1,0-36-1,-1 36-15,-35 0 16,36 0 0,-36 0-1,36 0 1,-36 0-16,36 0 15,0 0 17,-36 0 30,35 0-46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0:58.21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675AA42-E30C-4AD2-8CDC-84F0D307C333}" emma:medium="tactile" emma:mode="ink">
          <msink:context xmlns:msink="http://schemas.microsoft.com/ink/2010/main" type="writingRegion" rotatedBoundingBox="6534,12119 2558,13811 1349,10971 5325,9279"/>
        </emma:interpretation>
      </emma:emma>
    </inkml:annotationXML>
    <inkml:traceGroup>
      <inkml:annotationXML>
        <emma:emma xmlns:emma="http://www.w3.org/2003/04/emma" version="1.0">
          <emma:interpretation id="{5D088630-BC60-43C9-9A1C-2D6A7EE4E16F}" emma:medium="tactile" emma:mode="ink">
            <msink:context xmlns:msink="http://schemas.microsoft.com/ink/2010/main" type="paragraph" rotatedBoundingBox="6050,12324 2558,13811 2107,12751 5599,112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E64304-29A3-4985-86E9-6AC08ED125FD}" emma:medium="tactile" emma:mode="ink">
              <msink:context xmlns:msink="http://schemas.microsoft.com/ink/2010/main" type="line" rotatedBoundingBox="6050,12324 2558,13811 2107,12751 5599,11265"/>
            </emma:interpretation>
          </emma:emma>
        </inkml:annotationXML>
        <inkml:traceGroup>
          <inkml:annotationXML>
            <emma:emma xmlns:emma="http://www.w3.org/2003/04/emma" version="1.0">
              <emma:interpretation id="{1B82F245-E346-476A-9193-910B5099A74C}" emma:medium="tactile" emma:mode="ink">
                <msink:context xmlns:msink="http://schemas.microsoft.com/ink/2010/main" type="inkWord" rotatedBoundingBox="2107,12751 5599,11265 6050,12324 2558,13811"/>
              </emma:interpretation>
              <emma:one-of disjunction-type="recognition" id="oneOf0">
                <emma:interpretation id="interp0" emma:lang="en-GB" emma:confidence="0">
                  <emma:literal>is</emma:literal>
                </emma:interpretation>
                <emma:interpretation id="interp1" emma:lang="en-GB" emma:confidence="0">
                  <emma:literal>in's</emma:literal>
                </emma:interpretation>
                <emma:interpretation id="interp2" emma:lang="en-GB" emma:confidence="0">
                  <emma:literal>In's</emma:literal>
                </emma:interpretation>
                <emma:interpretation id="interp3" emma:lang="en-GB" emma:confidence="0">
                  <emma:literal>is's</emma:literal>
                </emma:interpretation>
                <emma:interpretation id="interp4" emma:lang="en-GB" emma:confidence="0">
                  <emma:literal>sir</emma:literal>
                </emma:interpretation>
              </emma:one-of>
            </emma:emma>
          </inkml:annotationXML>
          <inkml:trace contextRef="#ctx0" brushRef="#br0">3792 9695 0,'0'0'265,"0"36"-265,0-1 16,0 1-1,0 36 1,0-1-1,0-35-15,0 0 16,0 0 0,0-36-1,0 71-15,0-71 16,36 36 15,-36-36-15,0 36 15,0-1-31,0 1 31,0 0-15,0 0-1,36-36 1,-36 0 15</inkml:trace>
          <inkml:trace contextRef="#ctx0" brushRef="#br0" timeOffset="3389.1939">4758 9588 0,'0'0'141,"0"35"-126,-35-35 1,-1 0-1,-36 0-15,36 0 16,36 36 0,-71-36-1,35 0-15,0 0 16,36 0 15,-35 0 0,35 0-15,-36 0 31,36 36 62,0-36-31,0 36 31,0-36-109,0 35 16,0-35-1,0 36 1,0 0-16,0-36 15,0 36 1,0-36 0,0 35-16,0-35 15,0 36 1,0 0-1,0-36 1,0 36 15,0-36-15,0 36-1,0-36 219,36 0-218,-36 0 0,35 0-1,1 0 1,-36 0-1,36 0 1,-36 0 0,36 0-1,-36 0-15,35 0 16,1 0-1,-36 0 1,36 0 0,-36 0-1,36 0 16,0 0-31,-36 0 32,0 35-17,35-35-15,-35 0 47,0 0-31,36 36 15,-36-36 0,0 36 0,0-36-15,0 36-1,0-1 1,0-35 0,0 36-16,0-36 31,0 36-16,0 0 1,0-36-16,0 36 16,0-36 15,0 35-16,0-35 1,0 0 0,0 36-16,0 0 15,-36-36 1,36 0-1,-35 0 1,-1 0-16,36 0 31,-36 0-15,36 0-16,-36 0 15,0 0 1,36 0 0,-35 0-1,35 0 1,-36 0-1,36 0 1,-36 0 15,0 0-15,36-36 15,0 36 0</inkml:trace>
          <inkml:trace contextRef="#ctx0" brushRef="#br0" timeOffset="7814.4469">1181 10768 0,'0'0'281,"0"72"-265,0-37-1,36 1 1,-1 0-16,1 0 15,0 35 1,-36-35 0,36 36-16,35-72 15,-71 35 1,36-35-1,-36 36 1,72 0-16,-72-36 16,35 0-1,-35 36 1,36-36-16,0 0 15,0 35 1,-36-35 0,35 36-16,1-36 15,0 0 1,0 0-1,0 0 1,35 0-16,-71 0 16,36 0-1,0 0 1,-1 0-16,37 0 15,-36 0 1,-36 0 0,71 0-16,-35 0 15,0-36 1,-36 36-1,0 0 1,36 0-16,-36-35 16,35 35-1,1 0 1,0-36-16,-36 0 15,72 0 1,-72 36 0,35-35-1,1-37 16,0 36-15,0 0-16,-36 1 16,35-1-1,1-36 1,-36 72-16,0 0 15,0-35 17,0 35-17,36-36-15,-36 0 16,0 36-1,0 0 251,0 0-251,-36 0-15,36 0 16,-36 0-1,1 0 1,35 0-16,-36 0 31,36 0-15,-36 0 46,36 0-62,-36 0 16,1 0 15,35 0-15,0 0-1,-36 0 1,36 0 15,0 0-31,-36 0 16,36 36-1,0-36 172,0 0-155,36 0-17,-36 0-15,36 0 16,-1 0-1,1 0-15,-36 0 16,72 0 0,-72 0 15,35 0-31,-35 0 47,36 0-1,0 0 48,-36 0 109,36 0-172,-36 0-15,0 36-1,0-36 1,0 35-1,0-35 1,0 36 0,0 0-1,0-36 1,35 0-1,-35 36 1,0-36-16,0 0 16,0 35-1,0 1 16,36-36-15,-36 0 15,36 36-15,-36-36 31</inkml:trace>
        </inkml:traceGroup>
      </inkml:traceGroup>
    </inkml:traceGroup>
    <inkml:traceGroup>
      <inkml:annotationXML>
        <emma:emma xmlns:emma="http://www.w3.org/2003/04/emma" version="1.0">
          <emma:interpretation id="{EFE15C7C-825B-4667-B42B-3356621901EB}" emma:medium="tactile" emma:mode="ink">
            <msink:context xmlns:msink="http://schemas.microsoft.com/ink/2010/main" type="paragraph" rotatedBoundingBox="5956,11167 2723,11011 2755,10339 5988,104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F172DE-6173-42A0-B49D-C5AF7FCB6E32}" emma:medium="tactile" emma:mode="ink">
              <msink:context xmlns:msink="http://schemas.microsoft.com/ink/2010/main" type="line" rotatedBoundingBox="5956,11167 2723,11011 2755,10339 5988,10495"/>
            </emma:interpretation>
          </emma:emma>
        </inkml:annotationXML>
        <inkml:traceGroup>
          <inkml:annotationXML>
            <emma:emma xmlns:emma="http://www.w3.org/2003/04/emma" version="1.0">
              <emma:interpretation id="{70A992F7-A670-4A3C-981A-EE8012F707DD}" emma:medium="tactile" emma:mode="ink">
                <msink:context xmlns:msink="http://schemas.microsoft.com/ink/2010/main" type="inkWord" rotatedBoundingBox="3611,11054 2723,11011 2755,10339 3643,10382"/>
              </emma:interpretation>
              <emma:one-of disjunction-type="recognition" id="oneOf1">
                <emma:interpretation id="interp5" emma:lang="en-GB" emma:confidence="0">
                  <emma:literal>=</emma:literal>
                </emma:interpretation>
                <emma:interpretation id="interp6" emma:lang="en-GB" emma:confidence="0">
                  <emma:literal>T</emma:literal>
                </emma:interpretation>
                <emma:interpretation id="interp7" emma:lang="en-GB" emma:confidence="0">
                  <emma:literal>;</emma:literal>
                </emma:interpretation>
                <emma:interpretation id="interp8" emma:lang="en-GB" emma:confidence="0">
                  <emma:literal>:</emma:literal>
                </emma:interpretation>
                <emma:interpretation id="interp9" emma:lang="en-GB" emma:confidence="0">
                  <emma:literal>#</emma:literal>
                </emma:interpretation>
              </emma:one-of>
            </emma:emma>
          </inkml:annotationXML>
          <inkml:trace contextRef="#ctx0" brushRef="#br0" timeOffset="-6148.3516">1896 9051 0,'0'0'234,"36"0"-219,0 0 1,71 0 0,-71 0-16,-36 0 15,72 0 1,-37 0-1,1 0-15,-36 0 16,36 0 0,-36 0-1,36 0 1,-36 0-1,35 0 1,1 0-16,0 0 16,-36 0-1,36 0 1,0 0-1,-36 0 1,35 0 0,-35 0-1,36 0-15,0 0 16,-36 0-1,36 0 1</inkml:trace>
          <inkml:trace contextRef="#ctx0" brushRef="#br0" timeOffset="-8089.4626">1789 8407 0,'0'0'250,"0"0"-234,36 0-1,-36 0 1,71 0-16,-71 0 15,36 0 1,-36 0 0,72 0-16,-72 0 15,35 0 1,-35 0-1,36 0-15,0 0 16,-36 0 0,36 0-1,-36 0-15,36 0 16,-1 0-1,-35 0 1,36 0 0,0 0-16,0 0 15,-36 0 1,35 0 15,-35 0 0,36 0-15,-36 0-16,36 0 15,0 0 1,-36 0 0,36 0 15,-36 0 0</inkml:trace>
          <inkml:trace contextRef="#ctx0" brushRef="#br0" timeOffset="-2146.1227">3578 8836 0,'36'0'234,"35"0"-234,72 0 16,-36 0-1,1 0 1,-37 0-1,1 0-15,35 0 16,-35-36 0,35 36-1,-35 0 1,-37 0-16,1 0 15,0 0 1,0 0 0,-36 0-16,36 0 15,-1 0 1,1 0-1,0 0-15,-36 0 16,36 0 0,-1 0-1,-35 0 1,36 36-16,-36-36 15,72 0 1,-72 0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11-17T13:10:41.9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70AD048-1155-4F84-B9AC-0BE95E88FD43}" emma:medium="tactile" emma:mode="ink">
          <msink:context xmlns:msink="http://schemas.microsoft.com/ink/2010/main" type="writingRegion" rotatedBoundingBox="3256,7477 6182,9250 5251,10787 2325,9015"/>
        </emma:interpretation>
      </emma:emma>
    </inkml:annotationXML>
    <inkml:traceGroup>
      <inkml:annotationXML>
        <emma:emma xmlns:emma="http://www.w3.org/2003/04/emma" version="1.0">
          <emma:interpretation id="{687B9176-65CF-44C1-A0FE-0A611637AFA8}" emma:medium="tactile" emma:mode="ink">
            <msink:context xmlns:msink="http://schemas.microsoft.com/ink/2010/main" type="paragraph" rotatedBoundingBox="3256,7477 6182,9250 5251,10787 2325,90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56D419-E31F-49D0-8A7F-E4F0A5CE9DC3}" emma:medium="tactile" emma:mode="ink">
              <msink:context xmlns:msink="http://schemas.microsoft.com/ink/2010/main" type="line" rotatedBoundingBox="3256,7477 6182,9250 5251,10787 2325,9015"/>
            </emma:interpretation>
          </emma:emma>
        </inkml:annotationXML>
        <inkml:traceGroup>
          <inkml:annotationXML>
            <emma:emma xmlns:emma="http://www.w3.org/2003/04/emma" version="1.0">
              <emma:interpretation id="{5940CBDD-8EC5-4B54-82FB-D01CCFB3DDAE}" emma:medium="tactile" emma:mode="ink">
                <msink:context xmlns:msink="http://schemas.microsoft.com/ink/2010/main" type="inkWord" rotatedBoundingBox="3256,7477 6182,9250 5251,10787 2325,9015"/>
              </emma:interpretation>
              <emma:one-of disjunction-type="recognition" id="oneOf0">
                <emma:interpretation id="interp0" emma:lang="en-GB" emma:confidence="0">
                  <emma:literal>sea</emma:literal>
                </emma:interpretation>
                <emma:interpretation id="interp1" emma:lang="en-GB" emma:confidence="0">
                  <emma:literal>n,x39</emma:literal>
                </emma:interpretation>
                <emma:interpretation id="interp2" emma:lang="en-GB" emma:confidence="0">
                  <emma:literal>n,x3q</emma:literal>
                </emma:interpretation>
                <emma:interpretation id="interp3" emma:lang="en-GB" emma:confidence="0">
                  <emma:literal>ax39</emma:literal>
                </emma:interpretation>
                <emma:interpretation id="interp4" emma:lang="en-GB" emma:confidence="0">
                  <emma:literal>ax3q</emma:literal>
                </emma:interpretation>
              </emma:one-of>
            </emma:emma>
          </inkml:annotationXML>
          <inkml:trace contextRef="#ctx0" brushRef="#br0">-35 7584 0,'0'0'421,"0"0"-406,35 0 1,1 0 0,36 0-1,-37 0-15,1 0 16,-36 0-1,36 0 1,-36 0-16,36 0 16,-1 0-1,-35 0 1,36 0-1,-36 36-15,0 0 16,0-36 0,0 35-1,36-35 1,-36 36-1,0 0 1,0-36 0,0 36-16,0-36 15,0 36 1,0-36-1,0 35-15,0 1 16,0-36 15,0 36-31,0-36 16,0 36-1,0-1 1,0 1 0,-36-36-1,0 36 1,36-36-1,-35 36-15,35-36 16,-36 0 0,36 0-1,-36 0 1,0 0 15,36 0-15,0 0 15,0 0 62,36 0-77,36 0 0,-1 0-16,1 0 15,-1 0 1,-35 0-1,-36 0 1,72 0-16,-72 0 16,35 0-1,-35 0 1,0 0 15,0 0-15,0 36-16,0-1 31,0 1-16,0-36 1,0 72 31,0-72-32,0 35 1,0 1 0,-35 0-1,-1-36-15,0 36 16,0-1-1,36-35 1,-35 0-16,35 0 16,-36 0 15,0 0-31,36 0 31,-36 0-15,36 0-1,-36 0 1,36 0 15,-35 0-31,-1 0 16,36 0-1,-36 0 1,36 0-1,-36 0-15,1 0 32,35 0-17,-36 0 1,36 0-1,0 0 1</inkml:trace>
          <inkml:trace contextRef="#ctx0" brushRef="#br0" timeOffset="34182.9551">1360 7048 0,'0'0'328,"0"0"-328,35-36 16,1 36-1,36-72 1,-36 72-1,-1-71-15,1 71 16,0 0 0,-36 0-1,0-36-15,36 36 16,-1 0-1,-35 0 1,36 0 0,-36 0-16,36 0 15,-36 0 16,36 0-31,0 0 16,-36 0 0,35 0-1,1 0-15,0 0 16,35 0-1,-35 0 1,0 0 0,0 0-16,0 0 31,-1 0-16,-35 0-15,36 0 16,0 36 0,0-36-1,-36 0-15,35 0 16,1 35 15,-36-35-15,36 36-16,-36-36 15,36 36 1,-36-36-1,36 0-15,-1 36 16,-35 0 0,0-36-1,36 0 1,-36 35-16,36-35 15,0 0 1,-36 36 0,0-36-1,0 36 1,35 0-1,-35-36 1,0 35 0,0-35-1,0 36 1,0 0-1</inkml:trace>
          <inkml:trace contextRef="#ctx0" brushRef="#br0" timeOffset="36063.0626">2469 7298 0,'0'0'234,"36"0"-218,35 0-16,-35 0 15,0 0 1,-1 0-1,-35 0 1,72 0-16,-36 0 16,-1 0-1,-35 0 1,36 0-16,0 0 15,-36 0 1,36 0 0,-36 0-16,36 0 31,-36 0-16,35 0 1,-35 0 156,0 0-157,0-36 1,-35 0-16,-1 1 15,36-1 1,0 0 0,-36 0-1,36 36-15,0 0 16,0-35-1,-36 35 17,36-36-17,0 0 1,0 36-1,-36-36 1,36 36 0,-35 0-1,35-36 16,0 36 79,0 0-95</inkml:trace>
          <inkml:trace contextRef="#ctx0" brushRef="#br0" timeOffset="38101.1792">2111 6260 0,'0'0'249,"36"0"-233,-36 0-1,36 0 1,-36 0 0,71 36-16,-71-36 31,0 0-16,36 0-15,-36 36 16,36 0 0,-36-36-1,35 0 1,1 36-16,-36-36 15,0 0 1,0 35 0,36-35-16,-36 36 15,36-36 1,-36 0-1,36 0 48,-36 36-48,0-36 63</inkml:trace>
          <inkml:trace contextRef="#ctx0" brushRef="#br0" timeOffset="40006.2882">2505 6153 0,'0'0'187,"-36"0"-172,36 0 1,0 36 0,0-36 15,-36 0-16,36 36 1,0-36 15,0 35 0,0 1-15,-36-36 0,0 36-1,36-36 1,0 36-1,0-36 17,0 36-17,-35-1-15,35 1 16,-36-36-1,36 36 1,0 0 0,-36-36-1,36 0 16,0 0-31,0 35 16,-36-35 0,36 0 62</inkml:trace>
          <inkml:trace contextRef="#ctx0" brushRef="#br0" timeOffset="47978.7442">4401 7513 0,'0'0'234,"0"0"-219,-36-36 1,36 0-16,-36 36 31,36 0 0,-36 0-31,36 0 47,-36 0 0,1 0-47,35 0 16,-36 0-1,36 36 1,0-36-1,0 0-15,-36 0 32,36 36-17,-36-36-15,36 0 16,0 35-1,-35-35 1,35 0 0,0 36-16,0 0 15,0-36 1,-36 36-1,36-36-15,0 35 32,0 1-17,0 0-15,0 0 16,0 0-1,0 35 1,0-71 0,0 36-16,0-36 15,0 36 1,0-1 15,0-35-15,36 0-1,-1 0-15,1 0 16,0 0-1,0 0 1,-36 0 0,35 0-16,-35 0 15,36 0 1,-36 0-1,72-35-15,-72 35 16,0-36 0,36 36-1,-36 0 1,0-36-16,35 0 15,-35 36 17,36-35-32,-36 35 15,0-36 1,0 0-1,0 36 1,0-36 0,0 36-16,0-71 15,0 35 1,0 36-1,0-36 1,0 0 0,0 36-1,0-35 1,0 35 93,0 0-47,0 35-30,0 1-17,0 0 1,0-36-16,0 71 15,0-35 1,0 0 0,0 36-1,0-37-15,0 1 16,0-36-1,0 36 32,0-36-16,0 36-15,0-36 0,0 35-1,0 1 16,0-36-15,0 36-16,0-36 16,0 36-1,0 0 16,0-36-31,0 35 16,0-35 15,0 36 47,0-36-62,0 36-1,0 0-15,0-36 125,0 35-109,0 1-1,0 0-15,0-36 16,0 36 15,0-36 94,0 35-109,0 1 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7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24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9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1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9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9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1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9F8E3-C877-4C0B-94CE-9BEFF7FBA7EF}" type="datetimeFigureOut">
              <a:rPr lang="en-GB" smtClean="0"/>
              <a:t>18/11/2020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BDC3-6260-4574-A50E-62170796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8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1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customXml" Target="../ink/ink6.xml"/><Relationship Id="rId18" Type="http://schemas.openxmlformats.org/officeDocument/2006/relationships/image" Target="../media/image40.emf"/><Relationship Id="rId26" Type="http://schemas.openxmlformats.org/officeDocument/2006/relationships/image" Target="../media/image44.emf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10.xml"/><Relationship Id="rId34" Type="http://schemas.openxmlformats.org/officeDocument/2006/relationships/image" Target="../media/image48.emf"/><Relationship Id="rId7" Type="http://schemas.openxmlformats.org/officeDocument/2006/relationships/customXml" Target="../ink/ink3.xml"/><Relationship Id="rId12" Type="http://schemas.openxmlformats.org/officeDocument/2006/relationships/image" Target="../media/image37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audio" Target="../media/media8.m4a"/><Relationship Id="rId16" Type="http://schemas.openxmlformats.org/officeDocument/2006/relationships/image" Target="../media/image39.emf"/><Relationship Id="rId20" Type="http://schemas.openxmlformats.org/officeDocument/2006/relationships/image" Target="../media/image41.emf"/><Relationship Id="rId29" Type="http://schemas.openxmlformats.org/officeDocument/2006/relationships/customXml" Target="../ink/ink14.xml"/><Relationship Id="rId1" Type="http://schemas.microsoft.com/office/2007/relationships/media" Target="../media/media8.m4a"/><Relationship Id="rId6" Type="http://schemas.openxmlformats.org/officeDocument/2006/relationships/image" Target="../media/image34.emf"/><Relationship Id="rId11" Type="http://schemas.openxmlformats.org/officeDocument/2006/relationships/customXml" Target="../ink/ink5.xml"/><Relationship Id="rId24" Type="http://schemas.openxmlformats.org/officeDocument/2006/relationships/image" Target="../media/image43.emf"/><Relationship Id="rId32" Type="http://schemas.openxmlformats.org/officeDocument/2006/relationships/image" Target="../media/image47.emf"/><Relationship Id="rId37" Type="http://schemas.openxmlformats.org/officeDocument/2006/relationships/image" Target="../media/image1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5.emf"/><Relationship Id="rId36" Type="http://schemas.openxmlformats.org/officeDocument/2006/relationships/image" Target="../media/image49.emf"/><Relationship Id="rId10" Type="http://schemas.openxmlformats.org/officeDocument/2006/relationships/image" Target="../media/image36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38.emf"/><Relationship Id="rId22" Type="http://schemas.openxmlformats.org/officeDocument/2006/relationships/image" Target="../media/image42.emf"/><Relationship Id="rId27" Type="http://schemas.openxmlformats.org/officeDocument/2006/relationships/customXml" Target="../ink/ink13.xml"/><Relationship Id="rId30" Type="http://schemas.openxmlformats.org/officeDocument/2006/relationships/image" Target="../media/image46.emf"/><Relationship Id="rId35" Type="http://schemas.openxmlformats.org/officeDocument/2006/relationships/customXml" Target="../ink/ink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0766" y="1043188"/>
            <a:ext cx="9427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437 x 12 =</a:t>
            </a:r>
          </a:p>
          <a:p>
            <a:endParaRPr lang="en-GB" sz="2400" dirty="0"/>
          </a:p>
          <a:p>
            <a:r>
              <a:rPr lang="en-GB" sz="2400" dirty="0" smtClean="0"/>
              <a:t>986.4 + 372 =</a:t>
            </a:r>
          </a:p>
          <a:p>
            <a:endParaRPr lang="en-GB" sz="2400" dirty="0"/>
          </a:p>
          <a:p>
            <a:r>
              <a:rPr lang="en-GB" sz="2400" dirty="0" smtClean="0"/>
              <a:t>8934 – 845 =</a:t>
            </a:r>
          </a:p>
          <a:p>
            <a:endParaRPr lang="en-GB" sz="2400" dirty="0"/>
          </a:p>
          <a:p>
            <a:r>
              <a:rPr lang="en-GB" sz="2400" dirty="0" smtClean="0"/>
              <a:t>139       6 =</a:t>
            </a:r>
            <a:endParaRPr lang="en-GB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1983468" y="3361214"/>
              <a:ext cx="257760" cy="284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1588" y="3349334"/>
                <a:ext cx="281520" cy="3078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8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726" y="1267093"/>
            <a:ext cx="3867150" cy="34480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082" y="497875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694" y="3412302"/>
            <a:ext cx="4214411" cy="31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114" y="987850"/>
            <a:ext cx="7352856" cy="421521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8314" y="5429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53" y="873012"/>
            <a:ext cx="7617636" cy="44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30" y="947603"/>
            <a:ext cx="7911240" cy="40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55" y="313989"/>
            <a:ext cx="6403080" cy="58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07" y="785811"/>
            <a:ext cx="7322405" cy="4159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5" y="3307187"/>
            <a:ext cx="4092662" cy="2514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572" y="274884"/>
            <a:ext cx="3276198" cy="180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135" y="2778281"/>
            <a:ext cx="4819650" cy="35718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7233" y="5821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952" y="1757496"/>
            <a:ext cx="5543550" cy="29051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6952" y="5068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38" y="1525542"/>
            <a:ext cx="6505575" cy="33432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6338" y="5326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532" y="1618580"/>
            <a:ext cx="3714750" cy="21526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6936" y="4592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1995487"/>
            <a:ext cx="7191375" cy="28670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9352" y="5287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93" y="1067203"/>
            <a:ext cx="7048500" cy="34099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193" y="513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29" y="1143067"/>
            <a:ext cx="5546629" cy="37637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/>
              <p14:cNvContentPartPr/>
              <p14:nvPr/>
            </p14:nvContentPartPr>
            <p14:xfrm>
              <a:off x="837228" y="64334"/>
              <a:ext cx="953280" cy="9586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348" y="52454"/>
                <a:ext cx="977040" cy="9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/>
              <p14:cNvContentPartPr/>
              <p14:nvPr/>
            </p14:nvContentPartPr>
            <p14:xfrm>
              <a:off x="1480908" y="1133174"/>
              <a:ext cx="579960" cy="536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69028" y="1121294"/>
                <a:ext cx="603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/>
              <p14:cNvContentPartPr/>
              <p14:nvPr/>
            </p14:nvContentPartPr>
            <p14:xfrm>
              <a:off x="888708" y="1081694"/>
              <a:ext cx="1154520" cy="6476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6828" y="1069814"/>
                <a:ext cx="1178280" cy="6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/>
              <p14:cNvContentPartPr/>
              <p14:nvPr/>
            </p14:nvContentPartPr>
            <p14:xfrm>
              <a:off x="231708" y="708374"/>
              <a:ext cx="464040" cy="9716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828" y="696494"/>
                <a:ext cx="487800" cy="9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Ink 47"/>
              <p14:cNvContentPartPr/>
              <p14:nvPr/>
            </p14:nvContentPartPr>
            <p14:xfrm>
              <a:off x="888708" y="4997054"/>
              <a:ext cx="582120" cy="3351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6828" y="4985174"/>
                <a:ext cx="605880" cy="3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Ink 51"/>
              <p14:cNvContentPartPr/>
              <p14:nvPr/>
            </p14:nvContentPartPr>
            <p14:xfrm>
              <a:off x="231708" y="1957574"/>
              <a:ext cx="1326960" cy="24343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9828" y="1945694"/>
                <a:ext cx="1350720" cy="24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Ink 52"/>
              <p14:cNvContentPartPr/>
              <p14:nvPr/>
            </p14:nvContentPartPr>
            <p14:xfrm>
              <a:off x="772788" y="3734894"/>
              <a:ext cx="1378440" cy="106992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60908" y="3723014"/>
                <a:ext cx="1402200" cy="10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/>
              <p14:cNvContentPartPr/>
              <p14:nvPr/>
            </p14:nvContentPartPr>
            <p14:xfrm>
              <a:off x="335028" y="2923454"/>
              <a:ext cx="1623240" cy="85032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3148" y="2911574"/>
                <a:ext cx="1647000" cy="87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/>
              <p14:cNvContentPartPr/>
              <p14:nvPr/>
            </p14:nvContentPartPr>
            <p14:xfrm>
              <a:off x="9208308" y="669854"/>
              <a:ext cx="528480" cy="10080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96428" y="657974"/>
                <a:ext cx="552240" cy="10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1" name="Ink 70"/>
              <p14:cNvContentPartPr/>
              <p14:nvPr/>
            </p14:nvContentPartPr>
            <p14:xfrm>
              <a:off x="9890868" y="1069094"/>
              <a:ext cx="1419840" cy="107568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78988" y="1057214"/>
                <a:ext cx="1443600" cy="10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6" name="Ink 75"/>
              <p14:cNvContentPartPr/>
              <p14:nvPr/>
            </p14:nvContentPartPr>
            <p14:xfrm>
              <a:off x="9981228" y="2327294"/>
              <a:ext cx="708480" cy="40356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69348" y="2315414"/>
                <a:ext cx="73224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8" name="Ink 77"/>
              <p14:cNvContentPartPr/>
              <p14:nvPr/>
            </p14:nvContentPartPr>
            <p14:xfrm>
              <a:off x="9839388" y="77294"/>
              <a:ext cx="1314720" cy="88884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827508" y="65414"/>
                <a:ext cx="1338480" cy="9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5" name="Ink 84"/>
              <p14:cNvContentPartPr/>
              <p14:nvPr/>
            </p14:nvContentPartPr>
            <p14:xfrm>
              <a:off x="9298668" y="4273814"/>
              <a:ext cx="554040" cy="102096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286788" y="4261934"/>
                <a:ext cx="577800" cy="10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0" name="Ink 89"/>
              <p14:cNvContentPartPr/>
              <p14:nvPr/>
            </p14:nvContentPartPr>
            <p14:xfrm>
              <a:off x="9749388" y="4610774"/>
              <a:ext cx="2061000" cy="166176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737508" y="4598894"/>
                <a:ext cx="2084760" cy="168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5" name="Ink 104"/>
              <p14:cNvContentPartPr/>
              <p14:nvPr/>
            </p14:nvContentPartPr>
            <p14:xfrm>
              <a:off x="9878268" y="3372374"/>
              <a:ext cx="1098000" cy="697680"/>
            </p14:xfrm>
          </p:contentPart>
        </mc:Choice>
        <mc:Fallback xmlns="">
          <p:pic>
            <p:nvPicPr>
              <p:cNvPr id="105" name="Ink 104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866388" y="3360494"/>
                <a:ext cx="112176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2" name="Ink 111"/>
              <p14:cNvContentPartPr/>
              <p14:nvPr/>
            </p14:nvContentPartPr>
            <p14:xfrm>
              <a:off x="11087148" y="4288574"/>
              <a:ext cx="555840" cy="3135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075268" y="4276694"/>
                <a:ext cx="579600" cy="337320"/>
              </a:xfrm>
              <a:prstGeom prst="rect">
                <a:avLst/>
              </a:prstGeom>
            </p:spPr>
          </p:pic>
        </mc:Fallback>
      </mc:AlternateContent>
      <p:pic>
        <p:nvPicPr>
          <p:cNvPr id="11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065431" y="5441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70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</Words>
  <Application>Microsoft Office PowerPoint</Application>
  <PresentationFormat>Widescreen</PresentationFormat>
  <Paragraphs>7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FCulley</dc:creator>
  <cp:lastModifiedBy>FCulley</cp:lastModifiedBy>
  <cp:revision>7</cp:revision>
  <dcterms:created xsi:type="dcterms:W3CDTF">2020-11-17T12:44:43Z</dcterms:created>
  <dcterms:modified xsi:type="dcterms:W3CDTF">2020-11-18T14:23:36Z</dcterms:modified>
</cp:coreProperties>
</file>