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71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7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4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1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03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3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1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4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C7A0-A332-43DD-B912-9F9CD9D1E80A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714F-3CCE-426C-BB99-3608DC059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2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Guided Reading </a:t>
            </a:r>
            <a:r>
              <a:rPr lang="en-GB" dirty="0" smtClean="0"/>
              <a:t>Tuesday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</a:t>
            </a:r>
            <a:r>
              <a:rPr lang="en-GB" dirty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90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128" y="65154"/>
            <a:ext cx="7216663" cy="679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0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81" y="252681"/>
            <a:ext cx="8426607" cy="631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40" y="170008"/>
            <a:ext cx="9287882" cy="661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4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698" y="237855"/>
            <a:ext cx="9073251" cy="652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8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056" y="283201"/>
            <a:ext cx="8877166" cy="641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5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Guided Reading Tuesday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Reading Monday</dc:title>
  <dc:creator>Anam Khan</dc:creator>
  <cp:lastModifiedBy>Anam Khan</cp:lastModifiedBy>
  <cp:revision>4</cp:revision>
  <dcterms:created xsi:type="dcterms:W3CDTF">2020-11-22T18:01:06Z</dcterms:created>
  <dcterms:modified xsi:type="dcterms:W3CDTF">2020-11-23T10:33:44Z</dcterms:modified>
</cp:coreProperties>
</file>