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1ACE-4F47-4917-9BFA-C8513374F313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69B8-737B-4453-839A-729B4B05B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86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1ACE-4F47-4917-9BFA-C8513374F313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69B8-737B-4453-839A-729B4B05B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63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1ACE-4F47-4917-9BFA-C8513374F313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69B8-737B-4453-839A-729B4B05B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05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1ACE-4F47-4917-9BFA-C8513374F313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69B8-737B-4453-839A-729B4B05B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13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1ACE-4F47-4917-9BFA-C8513374F313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69B8-737B-4453-839A-729B4B05B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33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1ACE-4F47-4917-9BFA-C8513374F313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69B8-737B-4453-839A-729B4B05B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12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1ACE-4F47-4917-9BFA-C8513374F313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69B8-737B-4453-839A-729B4B05B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02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1ACE-4F47-4917-9BFA-C8513374F313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69B8-737B-4453-839A-729B4B05B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65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1ACE-4F47-4917-9BFA-C8513374F313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69B8-737B-4453-839A-729B4B05B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8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1ACE-4F47-4917-9BFA-C8513374F313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69B8-737B-4453-839A-729B4B05B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41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1ACE-4F47-4917-9BFA-C8513374F313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69B8-737B-4453-839A-729B4B05B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03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11ACE-4F47-4917-9BFA-C8513374F313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169B8-737B-4453-839A-729B4B05B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65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92" y="965917"/>
            <a:ext cx="10630147" cy="3408004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29736" y="53019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1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862" y="503182"/>
            <a:ext cx="7855442" cy="635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1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583" y="681052"/>
            <a:ext cx="8431637" cy="53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4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28" y="755787"/>
            <a:ext cx="7863558" cy="537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0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681" y="927629"/>
            <a:ext cx="7089283" cy="450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831" y="257375"/>
            <a:ext cx="7471961" cy="624950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4873" y="5897278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87944" y="1056068"/>
            <a:ext cx="1661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Complete the answers in your yellow books.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9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129" y="822017"/>
            <a:ext cx="7007381" cy="59040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75820" y="1184856"/>
            <a:ext cx="101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Answers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51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938" y="706460"/>
            <a:ext cx="8001402" cy="536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9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54" y="392164"/>
            <a:ext cx="6941444" cy="571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0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169" y="1083966"/>
            <a:ext cx="6924205" cy="452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220" y="1066039"/>
            <a:ext cx="9594759" cy="458041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94264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3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832" y="171117"/>
            <a:ext cx="7416688" cy="641273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16992" y="59742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9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</Words>
  <Application>Microsoft Office PowerPoint</Application>
  <PresentationFormat>Widescreen</PresentationFormat>
  <Paragraphs>2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Shyrun Nessa</dc:creator>
  <cp:lastModifiedBy>Shyrun Nessa</cp:lastModifiedBy>
  <cp:revision>4</cp:revision>
  <dcterms:created xsi:type="dcterms:W3CDTF">2020-10-20T08:23:38Z</dcterms:created>
  <dcterms:modified xsi:type="dcterms:W3CDTF">2020-10-20T09:41:20Z</dcterms:modified>
</cp:coreProperties>
</file>