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29" r:id="rId2"/>
    <p:sldId id="330" r:id="rId3"/>
    <p:sldId id="339" r:id="rId4"/>
    <p:sldId id="331" r:id="rId5"/>
    <p:sldId id="340" r:id="rId6"/>
    <p:sldId id="332" r:id="rId7"/>
    <p:sldId id="333" r:id="rId8"/>
    <p:sldId id="334" r:id="rId9"/>
    <p:sldId id="335" r:id="rId10"/>
    <p:sldId id="336" r:id="rId11"/>
    <p:sldId id="337" r:id="rId12"/>
    <p:sldId id="33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/>
    <p:restoredTop sz="94268"/>
  </p:normalViewPr>
  <p:slideViewPr>
    <p:cSldViewPr snapToGrid="0" snapToObjects="1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sha Robertson" userId="40240c759480c2fe" providerId="LiveId" clId="{AC46DC06-8764-46EE-9998-57C1ED0A91A0}"/>
    <pc:docChg chg="undo custSel modSld">
      <pc:chgData name="Natasha Robertson" userId="40240c759480c2fe" providerId="LiveId" clId="{AC46DC06-8764-46EE-9998-57C1ED0A91A0}" dt="2019-03-08T17:40:54.735" v="42" actId="313"/>
      <pc:docMkLst>
        <pc:docMk/>
      </pc:docMkLst>
      <pc:sldChg chg="modSp">
        <pc:chgData name="Natasha Robertson" userId="40240c759480c2fe" providerId="LiveId" clId="{AC46DC06-8764-46EE-9998-57C1ED0A91A0}" dt="2019-03-08T17:07:37.649" v="3" actId="20577"/>
        <pc:sldMkLst>
          <pc:docMk/>
          <pc:sldMk cId="984913359" sldId="264"/>
        </pc:sldMkLst>
        <pc:spChg chg="mod">
          <ac:chgData name="Natasha Robertson" userId="40240c759480c2fe" providerId="LiveId" clId="{AC46DC06-8764-46EE-9998-57C1ED0A91A0}" dt="2019-03-08T17:07:37.649" v="3" actId="20577"/>
          <ac:spMkLst>
            <pc:docMk/>
            <pc:sldMk cId="984913359" sldId="264"/>
            <ac:spMk id="2" creationId="{2AC8046B-12A1-4169-BAA7-5ADDE6BAFF79}"/>
          </ac:spMkLst>
        </pc:spChg>
      </pc:sldChg>
      <pc:sldChg chg="modSp">
        <pc:chgData name="Natasha Robertson" userId="40240c759480c2fe" providerId="LiveId" clId="{AC46DC06-8764-46EE-9998-57C1ED0A91A0}" dt="2019-03-08T17:07:50.319" v="5" actId="20577"/>
        <pc:sldMkLst>
          <pc:docMk/>
          <pc:sldMk cId="904096294" sldId="270"/>
        </pc:sldMkLst>
        <pc:spChg chg="mod">
          <ac:chgData name="Natasha Robertson" userId="40240c759480c2fe" providerId="LiveId" clId="{AC46DC06-8764-46EE-9998-57C1ED0A91A0}" dt="2019-03-08T17:07:50.319" v="5" actId="20577"/>
          <ac:spMkLst>
            <pc:docMk/>
            <pc:sldMk cId="904096294" sldId="270"/>
            <ac:spMk id="2" creationId="{2AC8046B-12A1-4169-BAA7-5ADDE6BAFF79}"/>
          </ac:spMkLst>
        </pc:spChg>
      </pc:sldChg>
      <pc:sldChg chg="modSp">
        <pc:chgData name="Natasha Robertson" userId="40240c759480c2fe" providerId="LiveId" clId="{AC46DC06-8764-46EE-9998-57C1ED0A91A0}" dt="2019-03-08T17:07:59.597" v="7" actId="20577"/>
        <pc:sldMkLst>
          <pc:docMk/>
          <pc:sldMk cId="3361242710" sldId="272"/>
        </pc:sldMkLst>
        <pc:spChg chg="mod">
          <ac:chgData name="Natasha Robertson" userId="40240c759480c2fe" providerId="LiveId" clId="{AC46DC06-8764-46EE-9998-57C1ED0A91A0}" dt="2019-03-08T17:07:59.597" v="7" actId="20577"/>
          <ac:spMkLst>
            <pc:docMk/>
            <pc:sldMk cId="3361242710" sldId="272"/>
            <ac:spMk id="2" creationId="{2AC8046B-12A1-4169-BAA7-5ADDE6BAFF79}"/>
          </ac:spMkLst>
        </pc:spChg>
      </pc:sldChg>
      <pc:sldChg chg="modSp">
        <pc:chgData name="Natasha Robertson" userId="40240c759480c2fe" providerId="LiveId" clId="{AC46DC06-8764-46EE-9998-57C1ED0A91A0}" dt="2019-03-08T17:08:07.361" v="8" actId="20577"/>
        <pc:sldMkLst>
          <pc:docMk/>
          <pc:sldMk cId="2238844031" sldId="274"/>
        </pc:sldMkLst>
        <pc:spChg chg="mod">
          <ac:chgData name="Natasha Robertson" userId="40240c759480c2fe" providerId="LiveId" clId="{AC46DC06-8764-46EE-9998-57C1ED0A91A0}" dt="2019-03-08T17:08:07.361" v="8" actId="20577"/>
          <ac:spMkLst>
            <pc:docMk/>
            <pc:sldMk cId="2238844031" sldId="274"/>
            <ac:spMk id="2" creationId="{2AC8046B-12A1-4169-BAA7-5ADDE6BAFF79}"/>
          </ac:spMkLst>
        </pc:spChg>
      </pc:sldChg>
      <pc:sldChg chg="modSp">
        <pc:chgData name="Natasha Robertson" userId="40240c759480c2fe" providerId="LiveId" clId="{AC46DC06-8764-46EE-9998-57C1ED0A91A0}" dt="2019-03-08T17:06:40.885" v="1" actId="20577"/>
        <pc:sldMkLst>
          <pc:docMk/>
          <pc:sldMk cId="1295191040" sldId="280"/>
        </pc:sldMkLst>
        <pc:spChg chg="mod">
          <ac:chgData name="Natasha Robertson" userId="40240c759480c2fe" providerId="LiveId" clId="{AC46DC06-8764-46EE-9998-57C1ED0A91A0}" dt="2019-03-08T17:06:40.885" v="1" actId="20577"/>
          <ac:spMkLst>
            <pc:docMk/>
            <pc:sldMk cId="1295191040" sldId="280"/>
            <ac:spMk id="2" creationId="{2AC8046B-12A1-4169-BAA7-5ADDE6BAFF79}"/>
          </ac:spMkLst>
        </pc:spChg>
      </pc:sldChg>
      <pc:sldChg chg="modSp">
        <pc:chgData name="Natasha Robertson" userId="40240c759480c2fe" providerId="LiveId" clId="{AC46DC06-8764-46EE-9998-57C1ED0A91A0}" dt="2019-03-08T17:22:19.870" v="9" actId="20577"/>
        <pc:sldMkLst>
          <pc:docMk/>
          <pc:sldMk cId="4031393505" sldId="295"/>
        </pc:sldMkLst>
        <pc:spChg chg="mod">
          <ac:chgData name="Natasha Robertson" userId="40240c759480c2fe" providerId="LiveId" clId="{AC46DC06-8764-46EE-9998-57C1ED0A91A0}" dt="2019-03-08T17:22:19.870" v="9" actId="20577"/>
          <ac:spMkLst>
            <pc:docMk/>
            <pc:sldMk cId="4031393505" sldId="295"/>
            <ac:spMk id="5" creationId="{4F31B53B-3BF4-489F-9EFB-B2573B75192A}"/>
          </ac:spMkLst>
        </pc:spChg>
      </pc:sldChg>
      <pc:sldChg chg="modSp">
        <pc:chgData name="Natasha Robertson" userId="40240c759480c2fe" providerId="LiveId" clId="{AC46DC06-8764-46EE-9998-57C1ED0A91A0}" dt="2019-03-08T17:23:23.958" v="14" actId="20577"/>
        <pc:sldMkLst>
          <pc:docMk/>
          <pc:sldMk cId="3339955190" sldId="296"/>
        </pc:sldMkLst>
        <pc:spChg chg="mod">
          <ac:chgData name="Natasha Robertson" userId="40240c759480c2fe" providerId="LiveId" clId="{AC46DC06-8764-46EE-9998-57C1ED0A91A0}" dt="2019-03-08T17:23:23.958" v="14" actId="20577"/>
          <ac:spMkLst>
            <pc:docMk/>
            <pc:sldMk cId="3339955190" sldId="296"/>
            <ac:spMk id="2" creationId="{2AC8046B-12A1-4169-BAA7-5ADDE6BAFF79}"/>
          </ac:spMkLst>
        </pc:spChg>
      </pc:sldChg>
      <pc:sldChg chg="modSp">
        <pc:chgData name="Natasha Robertson" userId="40240c759480c2fe" providerId="LiveId" clId="{AC46DC06-8764-46EE-9998-57C1ED0A91A0}" dt="2019-03-08T17:22:55.704" v="10" actId="20577"/>
        <pc:sldMkLst>
          <pc:docMk/>
          <pc:sldMk cId="3502367809" sldId="297"/>
        </pc:sldMkLst>
        <pc:spChg chg="mod">
          <ac:chgData name="Natasha Robertson" userId="40240c759480c2fe" providerId="LiveId" clId="{AC46DC06-8764-46EE-9998-57C1ED0A91A0}" dt="2019-03-08T17:22:55.704" v="10" actId="20577"/>
          <ac:spMkLst>
            <pc:docMk/>
            <pc:sldMk cId="3502367809" sldId="297"/>
            <ac:spMk id="5" creationId="{4F31B53B-3BF4-489F-9EFB-B2573B75192A}"/>
          </ac:spMkLst>
        </pc:spChg>
      </pc:sldChg>
      <pc:sldChg chg="modSp">
        <pc:chgData name="Natasha Robertson" userId="40240c759480c2fe" providerId="LiveId" clId="{AC46DC06-8764-46EE-9998-57C1ED0A91A0}" dt="2019-03-08T17:24:09.333" v="20" actId="20577"/>
        <pc:sldMkLst>
          <pc:docMk/>
          <pc:sldMk cId="852113267" sldId="298"/>
        </pc:sldMkLst>
        <pc:spChg chg="mod">
          <ac:chgData name="Natasha Robertson" userId="40240c759480c2fe" providerId="LiveId" clId="{AC46DC06-8764-46EE-9998-57C1ED0A91A0}" dt="2019-03-08T17:24:09.333" v="20" actId="20577"/>
          <ac:spMkLst>
            <pc:docMk/>
            <pc:sldMk cId="852113267" sldId="298"/>
            <ac:spMk id="2" creationId="{2AC8046B-12A1-4169-BAA7-5ADDE6BAFF79}"/>
          </ac:spMkLst>
        </pc:spChg>
      </pc:sldChg>
      <pc:sldChg chg="modSp">
        <pc:chgData name="Natasha Robertson" userId="40240c759480c2fe" providerId="LiveId" clId="{AC46DC06-8764-46EE-9998-57C1ED0A91A0}" dt="2019-03-08T17:26:24.600" v="24" actId="20577"/>
        <pc:sldMkLst>
          <pc:docMk/>
          <pc:sldMk cId="1331480164" sldId="302"/>
        </pc:sldMkLst>
        <pc:spChg chg="mod">
          <ac:chgData name="Natasha Robertson" userId="40240c759480c2fe" providerId="LiveId" clId="{AC46DC06-8764-46EE-9998-57C1ED0A91A0}" dt="2019-03-08T17:26:24.600" v="24" actId="20577"/>
          <ac:spMkLst>
            <pc:docMk/>
            <pc:sldMk cId="1331480164" sldId="302"/>
            <ac:spMk id="2" creationId="{2AC8046B-12A1-4169-BAA7-5ADDE6BAFF79}"/>
          </ac:spMkLst>
        </pc:spChg>
      </pc:sldChg>
      <pc:sldChg chg="modSp">
        <pc:chgData name="Natasha Robertson" userId="40240c759480c2fe" providerId="LiveId" clId="{AC46DC06-8764-46EE-9998-57C1ED0A91A0}" dt="2019-03-08T17:28:20.312" v="27" actId="20577"/>
        <pc:sldMkLst>
          <pc:docMk/>
          <pc:sldMk cId="4143581850" sldId="304"/>
        </pc:sldMkLst>
        <pc:spChg chg="mod">
          <ac:chgData name="Natasha Robertson" userId="40240c759480c2fe" providerId="LiveId" clId="{AC46DC06-8764-46EE-9998-57C1ED0A91A0}" dt="2019-03-08T17:28:20.312" v="27" actId="20577"/>
          <ac:spMkLst>
            <pc:docMk/>
            <pc:sldMk cId="4143581850" sldId="304"/>
            <ac:spMk id="2" creationId="{2AC8046B-12A1-4169-BAA7-5ADDE6BAFF79}"/>
          </ac:spMkLst>
        </pc:spChg>
      </pc:sldChg>
      <pc:sldChg chg="modSp">
        <pc:chgData name="Natasha Robertson" userId="40240c759480c2fe" providerId="LiveId" clId="{AC46DC06-8764-46EE-9998-57C1ED0A91A0}" dt="2019-03-08T17:36:33.560" v="35" actId="20577"/>
        <pc:sldMkLst>
          <pc:docMk/>
          <pc:sldMk cId="2359527761" sldId="310"/>
        </pc:sldMkLst>
        <pc:spChg chg="mod">
          <ac:chgData name="Natasha Robertson" userId="40240c759480c2fe" providerId="LiveId" clId="{AC46DC06-8764-46EE-9998-57C1ED0A91A0}" dt="2019-03-08T17:36:33.560" v="35" actId="20577"/>
          <ac:spMkLst>
            <pc:docMk/>
            <pc:sldMk cId="2359527761" sldId="310"/>
            <ac:spMk id="2" creationId="{2AC8046B-12A1-4169-BAA7-5ADDE6BAFF79}"/>
          </ac:spMkLst>
        </pc:spChg>
      </pc:sldChg>
      <pc:sldChg chg="modSp">
        <pc:chgData name="Natasha Robertson" userId="40240c759480c2fe" providerId="LiveId" clId="{AC46DC06-8764-46EE-9998-57C1ED0A91A0}" dt="2019-03-08T17:40:54.735" v="42" actId="313"/>
        <pc:sldMkLst>
          <pc:docMk/>
          <pc:sldMk cId="2405830133" sldId="318"/>
        </pc:sldMkLst>
        <pc:spChg chg="mod">
          <ac:chgData name="Natasha Robertson" userId="40240c759480c2fe" providerId="LiveId" clId="{AC46DC06-8764-46EE-9998-57C1ED0A91A0}" dt="2019-03-08T17:40:54.735" v="42" actId="313"/>
          <ac:spMkLst>
            <pc:docMk/>
            <pc:sldMk cId="2405830133" sldId="318"/>
            <ac:spMk id="2" creationId="{2AC8046B-12A1-4169-BAA7-5ADDE6BAFF7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81972-9D24-4E19-8E24-00AFCC9A279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AC170-8634-4AA4-89CF-7AB250B5F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184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26173BD-B980-6440-8332-A33B7B09C74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718" y="502468"/>
            <a:ext cx="1105535" cy="739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66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1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9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1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9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4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6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6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EC995-22F9-6844-A10F-3113ED1F20BA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4901" y="2292824"/>
            <a:ext cx="9580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i="1" u="sng" dirty="0" smtClean="0"/>
              <a:t>Wednesday 30</a:t>
            </a:r>
            <a:r>
              <a:rPr lang="en-GB" sz="4800" b="1" i="1" u="sng" baseline="30000" dirty="0" smtClean="0"/>
              <a:t>th</a:t>
            </a:r>
            <a:r>
              <a:rPr lang="en-GB" sz="4800" b="1" i="1" u="sng" dirty="0" smtClean="0"/>
              <a:t> September 2020</a:t>
            </a:r>
            <a:endParaRPr lang="en-GB" sz="4800" b="1" i="1" u="sng" dirty="0"/>
          </a:p>
        </p:txBody>
      </p:sp>
    </p:spTree>
    <p:extLst>
      <p:ext uri="{BB962C8B-B14F-4D97-AF65-F5344CB8AC3E}">
        <p14:creationId xmlns:p14="http://schemas.microsoft.com/office/powerpoint/2010/main" val="54980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304800"/>
            <a:ext cx="5791200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2895600"/>
            <a:ext cx="496112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4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78206"/>
            <a:ext cx="5772150" cy="3324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3580226"/>
            <a:ext cx="4591050" cy="317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2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80" y="416798"/>
            <a:ext cx="4495025" cy="2914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80" y="3463316"/>
            <a:ext cx="4847329" cy="328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3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0843" y="379827"/>
            <a:ext cx="11324492" cy="233523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8800" u="sng" dirty="0">
              <a:solidFill>
                <a:schemeClr val="tx1"/>
              </a:solidFill>
              <a:latin typeface="HfW cursive" panose="000005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2707" y="2799471"/>
            <a:ext cx="11352628" cy="35450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800" u="sng" dirty="0">
              <a:solidFill>
                <a:srgbClr val="000000"/>
              </a:solidFill>
              <a:latin typeface="HfW cursive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4459" y="794479"/>
            <a:ext cx="7210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u="sng" dirty="0" smtClean="0">
                <a:latin typeface="HfW cursive" panose="00000500000000000000" pitchFamily="2" charset="0"/>
              </a:rPr>
              <a:t>Predict</a:t>
            </a:r>
            <a:endParaRPr lang="en-GB" sz="7200" b="1" u="sng" dirty="0">
              <a:latin typeface="HfW 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82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4196" y="6086602"/>
            <a:ext cx="69897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HfW cursive" panose="00000500000000000000" pitchFamily="2" charset="0"/>
              </a:rPr>
              <a:t>I think....because it says..</a:t>
            </a:r>
          </a:p>
        </p:txBody>
      </p:sp>
      <p:sp>
        <p:nvSpPr>
          <p:cNvPr id="3" name="Rectangle 2"/>
          <p:cNvSpPr/>
          <p:nvPr/>
        </p:nvSpPr>
        <p:spPr>
          <a:xfrm>
            <a:off x="652529" y="390547"/>
            <a:ext cx="1066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HfW cursive" panose="00000500000000000000" pitchFamily="2" charset="0"/>
              </a:rPr>
              <a:t>Predicting involves making a logical and reasonable guess about what might happen next.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29" y="1467765"/>
            <a:ext cx="9599054" cy="43642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99526" y="4877905"/>
            <a:ext cx="65210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HfW cursive" panose="00000500000000000000" pitchFamily="2" charset="0"/>
              </a:rPr>
              <a:t>Your answer needs to be supported with evidence from the text.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52529" y="1467765"/>
            <a:ext cx="3807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Examples of SATs prediction questions: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10929" y="58320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8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3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48" y="424799"/>
            <a:ext cx="7677150" cy="3609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9611" y="4183584"/>
            <a:ext cx="88242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HfW cursive" panose="00000500000000000000" pitchFamily="2" charset="0"/>
              </a:rPr>
              <a:t>What can you see?</a:t>
            </a:r>
          </a:p>
          <a:p>
            <a:r>
              <a:rPr lang="en-GB" sz="2800" dirty="0">
                <a:solidFill>
                  <a:srgbClr val="000000"/>
                </a:solidFill>
                <a:latin typeface="HfW cursive" panose="00000500000000000000" pitchFamily="2" charset="0"/>
              </a:rPr>
              <a:t>What can you infer?</a:t>
            </a:r>
          </a:p>
          <a:p>
            <a:r>
              <a:rPr lang="en-GB" sz="2800" dirty="0">
                <a:solidFill>
                  <a:srgbClr val="000000"/>
                </a:solidFill>
                <a:latin typeface="HfW cursive" panose="00000500000000000000" pitchFamily="2" charset="0"/>
              </a:rPr>
              <a:t>What do you predict will happen</a:t>
            </a:r>
            <a:r>
              <a:rPr lang="en-GB" dirty="0">
                <a:solidFill>
                  <a:srgbClr val="000000"/>
                </a:solidFill>
                <a:latin typeface="HfW cursive" panose="00000500000000000000" pitchFamily="2" charset="0"/>
              </a:rPr>
              <a:t>?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1439" y="52637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1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48" y="424799"/>
            <a:ext cx="7677150" cy="3609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9361" y="4615341"/>
            <a:ext cx="88242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HfW cursive" panose="00000500000000000000" pitchFamily="2" charset="0"/>
              </a:rPr>
              <a:t>What can you see</a:t>
            </a:r>
            <a:r>
              <a:rPr lang="en-GB" sz="2800" dirty="0" smtClean="0">
                <a:solidFill>
                  <a:srgbClr val="000000"/>
                </a:solidFill>
                <a:latin typeface="HfW cursive" panose="00000500000000000000" pitchFamily="2" charset="0"/>
              </a:rPr>
              <a:t>? </a:t>
            </a:r>
            <a:endParaRPr lang="en-GB" sz="2800" dirty="0">
              <a:solidFill>
                <a:srgbClr val="000000"/>
              </a:solidFill>
              <a:latin typeface="HfW cursive" panose="00000500000000000000" pitchFamily="2" charset="0"/>
            </a:endParaRPr>
          </a:p>
          <a:p>
            <a:r>
              <a:rPr lang="en-GB" sz="2800" dirty="0">
                <a:solidFill>
                  <a:srgbClr val="000000"/>
                </a:solidFill>
                <a:latin typeface="HfW cursive" panose="00000500000000000000" pitchFamily="2" charset="0"/>
              </a:rPr>
              <a:t>What can you infer?</a:t>
            </a:r>
          </a:p>
          <a:p>
            <a:r>
              <a:rPr lang="en-GB" sz="2800" dirty="0">
                <a:solidFill>
                  <a:srgbClr val="000000"/>
                </a:solidFill>
                <a:latin typeface="HfW cursive" panose="00000500000000000000" pitchFamily="2" charset="0"/>
              </a:rPr>
              <a:t>What do you predict will happen</a:t>
            </a:r>
            <a:r>
              <a:rPr lang="en-GB" dirty="0">
                <a:solidFill>
                  <a:srgbClr val="000000"/>
                </a:solidFill>
                <a:latin typeface="HfW cursive" panose="000005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30555" y="4588800"/>
            <a:ext cx="6005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m</a:t>
            </a:r>
            <a:r>
              <a:rPr lang="en-GB" sz="2000" dirty="0" smtClean="0">
                <a:solidFill>
                  <a:srgbClr val="FF0000"/>
                </a:solidFill>
              </a:rPr>
              <a:t>an, computer, girl, kite, books, table, chair. 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8919" y="4896605"/>
            <a:ext cx="7929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Justify with evidence. For example, I think the man is well-read because he has a pile of books under his desk.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8021" y="5907277"/>
            <a:ext cx="11158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Justify your answer. For example, I predict that the girl will ask the man if he will play with her because she is dragging the kite behind her and looking at him longingly. 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7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38" y="448241"/>
            <a:ext cx="3929062" cy="56988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14285" y="2090172"/>
            <a:ext cx="57823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000000"/>
                </a:solidFill>
                <a:latin typeface="HfW cursive" panose="00000500000000000000" pitchFamily="2" charset="0"/>
              </a:rPr>
              <a:t>Based on this front cover, can you predict what the text will be about?</a:t>
            </a:r>
            <a:endParaRPr lang="en-GB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87000" y="53624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1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387" y="928687"/>
            <a:ext cx="6600825" cy="44672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989290" y="1377434"/>
            <a:ext cx="33264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Answer the questions that accompany the text “The </a:t>
            </a:r>
            <a:r>
              <a:rPr lang="en-GB" sz="2400" dirty="0" err="1" smtClean="0"/>
              <a:t>Bascambe</a:t>
            </a:r>
            <a:r>
              <a:rPr lang="en-GB" sz="2400" dirty="0" smtClean="0"/>
              <a:t> Valley Mystery.”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Check the next slides and correct your answers as required. </a:t>
            </a:r>
            <a:endParaRPr lang="en-GB" sz="24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04143" y="5091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1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" y="542924"/>
            <a:ext cx="6719888" cy="579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8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528637"/>
            <a:ext cx="6453188" cy="580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7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4550</TotalTime>
  <Words>192</Words>
  <Application>Microsoft Office PowerPoint</Application>
  <PresentationFormat>Widescreen</PresentationFormat>
  <Paragraphs>20</Paragraphs>
  <Slides>12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HfW cursive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Resource</dc:title>
  <dc:creator>Microsoft Office User</dc:creator>
  <cp:lastModifiedBy>Harjyot</cp:lastModifiedBy>
  <cp:revision>95</cp:revision>
  <dcterms:created xsi:type="dcterms:W3CDTF">2017-03-29T13:14:03Z</dcterms:created>
  <dcterms:modified xsi:type="dcterms:W3CDTF">2020-09-28T13:50:55Z</dcterms:modified>
</cp:coreProperties>
</file>