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18"/>
  </p:notesMasterIdLst>
  <p:sldIdLst>
    <p:sldId id="256" r:id="rId3"/>
    <p:sldId id="257" r:id="rId4"/>
    <p:sldId id="278" r:id="rId5"/>
    <p:sldId id="275" r:id="rId6"/>
    <p:sldId id="279" r:id="rId7"/>
    <p:sldId id="273" r:id="rId8"/>
    <p:sldId id="276" r:id="rId9"/>
    <p:sldId id="280" r:id="rId10"/>
    <p:sldId id="262" r:id="rId11"/>
    <p:sldId id="277" r:id="rId12"/>
    <p:sldId id="281" r:id="rId13"/>
    <p:sldId id="282" r:id="rId14"/>
    <p:sldId id="263" r:id="rId15"/>
    <p:sldId id="274" r:id="rId16"/>
    <p:sldId id="271" r:id="rId17"/>
  </p:sldIdLst>
  <p:sldSz cx="12192000" cy="6858000"/>
  <p:notesSz cx="6858000" cy="9144000"/>
  <p:embeddedFontLst>
    <p:embeddedFont>
      <p:font typeface="Gill Sans MT" panose="020B0502020104020203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66EF3F4-8BF6-40F3-A6AE-5463A8944964}">
  <a:tblStyle styleId="{966EF3F4-8BF6-40F3-A6AE-5463A894496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46"/>
    <p:restoredTop sz="80260" autoAdjust="0"/>
  </p:normalViewPr>
  <p:slideViewPr>
    <p:cSldViewPr snapToGrid="0">
      <p:cViewPr varScale="1">
        <p:scale>
          <a:sx n="60" d="100"/>
          <a:sy n="60" d="100"/>
        </p:scale>
        <p:origin x="135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07463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9942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3403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6359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895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5495113c1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45495113c1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2328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5495113c1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45495113c1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9596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5495113c1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45495113c1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1123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0486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041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Cabin"/>
              <a:buNone/>
              <a:defRPr sz="3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Cabin"/>
              <a:buNone/>
              <a:defRPr sz="22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2"/>
          <p:cNvSpPr>
            <a:spLocks noGrp="1"/>
          </p:cNvSpPr>
          <p:nvPr>
            <p:ph type="pic" idx="2"/>
          </p:nvPr>
        </p:nvSpPr>
        <p:spPr>
          <a:xfrm>
            <a:off x="6095999" y="0"/>
            <a:ext cx="6102097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1115568" y="3549918"/>
            <a:ext cx="3794760" cy="219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 rot="5400000">
            <a:off x="4545009" y="324171"/>
            <a:ext cx="3101983" cy="772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 rot="5400000">
            <a:off x="6810676" y="2779696"/>
            <a:ext cx="4983480" cy="1298608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body" idx="1"/>
          </p:nvPr>
        </p:nvSpPr>
        <p:spPr>
          <a:xfrm rot="5400000">
            <a:off x="2838640" y="329755"/>
            <a:ext cx="4983480" cy="619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Cabin"/>
              <a:buNone/>
              <a:defRPr sz="3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Cabin"/>
              <a:buNone/>
              <a:defRPr sz="3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/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581912" y="2638044"/>
            <a:ext cx="4271771" cy="310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6338315" y="2638044"/>
            <a:ext cx="4270247" cy="310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C55A1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2"/>
          </p:nvPr>
        </p:nvSpPr>
        <p:spPr>
          <a:xfrm>
            <a:off x="1583436" y="3143250"/>
            <a:ext cx="4270248" cy="259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3"/>
          </p:nvPr>
        </p:nvSpPr>
        <p:spPr>
          <a:xfrm>
            <a:off x="6338316" y="3143250"/>
            <a:ext cx="4253484" cy="259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4"/>
          </p:nvPr>
        </p:nvSpPr>
        <p:spPr>
          <a:xfrm>
            <a:off x="6338316" y="23134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C55A1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/>
              <a:buNone/>
              <a:defRPr sz="19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Cabin"/>
              <a:buNone/>
              <a:defRPr sz="22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6736080" y="804672"/>
            <a:ext cx="4815840" cy="524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9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1115568" y="3549918"/>
            <a:ext cx="3794760" cy="2194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/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bin"/>
              <a:buNone/>
              <a:defRPr sz="2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hyperlink" Target="https://www.worldometers.info/world-population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9" name="Google Shape;99;p15"/>
          <p:cNvSpPr/>
          <p:nvPr/>
        </p:nvSpPr>
        <p:spPr>
          <a:xfrm>
            <a:off x="0" y="372754"/>
            <a:ext cx="5334000" cy="782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VILLAGES, TOWNS &amp; CITIES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00" name="Google Shape;100;p15"/>
          <p:cNvSpPr/>
          <p:nvPr/>
        </p:nvSpPr>
        <p:spPr>
          <a:xfrm>
            <a:off x="0" y="1295543"/>
            <a:ext cx="2116667" cy="617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YEAR </a:t>
            </a:r>
            <a:r>
              <a:rPr lang="en-US" sz="2400" b="1" dirty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THREE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01" name="Google Shape;101;p15"/>
          <p:cNvSpPr/>
          <p:nvPr/>
        </p:nvSpPr>
        <p:spPr>
          <a:xfrm>
            <a:off x="0" y="2053580"/>
            <a:ext cx="1591733" cy="554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AUTUMN 2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35"/>
    </mc:Choice>
    <mc:Fallback>
      <p:transition spd="slow" advTm="14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xmlns="" id="{AB36ECAD-8FCE-C941-8D9B-8FD499E13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80" y="0"/>
            <a:ext cx="1119084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79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65"/>
    </mc:Choice>
    <mc:Fallback>
      <p:transition spd="slow" advTm="44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 Continents of the world Smallest to Largest in terms of Area, Population  and other Facts. 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322" y="236704"/>
            <a:ext cx="9357393" cy="626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52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92" y="331368"/>
            <a:ext cx="7847948" cy="3759369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xmlns="" id="{AB36ECAD-8FCE-C941-8D9B-8FD499E13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212" y="3705727"/>
            <a:ext cx="4873525" cy="2986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801" y="4440015"/>
            <a:ext cx="5907831" cy="190304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48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058"/>
    </mc:Choice>
    <mc:Fallback>
      <p:transition spd="slow" advTm="165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581" x="8001000" y="4956175"/>
          <p14:tracePt t="11646" x="7991475" y="4956175"/>
          <p14:tracePt t="11654" x="7974013" y="4973638"/>
          <p14:tracePt t="11662" x="7966075" y="4983163"/>
          <p14:tracePt t="11678" x="7929563" y="5054600"/>
          <p14:tracePt t="11695" x="7894638" y="5133975"/>
          <p14:tracePt t="11711" x="7885113" y="5197475"/>
          <p14:tracePt t="11728" x="7875588" y="5259388"/>
          <p14:tracePt t="11745" x="7840663" y="5330825"/>
          <p14:tracePt t="11761" x="7796213" y="5402263"/>
          <p14:tracePt t="11778" x="7759700" y="5473700"/>
          <p14:tracePt t="11795" x="7705725" y="5554663"/>
          <p14:tracePt t="11812" x="7653338" y="5626100"/>
          <p14:tracePt t="11828" x="7626350" y="5653088"/>
          <p14:tracePt t="11845" x="7616825" y="5661025"/>
          <p14:tracePt t="11894" x="7608888" y="5661025"/>
          <p14:tracePt t="11902" x="7589838" y="5661025"/>
          <p14:tracePt t="11912" x="7581900" y="5653088"/>
          <p14:tracePt t="11928" x="7554913" y="5616575"/>
          <p14:tracePt t="11945" x="7518400" y="5581650"/>
          <p14:tracePt t="11962" x="7500938" y="5554663"/>
          <p14:tracePt t="11979" x="7483475" y="5527675"/>
          <p14:tracePt t="11995" x="7456488" y="5500688"/>
          <p14:tracePt t="12012" x="7412038" y="5456238"/>
          <p14:tracePt t="12029" x="7367588" y="5402263"/>
          <p14:tracePt t="12030" x="7348538" y="5375275"/>
          <p14:tracePt t="12046" x="7340600" y="5348288"/>
          <p14:tracePt t="12062" x="7331075" y="5322888"/>
          <p14:tracePt t="12079" x="7331075" y="5303838"/>
          <p14:tracePt t="12096" x="7323138" y="5295900"/>
          <p14:tracePt t="12112" x="7304088" y="5295900"/>
          <p14:tracePt t="12129" x="7296150" y="5276850"/>
          <p14:tracePt t="12146" x="7286625" y="5276850"/>
          <p14:tracePt t="12162" x="7277100" y="5276850"/>
          <p14:tracePt t="12179" x="7277100" y="5268913"/>
          <p14:tracePt t="12196" x="7269163" y="5241925"/>
          <p14:tracePt t="12213" x="7259638" y="5232400"/>
          <p14:tracePt t="12229" x="7251700" y="5197475"/>
          <p14:tracePt t="12246" x="7251700" y="5170488"/>
          <p14:tracePt t="12270" x="7242175" y="5160963"/>
          <p14:tracePt t="12279" x="7242175" y="5153025"/>
          <p14:tracePt t="12296" x="7232650" y="5143500"/>
          <p14:tracePt t="12313" x="7224713" y="5143500"/>
          <p14:tracePt t="12330" x="7224713" y="5133975"/>
          <p14:tracePt t="12346" x="7215188" y="5133975"/>
          <p14:tracePt t="12363" x="7205663" y="5126038"/>
          <p14:tracePt t="12398" x="7197725" y="5126038"/>
          <p14:tracePt t="12422" x="7180263" y="5126038"/>
          <p14:tracePt t="12430" x="7170738" y="5126038"/>
          <p14:tracePt t="12438" x="7161213" y="5126038"/>
          <p14:tracePt t="12447" x="7153275" y="5126038"/>
          <p14:tracePt t="12463" x="7116763" y="5126038"/>
          <p14:tracePt t="12480" x="7081838" y="5126038"/>
          <p14:tracePt t="12497" x="7062788" y="5126038"/>
          <p14:tracePt t="12513" x="7045325" y="5126038"/>
          <p14:tracePt t="12530" x="7037388" y="5126038"/>
          <p14:tracePt t="12547" x="7027863" y="5126038"/>
          <p14:tracePt t="12564" x="7027863" y="5133975"/>
          <p14:tracePt t="12580" x="7018338" y="5143500"/>
          <p14:tracePt t="12597" x="6991350" y="5170488"/>
          <p14:tracePt t="12614" x="6946900" y="5214938"/>
          <p14:tracePt t="12630" x="6919913" y="5251450"/>
          <p14:tracePt t="12647" x="6902450" y="5286375"/>
          <p14:tracePt t="12664" x="6894513" y="5313363"/>
          <p14:tracePt t="12681" x="6875463" y="5357813"/>
          <p14:tracePt t="12697" x="6848475" y="5402263"/>
          <p14:tracePt t="12714" x="6823075" y="5446713"/>
          <p14:tracePt t="12731" x="6823075" y="5483225"/>
          <p14:tracePt t="12747" x="6796088" y="5518150"/>
          <p14:tracePt t="12764" x="6796088" y="5562600"/>
          <p14:tracePt t="12781" x="6796088" y="5581650"/>
          <p14:tracePt t="12798" x="6796088" y="5643563"/>
          <p14:tracePt t="12814" x="6777038" y="5705475"/>
          <p14:tracePt t="12831" x="6777038" y="5768975"/>
          <p14:tracePt t="12848" x="6777038" y="5813425"/>
          <p14:tracePt t="12864" x="6777038" y="5857875"/>
          <p14:tracePt t="12881" x="6777038" y="5902325"/>
          <p14:tracePt t="12898" x="6777038" y="5946775"/>
          <p14:tracePt t="12915" x="6777038" y="5973763"/>
          <p14:tracePt t="12931" x="6777038" y="6010275"/>
          <p14:tracePt t="12948" x="6777038" y="6037263"/>
          <p14:tracePt t="12965" x="6777038" y="6072188"/>
          <p14:tracePt t="12982" x="6777038" y="6126163"/>
          <p14:tracePt t="12998" x="6777038" y="6153150"/>
          <p14:tracePt t="13015" x="6777038" y="6180138"/>
          <p14:tracePt t="13032" x="6777038" y="6197600"/>
          <p14:tracePt t="13048" x="6777038" y="6232525"/>
          <p14:tracePt t="13065" x="6777038" y="6259513"/>
          <p14:tracePt t="13082" x="6777038" y="6286500"/>
          <p14:tracePt t="13099" x="6777038" y="6303963"/>
          <p14:tracePt t="13115" x="6777038" y="6323013"/>
          <p14:tracePt t="13132" x="6777038" y="6348413"/>
          <p14:tracePt t="13149" x="6777038" y="6375400"/>
          <p14:tracePt t="13165" x="6777038" y="6419850"/>
          <p14:tracePt t="13166" x="6777038" y="6446838"/>
          <p14:tracePt t="13182" x="6786563" y="6491288"/>
          <p14:tracePt t="13199" x="6786563" y="6518275"/>
          <p14:tracePt t="13215" x="6796088" y="6545263"/>
          <p14:tracePt t="13238" x="6796088" y="6554788"/>
          <p14:tracePt t="13270" x="6804025" y="6554788"/>
          <p14:tracePt t="13286" x="6813550" y="6554788"/>
          <p14:tracePt t="13294" x="6823075" y="6554788"/>
          <p14:tracePt t="13302" x="6840538" y="6554788"/>
          <p14:tracePt t="13316" x="6858000" y="6572250"/>
          <p14:tracePt t="13332" x="6929438" y="6599238"/>
          <p14:tracePt t="13349" x="6973888" y="6634163"/>
          <p14:tracePt t="13366" x="7018338" y="6661150"/>
          <p14:tracePt t="13383" x="7062788" y="6680200"/>
          <p14:tracePt t="13399" x="7108825" y="6697663"/>
          <p14:tracePt t="13417" x="7143750" y="6724650"/>
          <p14:tracePt t="13433" x="7153275" y="6724650"/>
          <p14:tracePt t="13449" x="7170738" y="6724650"/>
          <p14:tracePt t="13466" x="7188200" y="6724650"/>
          <p14:tracePt t="13483" x="7205663" y="6724650"/>
          <p14:tracePt t="13500" x="7224713" y="6724650"/>
          <p14:tracePt t="13516" x="7251700" y="6724650"/>
          <p14:tracePt t="13533" x="7269163" y="6724650"/>
          <p14:tracePt t="13550" x="7313613" y="6724650"/>
          <p14:tracePt t="13566" x="7340600" y="6724650"/>
          <p14:tracePt t="13590" x="7358063" y="6724650"/>
          <p14:tracePt t="13606" x="7367588" y="6724650"/>
          <p14:tracePt t="13617" x="7375525" y="6715125"/>
          <p14:tracePt t="13633" x="7394575" y="6715125"/>
          <p14:tracePt t="13650" x="7429500" y="6705600"/>
          <p14:tracePt t="13667" x="7483475" y="6688138"/>
          <p14:tracePt t="13683" x="7527925" y="6670675"/>
          <p14:tracePt t="13700" x="7545388" y="6661150"/>
          <p14:tracePt t="13717" x="7554913" y="6653213"/>
          <p14:tracePt t="13734" x="7581900" y="6626225"/>
          <p14:tracePt t="13750" x="7608888" y="6589713"/>
          <p14:tracePt t="13767" x="7626350" y="6572250"/>
          <p14:tracePt t="13784" x="7643813" y="6545263"/>
          <p14:tracePt t="13800" x="7661275" y="6518275"/>
          <p14:tracePt t="13817" x="7680325" y="6473825"/>
          <p14:tracePt t="13834" x="7688263" y="6411913"/>
          <p14:tracePt t="13851" x="7705725" y="6348413"/>
          <p14:tracePt t="13867" x="7715250" y="6296025"/>
          <p14:tracePt t="13884" x="7715250" y="6269038"/>
          <p14:tracePt t="13901" x="7724775" y="6224588"/>
          <p14:tracePt t="13917" x="7724775" y="6170613"/>
          <p14:tracePt t="13918" x="7724775" y="6153150"/>
          <p14:tracePt t="13935" x="7742238" y="6081713"/>
          <p14:tracePt t="13951" x="7751763" y="6045200"/>
          <p14:tracePt t="13968" x="7759700" y="5991225"/>
          <p14:tracePt t="13984" x="7777163" y="5919788"/>
          <p14:tracePt t="14001" x="7796213" y="5840413"/>
          <p14:tracePt t="14018" x="7804150" y="5786438"/>
          <p14:tracePt t="14034" x="7804150" y="5741988"/>
          <p14:tracePt t="14051" x="7804150" y="5705475"/>
          <p14:tracePt t="14068" x="7813675" y="5688013"/>
          <p14:tracePt t="14085" x="7813675" y="5670550"/>
          <p14:tracePt t="14101" x="7823200" y="5634038"/>
          <p14:tracePt t="14119" x="7823200" y="5581650"/>
          <p14:tracePt t="14135" x="7823200" y="5545138"/>
          <p14:tracePt t="14151" x="7823200" y="5500688"/>
          <p14:tracePt t="14168" x="7831138" y="5465763"/>
          <p14:tracePt t="14185" x="7831138" y="5411788"/>
          <p14:tracePt t="14201" x="7831138" y="5367338"/>
          <p14:tracePt t="14218" x="7831138" y="5330825"/>
          <p14:tracePt t="14235" x="7831138" y="5303838"/>
          <p14:tracePt t="14252" x="7831138" y="5276850"/>
          <p14:tracePt t="14268" x="7831138" y="5224463"/>
          <p14:tracePt t="14285" x="7831138" y="5170488"/>
          <p14:tracePt t="14302" x="7823200" y="5126038"/>
          <p14:tracePt t="14319" x="7823200" y="5108575"/>
          <p14:tracePt t="14335" x="7813675" y="5072063"/>
          <p14:tracePt t="14352" x="7796213" y="5037138"/>
          <p14:tracePt t="14369" x="7777163" y="5010150"/>
          <p14:tracePt t="14385" x="7759700" y="4983163"/>
          <p14:tracePt t="14403" x="7759700" y="4973638"/>
          <p14:tracePt t="14419" x="7742238" y="4956175"/>
          <p14:tracePt t="14435" x="7705725" y="4929188"/>
          <p14:tracePt t="14452" x="7670800" y="4902200"/>
          <p14:tracePt t="14469" x="7643813" y="4884738"/>
          <p14:tracePt t="14486" x="7616825" y="4884738"/>
          <p14:tracePt t="14503" x="7589838" y="4875213"/>
          <p14:tracePt t="14519" x="7562850" y="4867275"/>
          <p14:tracePt t="14536" x="7527925" y="4857750"/>
          <p14:tracePt t="14553" x="7466013" y="4857750"/>
          <p14:tracePt t="14569" x="7394575" y="4857750"/>
          <p14:tracePt t="14586" x="7358063" y="4857750"/>
          <p14:tracePt t="14603" x="7323138" y="4857750"/>
          <p14:tracePt t="14619" x="7269163" y="4857750"/>
          <p14:tracePt t="14636" x="7259638" y="4857750"/>
          <p14:tracePt t="14671" x="7242175" y="4857750"/>
          <p14:tracePt t="14687" x="7232650" y="4857750"/>
          <p14:tracePt t="14694" x="7215188" y="4857750"/>
          <p14:tracePt t="14703" x="7205663" y="4857750"/>
          <p14:tracePt t="14720" x="7205663" y="4867275"/>
          <p14:tracePt t="14737" x="7188200" y="4875213"/>
          <p14:tracePt t="14753" x="7180263" y="4875213"/>
          <p14:tracePt t="14770" x="7161213" y="4894263"/>
          <p14:tracePt t="14786" x="7134225" y="4919663"/>
          <p14:tracePt t="14803" x="7099300" y="4946650"/>
          <p14:tracePt t="14820" x="7072313" y="4983163"/>
          <p14:tracePt t="14837" x="7045325" y="5018088"/>
          <p14:tracePt t="14853" x="7000875" y="5062538"/>
          <p14:tracePt t="14855" x="7000875" y="5081588"/>
          <p14:tracePt t="14871" x="6973888" y="5133975"/>
          <p14:tracePt t="14887" x="6938963" y="5187950"/>
          <p14:tracePt t="14904" x="6894513" y="5259388"/>
          <p14:tracePt t="14920" x="6867525" y="5313363"/>
          <p14:tracePt t="14937" x="6823075" y="5375275"/>
          <p14:tracePt t="14954" x="6796088" y="5438775"/>
          <p14:tracePt t="14970" x="6777038" y="5483225"/>
          <p14:tracePt t="14987" x="6732588" y="5545138"/>
          <p14:tracePt t="15004" x="6697663" y="5608638"/>
          <p14:tracePt t="15021" x="6680200" y="5653088"/>
          <p14:tracePt t="15037" x="6661150" y="5697538"/>
          <p14:tracePt t="15054" x="6643688" y="5759450"/>
          <p14:tracePt t="15071" x="6643688" y="5795963"/>
          <p14:tracePt t="15087" x="6643688" y="5822950"/>
          <p14:tracePt t="15104" x="6643688" y="5884863"/>
          <p14:tracePt t="15121" x="6643688" y="5956300"/>
          <p14:tracePt t="15137" x="6643688" y="6037263"/>
          <p14:tracePt t="15154" x="6643688" y="6099175"/>
          <p14:tracePt t="15171" x="6680200" y="6188075"/>
          <p14:tracePt t="15188" x="6724650" y="6296025"/>
          <p14:tracePt t="15204" x="6751638" y="6375400"/>
          <p14:tracePt t="15221" x="6786563" y="6473825"/>
          <p14:tracePt t="15238" x="6804025" y="6554788"/>
          <p14:tracePt t="15255" x="6823075" y="6608763"/>
          <p14:tracePt t="15271" x="6831013" y="6634163"/>
          <p14:tracePt t="15288" x="6840538" y="6661150"/>
          <p14:tracePt t="15305" x="6858000" y="6697663"/>
          <p14:tracePt t="15321" x="6875463" y="6715125"/>
          <p14:tracePt t="15338" x="6894513" y="6751638"/>
          <p14:tracePt t="15355" x="6902450" y="6796088"/>
          <p14:tracePt t="15371" x="6919913" y="6813550"/>
          <p14:tracePt t="15388" x="6938963" y="6831013"/>
          <p14:tracePt t="15405" x="6946900" y="6848475"/>
          <p14:tracePt t="15422" x="6956425" y="6848475"/>
          <p14:tracePt t="15424" x="6965950" y="6848475"/>
          <p14:tracePt t="15446" x="6973888" y="6848475"/>
          <p14:tracePt t="15455" x="6991350" y="6848475"/>
          <p14:tracePt t="15472" x="7027863" y="6848475"/>
          <p14:tracePt t="15488" x="7081838" y="6831013"/>
          <p14:tracePt t="15505" x="7170738" y="6804025"/>
          <p14:tracePt t="15522" x="7215188" y="6786563"/>
          <p14:tracePt t="15551" x="7224713" y="6777038"/>
          <p14:tracePt t="15559" x="7242175" y="6769100"/>
          <p14:tracePt t="15572" x="7242175" y="6759575"/>
          <p14:tracePt t="15589" x="7259638" y="6742113"/>
          <p14:tracePt t="15605" x="7277100" y="6724650"/>
          <p14:tracePt t="15622" x="7313613" y="6697663"/>
          <p14:tracePt t="15639" x="7323138" y="6688138"/>
          <p14:tracePt t="15656" x="7331075" y="6680200"/>
          <p14:tracePt t="15672" x="7340600" y="6670675"/>
          <p14:tracePt t="15689" x="7348538" y="6661150"/>
          <p14:tracePt t="15706" x="7358063" y="6653213"/>
          <p14:tracePt t="15799" x="7367588" y="6653213"/>
          <p14:tracePt t="15846" x="7375525" y="6653213"/>
          <p14:tracePt t="16367" x="7385050" y="6634163"/>
          <p14:tracePt t="16375" x="7394575" y="6634163"/>
          <p14:tracePt t="16383" x="7402513" y="6616700"/>
          <p14:tracePt t="16399" x="7412038" y="6608763"/>
          <p14:tracePt t="16423" x="7419975" y="6599238"/>
          <p14:tracePt t="16438" x="7429500" y="6589713"/>
          <p14:tracePt t="16447" x="7439025" y="6572250"/>
          <p14:tracePt t="16458" x="7456488" y="6562725"/>
          <p14:tracePt t="16475" x="7456488" y="6545263"/>
          <p14:tracePt t="16491" x="7456488" y="6537325"/>
          <p14:tracePt t="16508" x="7473950" y="6527800"/>
          <p14:tracePt t="16525" x="7473950" y="6510338"/>
          <p14:tracePt t="16541" x="7510463" y="6465888"/>
          <p14:tracePt t="16558" x="7537450" y="6429375"/>
          <p14:tracePt t="16575" x="7554913" y="6411913"/>
          <p14:tracePt t="16591" x="7562850" y="6402388"/>
          <p14:tracePt t="16608" x="7572375" y="6375400"/>
          <p14:tracePt t="16625" x="7581900" y="6323013"/>
          <p14:tracePt t="16642" x="7599363" y="6276975"/>
          <p14:tracePt t="16658" x="7608888" y="6232525"/>
          <p14:tracePt t="16675" x="7616825" y="6170613"/>
          <p14:tracePt t="16692" x="7616825" y="6143625"/>
          <p14:tracePt t="16709" x="7616825" y="6081713"/>
          <p14:tracePt t="16725" x="7616825" y="6045200"/>
          <p14:tracePt t="16742" x="7616825" y="6000750"/>
          <p14:tracePt t="16743" x="7616825" y="5973763"/>
          <p14:tracePt t="16759" x="7616825" y="5919788"/>
          <p14:tracePt t="16775" x="7608888" y="5875338"/>
          <p14:tracePt t="16792" x="7589838" y="5840413"/>
          <p14:tracePt t="16809" x="7581900" y="5813425"/>
          <p14:tracePt t="16826" x="7562850" y="5803900"/>
          <p14:tracePt t="16842" x="7554913" y="5776913"/>
          <p14:tracePt t="16859" x="7537450" y="5741988"/>
          <p14:tracePt t="16876" x="7510463" y="5724525"/>
          <p14:tracePt t="16893" x="7500938" y="5705475"/>
          <p14:tracePt t="16909" x="7491413" y="5688013"/>
          <p14:tracePt t="16926" x="7483475" y="5670550"/>
          <p14:tracePt t="16943" x="7466013" y="5661025"/>
          <p14:tracePt t="16983" x="7456488" y="5653088"/>
          <p14:tracePt t="16999" x="7439025" y="5634038"/>
          <p14:tracePt t="17015" x="7429500" y="5634038"/>
          <p14:tracePt t="17023" x="7419975" y="5626100"/>
          <p14:tracePt t="17031" x="7412038" y="5616575"/>
          <p14:tracePt t="17043" x="7402513" y="5616575"/>
          <p14:tracePt t="17059" x="7394575" y="5608638"/>
          <p14:tracePt t="17095" x="7385050" y="5608638"/>
          <p14:tracePt t="17103" x="7375525" y="5608638"/>
          <p14:tracePt t="17112" x="7367588" y="5599113"/>
          <p14:tracePt t="17127" x="7358063" y="5589588"/>
          <p14:tracePt t="17143" x="7348538" y="5581650"/>
          <p14:tracePt t="17160" x="7340600" y="5572125"/>
          <p14:tracePt t="17177" x="7331075" y="5572125"/>
          <p14:tracePt t="17193" x="7323138" y="5562600"/>
          <p14:tracePt t="17210" x="7304088" y="5554663"/>
          <p14:tracePt t="17227" x="7286625" y="5545138"/>
          <p14:tracePt t="17243" x="7277100" y="5545138"/>
          <p14:tracePt t="17287" x="7269163" y="5545138"/>
          <p14:tracePt t="17295" x="7259638" y="5545138"/>
          <p14:tracePt t="17303" x="7259638" y="5537200"/>
          <p14:tracePt t="17319" x="7251700" y="5537200"/>
          <p14:tracePt t="17328" x="7232650" y="5527675"/>
          <p14:tracePt t="17351" x="7215188" y="5518150"/>
          <p14:tracePt t="17375" x="7197725" y="5518150"/>
          <p14:tracePt t="17383" x="7188200" y="5518150"/>
          <p14:tracePt t="17394" x="7188200" y="5510213"/>
          <p14:tracePt t="17559" x="7197725" y="5510213"/>
          <p14:tracePt t="17567" x="7205663" y="5510213"/>
          <p14:tracePt t="17578" x="7215188" y="5510213"/>
          <p14:tracePt t="17594" x="7232650" y="5510213"/>
          <p14:tracePt t="17611" x="7251700" y="5510213"/>
          <p14:tracePt t="17628" x="7259638" y="5510213"/>
          <p14:tracePt t="17645" x="7269163" y="5510213"/>
          <p14:tracePt t="17661" x="7286625" y="5510213"/>
          <p14:tracePt t="17678" x="7296150" y="5510213"/>
          <p14:tracePt t="17696" x="7323138" y="5510213"/>
          <p14:tracePt t="17727" x="7331075" y="5510213"/>
          <p14:tracePt t="17735" x="7348538" y="5510213"/>
          <p14:tracePt t="17759" x="7358063" y="5510213"/>
          <p14:tracePt t="17767" x="7367588" y="5510213"/>
          <p14:tracePt t="17783" x="7375525" y="5510213"/>
          <p14:tracePt t="17795" x="7394575" y="5510213"/>
          <p14:tracePt t="17815" x="7402513" y="5510213"/>
          <p14:tracePt t="17828" x="7402513" y="5500688"/>
          <p14:tracePt t="17845" x="7419975" y="5500688"/>
          <p14:tracePt t="17862" x="7429500" y="5491163"/>
          <p14:tracePt t="17878" x="7439025" y="5483225"/>
          <p14:tracePt t="17895" x="7446963" y="5483225"/>
          <p14:tracePt t="17943" x="7446963" y="5473700"/>
          <p14:tracePt t="17967" x="7446963" y="5465763"/>
          <p14:tracePt t="18007" x="7446963" y="5456238"/>
          <p14:tracePt t="18039" x="7446963" y="5446713"/>
          <p14:tracePt t="18087" x="7446963" y="5438775"/>
          <p14:tracePt t="18103" x="7439025" y="5438775"/>
          <p14:tracePt t="18111" x="7429500" y="5438775"/>
          <p14:tracePt t="18119" x="7419975" y="5429250"/>
          <p14:tracePt t="18143" x="7412038" y="5429250"/>
          <p14:tracePt t="18151" x="7402513" y="5429250"/>
          <p14:tracePt t="18359" x="7419975" y="5429250"/>
          <p14:tracePt t="18400" x="7429500" y="5429250"/>
          <p14:tracePt t="18639" x="7429500" y="5419725"/>
          <p14:tracePt t="22536" x="7439025" y="5419725"/>
          <p14:tracePt t="22560" x="7446963" y="5419725"/>
          <p14:tracePt t="22688" x="7456488" y="5419725"/>
          <p14:tracePt t="22784" x="7473950" y="5419725"/>
          <p14:tracePt t="23000" x="7466013" y="5419725"/>
          <p14:tracePt t="23016" x="7456488" y="5419725"/>
          <p14:tracePt t="23048" x="7446963" y="5419725"/>
          <p14:tracePt t="23056" x="7439025" y="5419725"/>
          <p14:tracePt t="23064" x="7429500" y="5419725"/>
          <p14:tracePt t="23107" x="7412038" y="5419725"/>
          <p14:tracePt t="23128" x="7402513" y="5419725"/>
          <p14:tracePt t="25840" x="7402513" y="5429250"/>
          <p14:tracePt t="25856" x="7402513" y="5438775"/>
          <p14:tracePt t="25864" x="7402513" y="5456238"/>
          <p14:tracePt t="25872" x="7402513" y="5465763"/>
          <p14:tracePt t="25896" x="7402513" y="5473700"/>
          <p14:tracePt t="25904" x="7402513" y="5483225"/>
          <p14:tracePt t="25918" x="7402513" y="5491163"/>
          <p14:tracePt t="25934" x="7402513" y="5500688"/>
          <p14:tracePt t="25951" x="7402513" y="5518150"/>
          <p14:tracePt t="26016" x="7402513" y="5527675"/>
          <p14:tracePt t="26056" x="7402513" y="5537200"/>
          <p14:tracePt t="26081" x="7402513" y="5545138"/>
          <p14:tracePt t="26104" x="7402513" y="5554663"/>
          <p14:tracePt t="26112" x="7402513" y="5562600"/>
          <p14:tracePt t="26121" x="7402513" y="5572125"/>
          <p14:tracePt t="26135" x="7402513" y="5581650"/>
          <p14:tracePt t="26152" x="7402513" y="5608638"/>
          <p14:tracePt t="26208" x="7402513" y="5616575"/>
          <p14:tracePt t="26224" x="7402513" y="5626100"/>
          <p14:tracePt t="26256" x="7402513" y="5634038"/>
          <p14:tracePt t="26265" x="7402513" y="5653088"/>
          <p14:tracePt t="26272" x="7402513" y="5661025"/>
          <p14:tracePt t="26289" x="7402513" y="5670550"/>
          <p14:tracePt t="26313" x="7402513" y="5680075"/>
          <p14:tracePt t="26368" x="7402513" y="5688013"/>
          <p14:tracePt t="26384" x="7402513" y="5697538"/>
          <p14:tracePt t="26400" x="7402513" y="5705475"/>
          <p14:tracePt t="26408" x="7402513" y="5715000"/>
          <p14:tracePt t="26440" x="7402513" y="5732463"/>
          <p14:tracePt t="26512" x="7402513" y="5741988"/>
          <p14:tracePt t="26544" x="7402513" y="5759450"/>
          <p14:tracePt t="26553" x="7402513" y="5768975"/>
          <p14:tracePt t="26632" x="7402513" y="5786438"/>
          <p14:tracePt t="26664" x="7402513" y="5795963"/>
          <p14:tracePt t="26688" x="7402513" y="5813425"/>
          <p14:tracePt t="26705" x="7402513" y="5822950"/>
          <p14:tracePt t="26736" x="7402513" y="5840413"/>
          <p14:tracePt t="26792" x="7402513" y="5848350"/>
          <p14:tracePt t="26808" x="7402513" y="5867400"/>
          <p14:tracePt t="26825" x="7402513" y="5875338"/>
          <p14:tracePt t="26848" x="7402513" y="5894388"/>
          <p14:tracePt t="26872" x="7402513" y="5902325"/>
          <p14:tracePt t="26897" x="7402513" y="5919788"/>
          <p14:tracePt t="26952" x="7402513" y="5929313"/>
          <p14:tracePt t="26968" x="7402513" y="5946775"/>
          <p14:tracePt t="26976" x="7402513" y="5956300"/>
          <p14:tracePt t="26987" x="7402513" y="5965825"/>
          <p14:tracePt t="27004" x="7402513" y="5983288"/>
          <p14:tracePt t="27021" x="7402513" y="5991225"/>
          <p14:tracePt t="27041" x="7402513" y="6000750"/>
          <p14:tracePt t="27073" x="7402513" y="6010275"/>
          <p14:tracePt t="27081" x="7402513" y="6018213"/>
          <p14:tracePt t="27089" x="7402513" y="6027738"/>
          <p14:tracePt t="27121" x="7402513" y="6037263"/>
          <p14:tracePt t="27128" x="7402513" y="6045200"/>
          <p14:tracePt t="27153" x="7402513" y="6054725"/>
          <p14:tracePt t="27177" x="7402513" y="6062663"/>
          <p14:tracePt t="27185" x="7402513" y="6072188"/>
          <p14:tracePt t="27192" x="7402513" y="6081713"/>
          <p14:tracePt t="27208" x="7402513" y="6099175"/>
          <p14:tracePt t="27225" x="7402513" y="6108700"/>
          <p14:tracePt t="27265" x="7402513" y="6116638"/>
          <p14:tracePt t="27288" x="7402513" y="6126163"/>
          <p14:tracePt t="27297" x="7402513" y="6134100"/>
          <p14:tracePt t="27305" x="7402513" y="6143625"/>
          <p14:tracePt t="27336" x="7402513" y="6161088"/>
          <p14:tracePt t="27345" x="7402513" y="6170613"/>
          <p14:tracePt t="27361" x="7402513" y="6180138"/>
          <p14:tracePt t="27372" x="7402513" y="6197600"/>
          <p14:tracePt t="27388" x="7402513" y="6205538"/>
          <p14:tracePt t="27405" x="7402513" y="6215063"/>
          <p14:tracePt t="27422" x="7394575" y="6224588"/>
          <p14:tracePt t="27439" x="7394575" y="6232525"/>
          <p14:tracePt t="27455" x="7394575" y="6259513"/>
          <p14:tracePt t="27473" x="7394575" y="6286500"/>
          <p14:tracePt t="27489" x="7394575" y="6296025"/>
          <p14:tracePt t="27505" x="7394575" y="6303963"/>
          <p14:tracePt t="27529" x="7394575" y="6313488"/>
          <p14:tracePt t="27539" x="7394575" y="6323013"/>
          <p14:tracePt t="27556" x="7385050" y="6340475"/>
          <p14:tracePt t="27572" x="7375525" y="6348413"/>
          <p14:tracePt t="27589" x="7375525" y="6367463"/>
          <p14:tracePt t="27606" x="7375525" y="6375400"/>
          <p14:tracePt t="28001" x="7375525" y="6384925"/>
          <p14:tracePt t="28017" x="7375525" y="6394450"/>
          <p14:tracePt t="28033" x="7375525" y="6402388"/>
          <p14:tracePt t="28049" x="7375525" y="6411913"/>
          <p14:tracePt t="28065" x="7375525" y="6419850"/>
          <p14:tracePt t="28097" x="7385050" y="6419850"/>
          <p14:tracePt t="28145" x="7385050" y="6429375"/>
          <p14:tracePt t="28201" x="7385050" y="6438900"/>
          <p14:tracePt t="28225" x="7385050" y="6446838"/>
          <p14:tracePt t="28593" x="7385050" y="6438900"/>
          <p14:tracePt t="28929" x="7375525" y="6438900"/>
          <p14:tracePt t="29753" x="7375525" y="6429375"/>
          <p14:tracePt t="33090" x="7375525" y="6402388"/>
          <p14:tracePt t="33098" x="7375525" y="6384925"/>
          <p14:tracePt t="33106" x="7375525" y="6357938"/>
          <p14:tracePt t="33121" x="7375525" y="6348413"/>
          <p14:tracePt t="33138" x="7375525" y="6276975"/>
          <p14:tracePt t="33690" x="7385050" y="6276975"/>
          <p14:tracePt t="33722" x="7402513" y="6276975"/>
          <p14:tracePt t="33730" x="7429500" y="6286500"/>
          <p14:tracePt t="33740" x="7456488" y="6296025"/>
          <p14:tracePt t="33756" x="7500938" y="6296025"/>
          <p14:tracePt t="33773" x="7545388" y="6296025"/>
          <p14:tracePt t="33790" x="7608888" y="6323013"/>
          <p14:tracePt t="33807" x="7653338" y="6330950"/>
          <p14:tracePt t="33823" x="7697788" y="6357938"/>
          <p14:tracePt t="33840" x="7732713" y="6357938"/>
          <p14:tracePt t="33856" x="7777163" y="6357938"/>
          <p14:tracePt t="33873" x="7840663" y="6367463"/>
          <p14:tracePt t="33874" x="7875588" y="6367463"/>
          <p14:tracePt t="33890" x="7947025" y="6367463"/>
          <p14:tracePt t="33907" x="8037513" y="6367463"/>
          <p14:tracePt t="33923" x="8126413" y="6375400"/>
          <p14:tracePt t="33940" x="8205788" y="6394450"/>
          <p14:tracePt t="33957" x="8296275" y="6402388"/>
          <p14:tracePt t="33974" x="8367713" y="6402388"/>
          <p14:tracePt t="33990" x="8439150" y="6402388"/>
          <p14:tracePt t="34007" x="8501063" y="6402388"/>
          <p14:tracePt t="34024" x="8545513" y="6402388"/>
          <p14:tracePt t="34040" x="8616950" y="6402388"/>
          <p14:tracePt t="34057" x="8732838" y="6384925"/>
          <p14:tracePt t="34058" x="8759825" y="6375400"/>
          <p14:tracePt t="34074" x="8885238" y="6340475"/>
          <p14:tracePt t="34091" x="8974138" y="6313488"/>
          <p14:tracePt t="34107" x="9090025" y="6269038"/>
          <p14:tracePt t="34124" x="9170988" y="6242050"/>
          <p14:tracePt t="34141" x="9242425" y="6205538"/>
          <p14:tracePt t="34157" x="9323388" y="6170613"/>
          <p14:tracePt t="34174" x="9367838" y="6143625"/>
          <p14:tracePt t="34191" x="9429750" y="6116638"/>
          <p14:tracePt t="34208" x="9474200" y="6081713"/>
          <p14:tracePt t="34224" x="9518650" y="6045200"/>
          <p14:tracePt t="34241" x="9572625" y="6027738"/>
          <p14:tracePt t="34243" x="9599613" y="6000750"/>
          <p14:tracePt t="34258" x="9671050" y="5946775"/>
          <p14:tracePt t="34274" x="9752013" y="5902325"/>
          <p14:tracePt t="34291" x="9823450" y="5857875"/>
          <p14:tracePt t="34308" x="9894888" y="5822950"/>
          <p14:tracePt t="34325" x="9956800" y="5776913"/>
          <p14:tracePt t="34341" x="10055225" y="5724525"/>
          <p14:tracePt t="34358" x="10109200" y="5680075"/>
          <p14:tracePt t="34375" x="10153650" y="5643563"/>
          <p14:tracePt t="34391" x="10188575" y="5616575"/>
          <p14:tracePt t="34408" x="10206038" y="5599113"/>
          <p14:tracePt t="34425" x="10242550" y="5562600"/>
          <p14:tracePt t="34443" x="10304463" y="5510213"/>
          <p14:tracePt t="34458" x="10331450" y="5473700"/>
          <p14:tracePt t="34475" x="10348913" y="5465763"/>
          <p14:tracePt t="34492" x="10348913" y="5446713"/>
          <p14:tracePt t="34508" x="10358438" y="5419725"/>
          <p14:tracePt t="34525" x="10367963" y="5384800"/>
          <p14:tracePt t="34542" x="10385425" y="5348288"/>
          <p14:tracePt t="34559" x="10394950" y="5303838"/>
          <p14:tracePt t="34575" x="10402888" y="5276850"/>
          <p14:tracePt t="34592" x="10402888" y="5259388"/>
          <p14:tracePt t="34609" x="10402888" y="5241925"/>
          <p14:tracePt t="34626" x="10402888" y="5205413"/>
          <p14:tracePt t="34642" x="10402888" y="5187950"/>
          <p14:tracePt t="34659" x="10402888" y="5170488"/>
          <p14:tracePt t="34676" x="10394950" y="5153025"/>
          <p14:tracePt t="34692" x="10375900" y="5133975"/>
          <p14:tracePt t="34709" x="10358438" y="5116513"/>
          <p14:tracePt t="34726" x="10348913" y="5099050"/>
          <p14:tracePt t="34742" x="10340975" y="5089525"/>
          <p14:tracePt t="34770" x="10331450" y="5072063"/>
          <p14:tracePt t="34794" x="10313988" y="5062538"/>
          <p14:tracePt t="34834" x="10304463" y="5062538"/>
          <p14:tracePt t="34858" x="10296525" y="5062538"/>
          <p14:tracePt t="34882" x="10287000" y="5062538"/>
          <p14:tracePt t="34954" x="10277475" y="5062538"/>
          <p14:tracePt t="34962" x="10269538" y="5062538"/>
          <p14:tracePt t="35010" x="10269538" y="5072063"/>
          <p14:tracePt t="35034" x="10269538" y="5081588"/>
          <p14:tracePt t="35042" x="10269538" y="5099050"/>
          <p14:tracePt t="35050" x="10269538" y="5108575"/>
          <p14:tracePt t="35074" x="10269538" y="5116513"/>
          <p14:tracePt t="35090" x="10269538" y="5133975"/>
          <p14:tracePt t="35162" x="10269538" y="5143500"/>
          <p14:tracePt t="35202" x="10287000" y="5153025"/>
          <p14:tracePt t="35338" x="10296525" y="5153025"/>
          <p14:tracePt t="35363" x="10296525" y="5143500"/>
          <p14:tracePt t="35402" x="10296525" y="5133975"/>
          <p14:tracePt t="35418" x="10296525" y="5116513"/>
          <p14:tracePt t="35450" x="10296525" y="5108575"/>
          <p14:tracePt t="35482" x="10287000" y="5099050"/>
          <p14:tracePt t="35498" x="10277475" y="5099050"/>
          <p14:tracePt t="35522" x="10277475" y="5089525"/>
          <p14:tracePt t="35530" x="10269538" y="5089525"/>
          <p14:tracePt t="35554" x="10260013" y="5089525"/>
          <p14:tracePt t="35610" x="10252075" y="5089525"/>
          <p14:tracePt t="35626" x="10242550" y="5089525"/>
          <p14:tracePt t="35674" x="10233025" y="5089525"/>
          <p14:tracePt t="35690" x="10225088" y="5089525"/>
          <p14:tracePt t="35698" x="10215563" y="5099050"/>
          <p14:tracePt t="35722" x="10215563" y="5108575"/>
          <p14:tracePt t="35730" x="10206038" y="5108575"/>
          <p14:tracePt t="35762" x="10206038" y="5116513"/>
          <p14:tracePt t="35770" x="10206038" y="5126038"/>
          <p14:tracePt t="35779" x="10206038" y="5133975"/>
          <p14:tracePt t="35802" x="10206038" y="5143500"/>
          <p14:tracePt t="35818" x="10206038" y="5153025"/>
          <p14:tracePt t="35829" x="10206038" y="5160963"/>
          <p14:tracePt t="35845" x="10206038" y="5170488"/>
          <p14:tracePt t="35862" x="10206038" y="5180013"/>
          <p14:tracePt t="35890" x="10206038" y="5187950"/>
          <p14:tracePt t="35906" x="10206038" y="5197475"/>
          <p14:tracePt t="35938" x="10215563" y="5197475"/>
          <p14:tracePt t="35954" x="10225088" y="5197475"/>
          <p14:tracePt t="35994" x="10233025" y="5197475"/>
          <p14:tracePt t="36050" x="10252075" y="5197475"/>
          <p14:tracePt t="36074" x="10252075" y="5187950"/>
          <p14:tracePt t="36090" x="10252075" y="5170488"/>
          <p14:tracePt t="36114" x="10252075" y="5160963"/>
          <p14:tracePt t="36146" x="10252075" y="5143500"/>
          <p14:tracePt t="36178" x="10252075" y="5133975"/>
          <p14:tracePt t="36194" x="10252075" y="5116513"/>
          <p14:tracePt t="36210" x="10252075" y="5108575"/>
          <p14:tracePt t="36218" x="10242550" y="5108575"/>
          <p14:tracePt t="36242" x="10242550" y="5089525"/>
          <p14:tracePt t="36250" x="10233025" y="5089525"/>
          <p14:tracePt t="36263" x="10233025" y="5081588"/>
          <p14:tracePt t="36280" x="10225088" y="5081588"/>
          <p14:tracePt t="36306" x="10215563" y="5081588"/>
          <p14:tracePt t="36322" x="10206038" y="5081588"/>
          <p14:tracePt t="36338" x="10188575" y="5081588"/>
          <p14:tracePt t="36362" x="10180638" y="5081588"/>
          <p14:tracePt t="36370" x="10171113" y="5081588"/>
          <p14:tracePt t="36380" x="10161588" y="5081588"/>
          <p14:tracePt t="36410" x="10153650" y="5081588"/>
          <p14:tracePt t="36418" x="10144125" y="5081588"/>
          <p14:tracePt t="36434" x="10134600" y="5081588"/>
          <p14:tracePt t="36447" x="10126663" y="5081588"/>
          <p14:tracePt t="36464" x="10117138" y="5081588"/>
          <p14:tracePt t="36507" x="10109200" y="5081588"/>
          <p14:tracePt t="36514" x="10099675" y="5081588"/>
          <p14:tracePt t="36530" x="10082213" y="5081588"/>
          <p14:tracePt t="36554" x="10072688" y="5089525"/>
          <p14:tracePt t="36570" x="10072688" y="5099050"/>
          <p14:tracePt t="36578" x="10055225" y="5099050"/>
          <p14:tracePt t="36586" x="10055225" y="5108575"/>
          <p14:tracePt t="36602" x="10045700" y="5116513"/>
          <p14:tracePt t="36614" x="10045700" y="5126038"/>
          <p14:tracePt t="36631" x="10045700" y="5133975"/>
          <p14:tracePt t="36648" x="10045700" y="5153025"/>
          <p14:tracePt t="36664" x="10045700" y="5160963"/>
          <p14:tracePt t="36681" x="10045700" y="5170488"/>
          <p14:tracePt t="36698" x="10045700" y="5197475"/>
          <p14:tracePt t="36715" x="10045700" y="5214938"/>
          <p14:tracePt t="36732" x="10045700" y="5224463"/>
          <p14:tracePt t="36748" x="10045700" y="5241925"/>
          <p14:tracePt t="36765" x="10045700" y="5251450"/>
          <p14:tracePt t="36781" x="10045700" y="5268913"/>
          <p14:tracePt t="36798" x="10045700" y="5276850"/>
          <p14:tracePt t="36815" x="10055225" y="5295900"/>
          <p14:tracePt t="36832" x="10063163" y="5303838"/>
          <p14:tracePt t="36848" x="10072688" y="5322888"/>
          <p14:tracePt t="36865" x="10082213" y="5330825"/>
          <p14:tracePt t="36882" x="10090150" y="5330825"/>
          <p14:tracePt t="36883" x="10099675" y="5340350"/>
          <p14:tracePt t="36898" x="10109200" y="5340350"/>
          <p14:tracePt t="36915" x="10126663" y="5340350"/>
          <p14:tracePt t="36932" x="10153650" y="5340350"/>
          <p14:tracePt t="36949" x="10188575" y="5340350"/>
          <p14:tracePt t="36965" x="10206038" y="5340350"/>
          <p14:tracePt t="36982" x="10215563" y="5340350"/>
          <p14:tracePt t="37002" x="10225088" y="5340350"/>
          <p14:tracePt t="37015" x="10233025" y="5322888"/>
          <p14:tracePt t="37035" x="10233025" y="5313363"/>
          <p14:tracePt t="37049" x="10242550" y="5295900"/>
          <p14:tracePt t="37083" x="10242550" y="5276850"/>
          <p14:tracePt t="37090" x="10252075" y="5268913"/>
          <p14:tracePt t="37106" x="10252075" y="5259388"/>
          <p14:tracePt t="37116" x="10252075" y="5241925"/>
          <p14:tracePt t="37132" x="10260013" y="5232400"/>
          <p14:tracePt t="37149" x="10260013" y="5214938"/>
          <p14:tracePt t="37166" x="10260013" y="5205413"/>
          <p14:tracePt t="37183" x="10260013" y="5187950"/>
          <p14:tracePt t="37199" x="10260013" y="5170488"/>
          <p14:tracePt t="37216" x="10260013" y="5160963"/>
          <p14:tracePt t="37233" x="10260013" y="5143500"/>
          <p14:tracePt t="37249" x="10252075" y="5126038"/>
          <p14:tracePt t="37266" x="10233025" y="5099050"/>
          <p14:tracePt t="37283" x="10225088" y="5089525"/>
          <p14:tracePt t="37306" x="10206038" y="5081588"/>
          <p14:tracePt t="37330" x="10198100" y="5081588"/>
          <p14:tracePt t="37346" x="10188575" y="5072063"/>
          <p14:tracePt t="37363" x="10180638" y="5072063"/>
          <p14:tracePt t="37378" x="10171113" y="5072063"/>
          <p14:tracePt t="37394" x="10161588" y="5072063"/>
          <p14:tracePt t="37410" x="10144125" y="5072063"/>
          <p14:tracePt t="37435" x="10134600" y="5072063"/>
          <p14:tracePt t="37443" x="10126663" y="5072063"/>
          <p14:tracePt t="37451" x="10117138" y="5072063"/>
          <p14:tracePt t="37467" x="10099675" y="5072063"/>
          <p14:tracePt t="37483" x="10082213" y="5072063"/>
          <p14:tracePt t="37506" x="10072688" y="5072063"/>
          <p14:tracePt t="37517" x="10055225" y="5072063"/>
          <p14:tracePt t="37534" x="10045700" y="5072063"/>
          <p14:tracePt t="37550" x="10028238" y="5108575"/>
          <p14:tracePt t="37567" x="10018713" y="5126038"/>
          <p14:tracePt t="37584" x="10001250" y="5143500"/>
          <p14:tracePt t="37600" x="9991725" y="5160963"/>
          <p14:tracePt t="37617" x="9991725" y="5180013"/>
          <p14:tracePt t="37634" x="9991725" y="5187950"/>
          <p14:tracePt t="37635" x="9991725" y="5197475"/>
          <p14:tracePt t="37651" x="9991725" y="5214938"/>
          <p14:tracePt t="37667" x="9991725" y="5232400"/>
          <p14:tracePt t="37684" x="9991725" y="5251450"/>
          <p14:tracePt t="37701" x="10001250" y="5268913"/>
          <p14:tracePt t="37717" x="10010775" y="5276850"/>
          <p14:tracePt t="37734" x="10028238" y="5295900"/>
          <p14:tracePt t="37751" x="10037763" y="5303838"/>
          <p14:tracePt t="37768" x="10055225" y="5313363"/>
          <p14:tracePt t="37784" x="10072688" y="5340350"/>
          <p14:tracePt t="37801" x="10099675" y="5357813"/>
          <p14:tracePt t="37818" x="10117138" y="5357813"/>
          <p14:tracePt t="37835" x="10134600" y="5357813"/>
          <p14:tracePt t="37851" x="10144125" y="5357813"/>
          <p14:tracePt t="37874" x="10161588" y="5357813"/>
          <p14:tracePt t="37890" x="10171113" y="5357813"/>
          <p14:tracePt t="37914" x="10180638" y="5357813"/>
          <p14:tracePt t="37930" x="10188575" y="5340350"/>
          <p14:tracePt t="37946" x="10198100" y="5330825"/>
          <p14:tracePt t="37954" x="10206038" y="5322888"/>
          <p14:tracePt t="37968" x="10206038" y="5313363"/>
          <p14:tracePt t="37985" x="10206038" y="5303838"/>
          <p14:tracePt t="38002" x="10206038" y="5286375"/>
          <p14:tracePt t="38019" x="10206038" y="5259388"/>
          <p14:tracePt t="38035" x="10206038" y="5251450"/>
          <p14:tracePt t="38052" x="10206038" y="5224463"/>
          <p14:tracePt t="38068" x="10206038" y="5214938"/>
          <p14:tracePt t="38085" x="10206038" y="5187950"/>
          <p14:tracePt t="38102" x="10198100" y="5180013"/>
          <p14:tracePt t="38119" x="10180638" y="5153025"/>
          <p14:tracePt t="38135" x="10171113" y="5143500"/>
          <p14:tracePt t="38152" x="10161588" y="5133975"/>
          <p14:tracePt t="38169" x="10144125" y="5126038"/>
          <p14:tracePt t="38185" x="10134600" y="5126038"/>
          <p14:tracePt t="38203" x="10126663" y="5116513"/>
          <p14:tracePt t="38203" x="10126663" y="5108575"/>
          <p14:tracePt t="38219" x="10109200" y="5108575"/>
          <p14:tracePt t="38242" x="10099675" y="5108575"/>
          <p14:tracePt t="38252" x="10090150" y="5108575"/>
          <p14:tracePt t="38269" x="10082213" y="5108575"/>
          <p14:tracePt t="38286" x="10072688" y="5108575"/>
          <p14:tracePt t="38302" x="10055225" y="5108575"/>
          <p14:tracePt t="38319" x="10055225" y="5116513"/>
          <p14:tracePt t="38336" x="10037763" y="5116513"/>
          <p14:tracePt t="38353" x="10001250" y="5143500"/>
          <p14:tracePt t="38369" x="9991725" y="5160963"/>
          <p14:tracePt t="38387" x="9983788" y="5170488"/>
          <p14:tracePt t="38403" x="9974263" y="5180013"/>
          <p14:tracePt t="38442" x="9974263" y="5187950"/>
          <p14:tracePt t="38466" x="9974263" y="5197475"/>
          <p14:tracePt t="38474" x="9974263" y="5205413"/>
          <p14:tracePt t="38482" x="9974263" y="5224463"/>
          <p14:tracePt t="38498" x="9974263" y="5232400"/>
          <p14:tracePt t="38507" x="9974263" y="5241925"/>
          <p14:tracePt t="38520" x="9974263" y="5251450"/>
          <p14:tracePt t="38536" x="9974263" y="5268913"/>
          <p14:tracePt t="38553" x="9983788" y="5276850"/>
          <p14:tracePt t="38571" x="10001250" y="5295900"/>
          <p14:tracePt t="38594" x="10010775" y="5303838"/>
          <p14:tracePt t="38603" x="10018713" y="5303838"/>
          <p14:tracePt t="38620" x="10037763" y="5303838"/>
          <p14:tracePt t="38637" x="10045700" y="5303838"/>
          <p14:tracePt t="38653" x="10063163" y="5303838"/>
          <p14:tracePt t="38670" x="10082213" y="5303838"/>
          <p14:tracePt t="38687" x="10090150" y="5303838"/>
          <p14:tracePt t="38704" x="10109200" y="5303838"/>
          <p14:tracePt t="38723" x="10117138" y="5303838"/>
          <p14:tracePt t="38737" x="10126663" y="5303838"/>
          <p14:tracePt t="38754" x="10134600" y="5303838"/>
          <p14:tracePt t="38771" x="10144125" y="5295900"/>
          <p14:tracePt t="38787" x="10161588" y="5276850"/>
          <p14:tracePt t="38804" x="10180638" y="5268913"/>
          <p14:tracePt t="38827" x="10188575" y="5259388"/>
          <p14:tracePt t="38842" x="10188575" y="5251450"/>
          <p14:tracePt t="38854" x="10188575" y="5241925"/>
          <p14:tracePt t="38871" x="10188575" y="5232400"/>
          <p14:tracePt t="38887" x="10188575" y="5224463"/>
          <p14:tracePt t="38904" x="10188575" y="5214938"/>
          <p14:tracePt t="38921" x="10188575" y="5205413"/>
          <p14:tracePt t="38937" x="10188575" y="5197475"/>
          <p14:tracePt t="38963" x="10188575" y="5187950"/>
          <p14:tracePt t="38987" x="10188575" y="5180013"/>
          <p14:tracePt t="38994" x="10188575" y="5170488"/>
          <p14:tracePt t="39195" x="10180638" y="5170488"/>
          <p14:tracePt t="39603" x="10171113" y="5170488"/>
          <p14:tracePt t="41188" x="10161588" y="5170488"/>
          <p14:tracePt t="41259" x="10153650" y="5170488"/>
          <p14:tracePt t="41267" x="10134600" y="5170488"/>
          <p14:tracePt t="41277" x="10109200" y="5170488"/>
          <p14:tracePt t="41294" x="10018713" y="5143500"/>
          <p14:tracePt t="41311" x="9920288" y="5108575"/>
          <p14:tracePt t="41327" x="9769475" y="5027613"/>
          <p14:tracePt t="41344" x="9634538" y="4938713"/>
          <p14:tracePt t="41361" x="9501188" y="4840288"/>
          <p14:tracePt t="41378" x="9348788" y="4732338"/>
          <p14:tracePt t="41394" x="9205913" y="4670425"/>
          <p14:tracePt t="41395" x="9153525" y="4633913"/>
          <p14:tracePt t="41412" x="9045575" y="4581525"/>
          <p14:tracePt t="41428" x="8974138" y="4545013"/>
          <p14:tracePt t="41445" x="8920163" y="4518025"/>
          <p14:tracePt t="41461" x="8902700" y="4500563"/>
          <p14:tracePt t="41478" x="8885238" y="4500563"/>
          <p14:tracePt t="41495" x="8823325" y="4500563"/>
          <p14:tracePt t="41511" x="8759825" y="4483100"/>
          <p14:tracePt t="41528" x="8697913" y="4483100"/>
          <p14:tracePt t="41545" x="8643938" y="4483100"/>
          <p14:tracePt t="41561" x="8599488" y="4483100"/>
          <p14:tracePt t="41578" x="8555038" y="4483100"/>
          <p14:tracePt t="41595" x="8510588" y="4483100"/>
          <p14:tracePt t="41612" x="8474075" y="4483100"/>
          <p14:tracePt t="41628" x="8439150" y="4483100"/>
          <p14:tracePt t="41645" x="8412163" y="4483100"/>
          <p14:tracePt t="41662" x="8394700" y="4483100"/>
          <p14:tracePt t="41683" x="8385175" y="4483100"/>
          <p14:tracePt t="41695" x="8375650" y="4483100"/>
          <p14:tracePt t="41712" x="8348663" y="4483100"/>
          <p14:tracePt t="41729" x="8286750" y="4483100"/>
          <p14:tracePt t="41745" x="8232775" y="4483100"/>
          <p14:tracePt t="41762" x="8197850" y="4483100"/>
          <p14:tracePt t="41779" x="8161338" y="4483100"/>
          <p14:tracePt t="41796" x="8153400" y="4483100"/>
          <p14:tracePt t="41813" x="8126413" y="4483100"/>
          <p14:tracePt t="41829" x="8089900" y="4483100"/>
          <p14:tracePt t="41846" x="8062913" y="4483100"/>
          <p14:tracePt t="41863" x="8037513" y="4483100"/>
          <p14:tracePt t="41879" x="8018463" y="4483100"/>
          <p14:tracePt t="41896" x="8001000" y="4483100"/>
          <p14:tracePt t="41971" x="7991475" y="4483100"/>
          <p14:tracePt t="42003" x="7983538" y="4491038"/>
          <p14:tracePt t="42027" x="7974013" y="4491038"/>
          <p14:tracePt t="42043" x="7974013" y="4500563"/>
          <p14:tracePt t="42067" x="7974013" y="4510088"/>
          <p14:tracePt t="42075" x="7974013" y="4518025"/>
          <p14:tracePt t="42083" x="7974013" y="4527550"/>
          <p14:tracePt t="42099" x="7974013" y="4537075"/>
          <p14:tracePt t="42113" x="7974013" y="4545013"/>
          <p14:tracePt t="42130" x="7974013" y="4554538"/>
          <p14:tracePt t="42146" x="7974013" y="4572000"/>
          <p14:tracePt t="42163" x="7991475" y="4589463"/>
          <p14:tracePt t="42180" x="8010525" y="4589463"/>
          <p14:tracePt t="42197" x="8027988" y="4589463"/>
          <p14:tracePt t="42213" x="8045450" y="4589463"/>
          <p14:tracePt t="42230" x="8081963" y="4589463"/>
          <p14:tracePt t="42247" x="8108950" y="4598988"/>
          <p14:tracePt t="42263" x="8143875" y="4608513"/>
          <p14:tracePt t="42280" x="8161338" y="4608513"/>
          <p14:tracePt t="42299" x="8180388" y="4608513"/>
          <p14:tracePt t="42316" x="8188325" y="4608513"/>
          <p14:tracePt t="42330" x="8197850" y="4608513"/>
          <p14:tracePt t="42348" x="8205788" y="4608513"/>
          <p14:tracePt t="42364" x="8224838" y="4598988"/>
          <p14:tracePt t="42380" x="8224838" y="4589463"/>
          <p14:tracePt t="42403" x="8232775" y="4589463"/>
          <p14:tracePt t="42444" x="8232775" y="4581525"/>
          <p14:tracePt t="42451" x="8242300" y="4572000"/>
          <p14:tracePt t="42459" x="8242300" y="4562475"/>
          <p14:tracePt t="42475" x="8242300" y="4554538"/>
          <p14:tracePt t="42483" x="8242300" y="4545013"/>
          <p14:tracePt t="42497" x="8251825" y="4537075"/>
          <p14:tracePt t="42514" x="8251825" y="4527550"/>
          <p14:tracePt t="42531" x="8251825" y="4500563"/>
          <p14:tracePt t="42548" x="8251825" y="4483100"/>
          <p14:tracePt t="42564" x="8251825" y="4465638"/>
          <p14:tracePt t="42581" x="8251825" y="4456113"/>
          <p14:tracePt t="42598" x="8251825" y="4446588"/>
          <p14:tracePt t="42614" x="8242300" y="4438650"/>
          <p14:tracePt t="42631" x="8224838" y="4429125"/>
          <p14:tracePt t="42648" x="8205788" y="4419600"/>
          <p14:tracePt t="42665" x="8180388" y="4411663"/>
          <p14:tracePt t="42681" x="8161338" y="4402138"/>
          <p14:tracePt t="42698" x="8153400" y="4394200"/>
          <p14:tracePt t="42715" x="8134350" y="4394200"/>
          <p14:tracePt t="42716" x="8116888" y="4394200"/>
          <p14:tracePt t="42731" x="8099425" y="4394200"/>
          <p14:tracePt t="42764" x="8089900" y="4394200"/>
          <p14:tracePt t="42779" x="8081963" y="4394200"/>
          <p14:tracePt t="42787" x="8072438" y="4394200"/>
          <p14:tracePt t="42804" x="8054975" y="4394200"/>
          <p14:tracePt t="42859" x="8045450" y="4394200"/>
          <p14:tracePt t="42891" x="8027988" y="4402138"/>
          <p14:tracePt t="42915" x="8018463" y="4402138"/>
          <p14:tracePt t="42924" x="8018463" y="4411663"/>
          <p14:tracePt t="42932" x="8001000" y="4419600"/>
          <p14:tracePt t="42949" x="8001000" y="4429125"/>
          <p14:tracePt t="42965" x="7991475" y="4429125"/>
          <p14:tracePt t="42987" x="7991475" y="4438650"/>
          <p14:tracePt t="43027" x="7983538" y="4456113"/>
          <p14:tracePt t="43044" x="7983538" y="4473575"/>
          <p14:tracePt t="43059" x="7983538" y="4483100"/>
          <p14:tracePt t="43083" x="7983538" y="4500563"/>
          <p14:tracePt t="43099" x="7983538" y="4510088"/>
          <p14:tracePt t="43115" x="7983538" y="4527550"/>
          <p14:tracePt t="43123" x="7991475" y="4537075"/>
          <p14:tracePt t="43139" x="8001000" y="4545013"/>
          <p14:tracePt t="43156" x="8018463" y="4562475"/>
          <p14:tracePt t="43171" x="8027988" y="4562475"/>
          <p14:tracePt t="43183" x="8037513" y="4572000"/>
          <p14:tracePt t="43199" x="8054975" y="4572000"/>
          <p14:tracePt t="43216" x="8081963" y="4589463"/>
          <p14:tracePt t="43233" x="8108950" y="4589463"/>
          <p14:tracePt t="43250" x="8116888" y="4589463"/>
          <p14:tracePt t="43266" x="8134350" y="4589463"/>
          <p14:tracePt t="43284" x="8153400" y="4589463"/>
          <p14:tracePt t="43300" x="8170863" y="4589463"/>
          <p14:tracePt t="43316" x="8188325" y="4589463"/>
          <p14:tracePt t="43333" x="8197850" y="4589463"/>
          <p14:tracePt t="43350" x="8205788" y="4589463"/>
          <p14:tracePt t="43387" x="8215313" y="4581525"/>
          <p14:tracePt t="43395" x="8224838" y="4581525"/>
          <p14:tracePt t="43412" x="8224838" y="4572000"/>
          <p14:tracePt t="43419" x="8224838" y="4562475"/>
          <p14:tracePt t="43436" x="8224838" y="4554538"/>
          <p14:tracePt t="43450" x="8224838" y="4545013"/>
          <p14:tracePt t="43467" x="8224838" y="4537075"/>
          <p14:tracePt t="43484" x="8224838" y="4510088"/>
          <p14:tracePt t="43500" x="8224838" y="4500563"/>
          <p14:tracePt t="43517" x="8224838" y="4483100"/>
          <p14:tracePt t="43534" x="8215313" y="4473575"/>
          <p14:tracePt t="43550" x="8197850" y="4456113"/>
          <p14:tracePt t="43567" x="8170863" y="4456113"/>
          <p14:tracePt t="43584" x="8153400" y="4446588"/>
          <p14:tracePt t="43619" x="8143875" y="4446588"/>
          <p14:tracePt t="43627" x="8126413" y="4446588"/>
          <p14:tracePt t="43636" x="8108950" y="4446588"/>
          <p14:tracePt t="43651" x="8099425" y="4446588"/>
          <p14:tracePt t="43668" x="8045450" y="4446588"/>
          <p14:tracePt t="43684" x="8037513" y="4446588"/>
          <p14:tracePt t="43724" x="8027988" y="4446588"/>
          <p14:tracePt t="43732" x="8018463" y="4446588"/>
          <p14:tracePt t="43739" x="8010525" y="4446588"/>
          <p14:tracePt t="43751" x="7991475" y="4446588"/>
          <p14:tracePt t="43768" x="7983538" y="4446588"/>
          <p14:tracePt t="43784" x="7974013" y="4446588"/>
          <p14:tracePt t="43852" x="7966075" y="4446588"/>
          <p14:tracePt t="43892" x="7966075" y="4456113"/>
          <p14:tracePt t="43924" x="7966075" y="4465638"/>
          <p14:tracePt t="43931" x="7966075" y="4473575"/>
          <p14:tracePt t="43939" x="7966075" y="4483100"/>
          <p14:tracePt t="43956" x="7966075" y="4491038"/>
          <p14:tracePt t="43968" x="7966075" y="4500563"/>
          <p14:tracePt t="43985" x="7974013" y="4510088"/>
          <p14:tracePt t="44002" x="7983538" y="4518025"/>
          <p14:tracePt t="44018" x="7991475" y="4537075"/>
          <p14:tracePt t="44035" x="8010525" y="4545013"/>
          <p14:tracePt t="44052" x="8018463" y="4554538"/>
          <p14:tracePt t="44068" x="8045450" y="4554538"/>
          <p14:tracePt t="44085" x="8072438" y="4554538"/>
          <p14:tracePt t="44102" x="8089900" y="4554538"/>
          <p14:tracePt t="44119" x="8126413" y="4554538"/>
          <p14:tracePt t="44135" x="8134350" y="4554538"/>
          <p14:tracePt t="44152" x="8161338" y="4554538"/>
          <p14:tracePt t="44169" x="8180388" y="4554538"/>
          <p14:tracePt t="44185" x="8197850" y="4554538"/>
          <p14:tracePt t="44204" x="8205788" y="4545013"/>
          <p14:tracePt t="44268" x="8215313" y="4545013"/>
          <p14:tracePt t="44308" x="8215313" y="4537075"/>
          <p14:tracePt t="44324" x="8215313" y="4527550"/>
          <p14:tracePt t="44332" x="8215313" y="4518025"/>
          <p14:tracePt t="44348" x="8215313" y="4510088"/>
          <p14:tracePt t="44356" x="8215313" y="4500563"/>
          <p14:tracePt t="44369" x="8215313" y="4491038"/>
          <p14:tracePt t="44388" x="8215313" y="4483100"/>
          <p14:tracePt t="44403" x="8215313" y="4473575"/>
          <p14:tracePt t="44420" x="8215313" y="4446588"/>
          <p14:tracePt t="44436" x="8215313" y="4438650"/>
          <p14:tracePt t="44453" x="8205788" y="4429125"/>
          <p14:tracePt t="44470" x="8197850" y="4419600"/>
          <p14:tracePt t="44486" x="8180388" y="4411663"/>
          <p14:tracePt t="44503" x="8161338" y="4402138"/>
          <p14:tracePt t="44520" x="8153400" y="4402138"/>
          <p14:tracePt t="44536" x="8143875" y="4402138"/>
          <p14:tracePt t="44553" x="8134350" y="4402138"/>
          <p14:tracePt t="44570" x="8116888" y="4402138"/>
          <p14:tracePt t="44587" x="8108950" y="4402138"/>
          <p14:tracePt t="44603" x="8089900" y="4402138"/>
          <p14:tracePt t="44620" x="8081963" y="4402138"/>
          <p14:tracePt t="44660" x="8072438" y="4402138"/>
          <p14:tracePt t="44668" x="8054975" y="4402138"/>
          <p14:tracePt t="44683" x="8045450" y="4402138"/>
          <p14:tracePt t="44700" x="8037513" y="4402138"/>
          <p14:tracePt t="44748" x="8027988" y="4402138"/>
          <p14:tracePt t="44772" x="8027988" y="4411663"/>
          <p14:tracePt t="44796" x="8027988" y="4419600"/>
          <p14:tracePt t="44812" x="8027988" y="4438650"/>
          <p14:tracePt t="44828" x="8027988" y="4456113"/>
          <p14:tracePt t="44852" x="8027988" y="4465638"/>
          <p14:tracePt t="44860" x="8027988" y="4473575"/>
          <p14:tracePt t="44876" x="8027988" y="4483100"/>
          <p14:tracePt t="44900" x="8027988" y="4500563"/>
          <p14:tracePt t="44932" x="8037513" y="4510088"/>
          <p14:tracePt t="44956" x="8045450" y="4518025"/>
          <p14:tracePt t="44980" x="8054975" y="4518025"/>
          <p14:tracePt t="44989" x="8054975" y="4527550"/>
          <p14:tracePt t="45004" x="8072438" y="4527550"/>
          <p14:tracePt t="45012" x="8081963" y="4527550"/>
          <p14:tracePt t="45021" x="8089900" y="4527550"/>
          <p14:tracePt t="45038" x="8116888" y="4545013"/>
          <p14:tracePt t="45055" x="8126413" y="4545013"/>
          <p14:tracePt t="45071" x="8134350" y="4545013"/>
          <p14:tracePt t="45088" x="8161338" y="4545013"/>
          <p14:tracePt t="45105" x="8170863" y="4545013"/>
          <p14:tracePt t="45121" x="8188325" y="4545013"/>
          <p14:tracePt t="45138" x="8197850" y="4545013"/>
          <p14:tracePt t="45155" x="8215313" y="4545013"/>
          <p14:tracePt t="45172" x="8224838" y="4545013"/>
          <p14:tracePt t="45188" x="8232775" y="4545013"/>
          <p14:tracePt t="45205" x="8242300" y="4537075"/>
          <p14:tracePt t="45222" x="8251825" y="4527550"/>
          <p14:tracePt t="45245" x="8251825" y="4518025"/>
          <p14:tracePt t="45260" x="8251825" y="4510088"/>
          <p14:tracePt t="45276" x="8251825" y="4500563"/>
          <p14:tracePt t="45289" x="8251825" y="4491038"/>
          <p14:tracePt t="45305" x="8251825" y="4483100"/>
          <p14:tracePt t="45322" x="8251825" y="4473575"/>
          <p14:tracePt t="45340" x="8251825" y="4465638"/>
          <p14:tracePt t="45396" x="8251825" y="4456113"/>
          <p14:tracePt t="45420" x="8242300" y="4456113"/>
          <p14:tracePt t="45484" x="8224838" y="4446588"/>
          <p14:tracePt t="45564" x="8205788" y="4446588"/>
          <p14:tracePt t="45572" x="8197850" y="4446588"/>
          <p14:tracePt t="45612" x="8188325" y="4438650"/>
          <p14:tracePt t="45652" x="8180388" y="4438650"/>
          <p14:tracePt t="45668" x="8170863" y="4438650"/>
          <p14:tracePt t="45732" x="8161338" y="4438650"/>
          <p14:tracePt t="45740" x="8153400" y="4438650"/>
          <p14:tracePt t="45756" x="8143875" y="4438650"/>
          <p14:tracePt t="45812" x="8134350" y="4438650"/>
          <p14:tracePt t="45860" x="8126413" y="4446588"/>
          <p14:tracePt t="45924" x="8126413" y="4456113"/>
          <p14:tracePt t="45956" x="8126413" y="4465638"/>
          <p14:tracePt t="46036" x="8134350" y="4465638"/>
          <p14:tracePt t="46348" x="8134350" y="4473575"/>
          <p14:tracePt t="46404" x="8134350" y="4483100"/>
          <p14:tracePt t="46436" x="8143875" y="4491038"/>
          <p14:tracePt t="46532" x="8143875" y="4500563"/>
          <p14:tracePt t="46924" x="8143875" y="4491038"/>
          <p14:tracePt t="46964" x="8143875" y="4473575"/>
          <p14:tracePt t="46988" x="8143875" y="4465638"/>
          <p14:tracePt t="47076" x="8143875" y="4446588"/>
          <p14:tracePt t="47172" x="8134350" y="4438650"/>
          <p14:tracePt t="47244" x="8126413" y="4429125"/>
          <p14:tracePt t="47324" x="8116888" y="4429125"/>
          <p14:tracePt t="47348" x="8099425" y="4429125"/>
          <p14:tracePt t="47356" x="8089900" y="4429125"/>
          <p14:tracePt t="47372" x="8081963" y="4429125"/>
          <p14:tracePt t="47388" x="8072438" y="4429125"/>
          <p14:tracePt t="47397" x="8062913" y="4429125"/>
          <p14:tracePt t="47411" x="8054975" y="4429125"/>
          <p14:tracePt t="47428" x="8045450" y="4429125"/>
          <p14:tracePt t="47445" x="8045450" y="4438650"/>
          <p14:tracePt t="47461" x="8037513" y="4446588"/>
          <p14:tracePt t="47484" x="8027988" y="4446588"/>
          <p14:tracePt t="47612" x="8010525" y="4446588"/>
          <p14:tracePt t="47756" x="8018463" y="4456113"/>
          <p14:tracePt t="47764" x="8027988" y="4465638"/>
          <p14:tracePt t="47772" x="8037513" y="4473575"/>
          <p14:tracePt t="47797" x="8045450" y="4491038"/>
          <p14:tracePt t="47805" x="8062913" y="4491038"/>
          <p14:tracePt t="47820" x="8081963" y="4500563"/>
          <p14:tracePt t="47829" x="8089900" y="4510088"/>
          <p14:tracePt t="47846" x="8099425" y="4510088"/>
          <p14:tracePt t="47862" x="8116888" y="4527550"/>
          <p14:tracePt t="47884" x="8126413" y="4527550"/>
          <p14:tracePt t="47940" x="8134350" y="4527550"/>
          <p14:tracePt t="47996" x="8143875" y="4527550"/>
          <p14:tracePt t="48060" x="8161338" y="4527550"/>
          <p14:tracePt t="48085" x="8161338" y="4518025"/>
          <p14:tracePt t="48116" x="8170863" y="4518025"/>
          <p14:tracePt t="48125" x="8170863" y="4510088"/>
          <p14:tracePt t="48148" x="8170863" y="4500563"/>
          <p14:tracePt t="48165" x="8170863" y="4491038"/>
          <p14:tracePt t="48181" x="8170863" y="4483100"/>
          <p14:tracePt t="48188" x="8170863" y="4473575"/>
          <p14:tracePt t="48204" x="8170863" y="4465638"/>
          <p14:tracePt t="48236" x="8170863" y="4456113"/>
          <p14:tracePt t="48252" x="8170863" y="4446588"/>
          <p14:tracePt t="48260" x="8170863" y="4438650"/>
          <p14:tracePt t="48308" x="8170863" y="4419600"/>
          <p14:tracePt t="48325" x="8170863" y="4411663"/>
          <p14:tracePt t="48348" x="8161338" y="4411663"/>
          <p14:tracePt t="48366" x="8161338" y="4402138"/>
          <p14:tracePt t="48381" x="8153400" y="4394200"/>
          <p14:tracePt t="48428" x="8143875" y="4394200"/>
          <p14:tracePt t="48444" x="8126413" y="4394200"/>
          <p14:tracePt t="48452" x="8116888" y="4394200"/>
          <p14:tracePt t="48464" x="8108950" y="4394200"/>
          <p14:tracePt t="48481" x="8089900" y="4394200"/>
          <p14:tracePt t="48498" x="8081963" y="4394200"/>
          <p14:tracePt t="48524" x="8072438" y="4394200"/>
          <p14:tracePt t="48540" x="8062913" y="4394200"/>
          <p14:tracePt t="48556" x="8054975" y="4394200"/>
          <p14:tracePt t="48580" x="8045450" y="4394200"/>
          <p14:tracePt t="48588" x="8037513" y="4394200"/>
          <p14:tracePt t="48629" x="8027988" y="4394200"/>
          <p14:tracePt t="48684" x="8010525" y="4402138"/>
          <p14:tracePt t="48772" x="8001000" y="4411663"/>
          <p14:tracePt t="48804" x="7991475" y="4411663"/>
          <p14:tracePt t="48828" x="7983538" y="4429125"/>
          <p14:tracePt t="48868" x="7983538" y="4438650"/>
          <p14:tracePt t="48900" x="7974013" y="4446588"/>
          <p14:tracePt t="48948" x="7974013" y="4456113"/>
          <p14:tracePt t="48973" x="7974013" y="4465638"/>
          <p14:tracePt t="48988" x="7974013" y="4473575"/>
          <p14:tracePt t="49020" x="7974013" y="4483100"/>
          <p14:tracePt t="49028" x="7983538" y="4491038"/>
          <p14:tracePt t="49085" x="7991475" y="4500563"/>
          <p14:tracePt t="49109" x="8001000" y="4510088"/>
          <p14:tracePt t="49117" x="8010525" y="4518025"/>
          <p14:tracePt t="49133" x="8010525" y="4527550"/>
          <p14:tracePt t="49148" x="8018463" y="4527550"/>
          <p14:tracePt t="49173" x="8027988" y="4527550"/>
          <p14:tracePt t="49188" x="8037513" y="4537075"/>
          <p14:tracePt t="49204" x="8054975" y="4537075"/>
          <p14:tracePt t="49228" x="8062913" y="4537075"/>
          <p14:tracePt t="49252" x="8072438" y="4537075"/>
          <p14:tracePt t="49268" x="8081963" y="4537075"/>
          <p14:tracePt t="49285" x="8089900" y="4537075"/>
          <p14:tracePt t="49308" x="8099425" y="4537075"/>
          <p14:tracePt t="49325" x="8108950" y="4537075"/>
          <p14:tracePt t="49357" x="8116888" y="4537075"/>
          <p14:tracePt t="49412" x="8126413" y="4537075"/>
          <p14:tracePt t="49428" x="8134350" y="4537075"/>
          <p14:tracePt t="49436" x="8143875" y="4537075"/>
          <p14:tracePt t="49476" x="8153400" y="4527550"/>
          <p14:tracePt t="49500" x="8161338" y="4518025"/>
          <p14:tracePt t="49533" x="8161338" y="4500563"/>
          <p14:tracePt t="49565" x="8161338" y="4491038"/>
          <p14:tracePt t="49588" x="8161338" y="4473575"/>
          <p14:tracePt t="49605" x="8161338" y="4465638"/>
          <p14:tracePt t="49621" x="8161338" y="4456113"/>
          <p14:tracePt t="49628" x="8161338" y="4446588"/>
          <p14:tracePt t="49653" x="8161338" y="4429125"/>
          <p14:tracePt t="49677" x="8161338" y="4419600"/>
          <p14:tracePt t="49686" x="8153400" y="4411663"/>
          <p14:tracePt t="49693" x="8143875" y="4402138"/>
          <p14:tracePt t="49741" x="8134350" y="4384675"/>
          <p14:tracePt t="49765" x="8134350" y="4375150"/>
          <p14:tracePt t="49781" x="8126413" y="4375150"/>
          <p14:tracePt t="49805" x="8116888" y="4375150"/>
          <p14:tracePt t="49813" x="8116888" y="4367213"/>
          <p14:tracePt t="49829" x="8108950" y="4357688"/>
          <p14:tracePt t="49853" x="8081963" y="4357688"/>
          <p14:tracePt t="49861" x="8081963" y="4348163"/>
          <p14:tracePt t="49869" x="8072438" y="4348163"/>
          <p14:tracePt t="49885" x="8054975" y="4348163"/>
          <p14:tracePt t="49917" x="8045450" y="4348163"/>
          <p14:tracePt t="49925" x="8037513" y="4348163"/>
          <p14:tracePt t="49935" x="8027988" y="4348163"/>
          <p14:tracePt t="49952" x="8010525" y="4348163"/>
          <p14:tracePt t="49968" x="8001000" y="4348163"/>
          <p14:tracePt t="49985" x="7983538" y="4348163"/>
          <p14:tracePt t="50002" x="7974013" y="4348163"/>
          <p14:tracePt t="50018" x="7966075" y="4348163"/>
          <p14:tracePt t="50035" x="7956550" y="4348163"/>
          <p14:tracePt t="50052" x="7939088" y="4348163"/>
          <p14:tracePt t="50069" x="7912100" y="4367213"/>
          <p14:tracePt t="50086" x="7875588" y="4394200"/>
          <p14:tracePt t="50102" x="7858125" y="4402138"/>
          <p14:tracePt t="50149" x="7848600" y="4402138"/>
          <p14:tracePt t="50157" x="7840663" y="4411663"/>
          <p14:tracePt t="50173" x="7831138" y="4429125"/>
          <p14:tracePt t="50189" x="7831138" y="4438650"/>
          <p14:tracePt t="50205" x="7831138" y="4446588"/>
          <p14:tracePt t="50213" x="7831138" y="4456113"/>
          <p14:tracePt t="50221" x="7823200" y="4456113"/>
          <p14:tracePt t="50237" x="7823200" y="4465638"/>
          <p14:tracePt t="50261" x="7823200" y="4473575"/>
          <p14:tracePt t="50277" x="7823200" y="4483100"/>
          <p14:tracePt t="50286" x="7823200" y="4491038"/>
          <p14:tracePt t="50303" x="7831138" y="4500563"/>
          <p14:tracePt t="50319" x="7840663" y="4510088"/>
          <p14:tracePt t="50336" x="7848600" y="4518025"/>
          <p14:tracePt t="50353" x="7858125" y="4527550"/>
          <p14:tracePt t="50369" x="7875588" y="4537075"/>
          <p14:tracePt t="50386" x="7875588" y="4545013"/>
          <p14:tracePt t="50403" x="7894638" y="4554538"/>
          <p14:tracePt t="50420" x="7902575" y="4554538"/>
          <p14:tracePt t="50437" x="7920038" y="4562475"/>
          <p14:tracePt t="50453" x="7929563" y="4562475"/>
          <p14:tracePt t="50470" x="7947025" y="4572000"/>
          <p14:tracePt t="50486" x="7956550" y="4572000"/>
          <p14:tracePt t="50503" x="7974013" y="4581525"/>
          <p14:tracePt t="50520" x="7983538" y="4581525"/>
          <p14:tracePt t="50537" x="8001000" y="4589463"/>
          <p14:tracePt t="50553" x="8010525" y="4589463"/>
          <p14:tracePt t="50570" x="8037513" y="4589463"/>
          <p14:tracePt t="50587" x="8062913" y="4589463"/>
          <p14:tracePt t="50603" x="8081963" y="4589463"/>
          <p14:tracePt t="50621" x="8108950" y="4589463"/>
          <p14:tracePt t="50637" x="8116888" y="4589463"/>
          <p14:tracePt t="50654" x="8134350" y="4589463"/>
          <p14:tracePt t="50670" x="8143875" y="4589463"/>
          <p14:tracePt t="50687" x="8161338" y="4589463"/>
          <p14:tracePt t="50704" x="8180388" y="4589463"/>
          <p14:tracePt t="50720" x="8188325" y="4589463"/>
          <p14:tracePt t="50737" x="8197850" y="4589463"/>
          <p14:tracePt t="50754" x="8205788" y="4589463"/>
          <p14:tracePt t="50771" x="8232775" y="4589463"/>
          <p14:tracePt t="50787" x="8242300" y="4581525"/>
          <p14:tracePt t="50804" x="8251825" y="4581525"/>
          <p14:tracePt t="50821" x="8259763" y="4572000"/>
          <p14:tracePt t="50853" x="8269288" y="4562475"/>
          <p14:tracePt t="50869" x="8269288" y="4554538"/>
          <p14:tracePt t="50893" x="8277225" y="4537075"/>
          <p14:tracePt t="50917" x="8277225" y="4527550"/>
          <p14:tracePt t="50941" x="8277225" y="4518025"/>
          <p14:tracePt t="50949" x="8277225" y="4510088"/>
          <p14:tracePt t="50957" x="8277225" y="4500563"/>
          <p14:tracePt t="50973" x="8277225" y="4491038"/>
          <p14:tracePt t="50988" x="8277225" y="4483100"/>
          <p14:tracePt t="51005" x="8277225" y="4465638"/>
          <p14:tracePt t="51021" x="8277225" y="4446588"/>
          <p14:tracePt t="51045" x="8259763" y="4429125"/>
          <p14:tracePt t="51061" x="8259763" y="4419600"/>
          <p14:tracePt t="51071" x="8251825" y="4411663"/>
          <p14:tracePt t="51088" x="8242300" y="4411663"/>
          <p14:tracePt t="51105" x="8232775" y="4402138"/>
          <p14:tracePt t="51122" x="8215313" y="4394200"/>
          <p14:tracePt t="51138" x="8197850" y="4384675"/>
          <p14:tracePt t="51155" x="8188325" y="4384675"/>
          <p14:tracePt t="51172" x="8170863" y="4375150"/>
          <p14:tracePt t="51189" x="8134350" y="4367213"/>
          <p14:tracePt t="51213" x="8126413" y="4367213"/>
          <p14:tracePt t="51229" x="8116888" y="4357688"/>
          <p14:tracePt t="51245" x="8108950" y="4357688"/>
          <p14:tracePt t="51255" x="8099425" y="4357688"/>
          <p14:tracePt t="51272" x="8081963" y="4357688"/>
          <p14:tracePt t="51289" x="8054975" y="4357688"/>
          <p14:tracePt t="51306" x="8045450" y="4357688"/>
          <p14:tracePt t="51322" x="8037513" y="4357688"/>
          <p14:tracePt t="51341" x="8027988" y="4357688"/>
          <p14:tracePt t="51356" x="8018463" y="4357688"/>
          <p14:tracePt t="51373" x="8001000" y="4357688"/>
          <p14:tracePt t="51373" x="7983538" y="4357688"/>
          <p14:tracePt t="51389" x="7974013" y="4357688"/>
          <p14:tracePt t="51437" x="7956550" y="4357688"/>
          <p14:tracePt t="51453" x="7947025" y="4357688"/>
          <p14:tracePt t="51461" x="7939088" y="4367213"/>
          <p14:tracePt t="51477" x="7929563" y="4367213"/>
          <p14:tracePt t="51525" x="7920038" y="4375150"/>
          <p14:tracePt t="51533" x="7912100" y="4384675"/>
          <p14:tracePt t="51549" x="7912100" y="4394200"/>
          <p14:tracePt t="51565" x="7902575" y="4419600"/>
          <p14:tracePt t="51574" x="7894638" y="4429125"/>
          <p14:tracePt t="51590" x="7894638" y="4438650"/>
          <p14:tracePt t="51613" x="7894638" y="4446588"/>
          <p14:tracePt t="51623" x="7894638" y="4456113"/>
          <p14:tracePt t="51640" x="7894638" y="4465638"/>
          <p14:tracePt t="51661" x="7894638" y="4473575"/>
          <p14:tracePt t="51677" x="7894638" y="4483100"/>
          <p14:tracePt t="51693" x="7894638" y="4491038"/>
          <p14:tracePt t="51717" x="7894638" y="4500563"/>
          <p14:tracePt t="51726" x="7902575" y="4500563"/>
          <p14:tracePt t="51740" x="7902575" y="4510088"/>
          <p14:tracePt t="51757" x="7929563" y="4510088"/>
          <p14:tracePt t="51773" x="7939088" y="4510088"/>
          <p14:tracePt t="51790" x="7947025" y="4510088"/>
          <p14:tracePt t="51807" x="7966075" y="4518025"/>
          <p14:tracePt t="51824" x="7983538" y="4518025"/>
          <p14:tracePt t="51840" x="8001000" y="4527550"/>
          <p14:tracePt t="51857" x="8037513" y="4537075"/>
          <p14:tracePt t="51874" x="8045450" y="4537075"/>
          <p14:tracePt t="51890" x="8081963" y="4537075"/>
          <p14:tracePt t="51907" x="8108950" y="4537075"/>
          <p14:tracePt t="51924" x="8143875" y="4537075"/>
          <p14:tracePt t="51941" x="8170863" y="4537075"/>
          <p14:tracePt t="51957" x="8180388" y="4537075"/>
          <p14:tracePt t="51974" x="8188325" y="4537075"/>
          <p14:tracePt t="51991" x="8205788" y="4537075"/>
          <p14:tracePt t="52007" x="8215313" y="4537075"/>
          <p14:tracePt t="52024" x="8242300" y="4537075"/>
          <p14:tracePt t="52041" x="8251825" y="4537075"/>
          <p14:tracePt t="52058" x="8269288" y="4537075"/>
          <p14:tracePt t="52093" x="8277225" y="4537075"/>
          <p14:tracePt t="52109" x="8277225" y="4527550"/>
          <p14:tracePt t="52117" x="8286750" y="4527550"/>
          <p14:tracePt t="52126" x="8296275" y="4518025"/>
          <p14:tracePt t="52158" x="8296275" y="4510088"/>
          <p14:tracePt t="52181" x="8296275" y="4500563"/>
          <p14:tracePt t="52197" x="8296275" y="4491038"/>
          <p14:tracePt t="52205" x="8296275" y="4483100"/>
          <p14:tracePt t="52221" x="8296275" y="4473575"/>
          <p14:tracePt t="52237" x="8296275" y="4465638"/>
          <p14:tracePt t="52253" x="8286750" y="4446588"/>
          <p14:tracePt t="52269" x="8277225" y="4446588"/>
          <p14:tracePt t="52285" x="8259763" y="4446588"/>
          <p14:tracePt t="52294" x="8259763" y="4438650"/>
          <p14:tracePt t="52308" x="8251825" y="4438650"/>
          <p14:tracePt t="52325" x="8224838" y="4419600"/>
          <p14:tracePt t="52342" x="8205788" y="4419600"/>
          <p14:tracePt t="52358" x="8180388" y="4411663"/>
          <p14:tracePt t="52375" x="8170863" y="4402138"/>
          <p14:tracePt t="52392" x="8143875" y="4402138"/>
          <p14:tracePt t="52409" x="8116888" y="4394200"/>
          <p14:tracePt t="52425" x="8099425" y="4394200"/>
          <p14:tracePt t="52442" x="8081963" y="4394200"/>
          <p14:tracePt t="52461" x="8072438" y="4394200"/>
          <p14:tracePt t="52478" x="8062913" y="4394200"/>
          <p14:tracePt t="52492" x="8054975" y="4394200"/>
          <p14:tracePt t="52509" x="8045450" y="4394200"/>
          <p14:tracePt t="52525" x="8037513" y="4394200"/>
          <p14:tracePt t="52542" x="8027988" y="4394200"/>
          <p14:tracePt t="52565" x="8018463" y="4394200"/>
          <p14:tracePt t="52605" x="8001000" y="4394200"/>
          <p14:tracePt t="52629" x="7991475" y="4394200"/>
          <p14:tracePt t="52637" x="7983538" y="4402138"/>
          <p14:tracePt t="52645" x="7974013" y="4411663"/>
          <p14:tracePt t="52662" x="7966075" y="4419600"/>
          <p14:tracePt t="52685" x="7956550" y="4429125"/>
          <p14:tracePt t="52717" x="7947025" y="4438650"/>
          <p14:tracePt t="52741" x="7939088" y="4456113"/>
          <p14:tracePt t="52765" x="7939088" y="4465638"/>
          <p14:tracePt t="52797" x="7939088" y="4473575"/>
          <p14:tracePt t="53533" x="7939088" y="4491038"/>
          <p14:tracePt t="53541" x="7939088" y="4500563"/>
          <p14:tracePt t="53557" x="7947025" y="4500563"/>
          <p14:tracePt t="53573" x="7956550" y="4500563"/>
          <p14:tracePt t="53581" x="7966075" y="4510088"/>
          <p14:tracePt t="53598" x="7983538" y="4510088"/>
          <p14:tracePt t="53614" x="7991475" y="4518025"/>
          <p14:tracePt t="53637" x="8001000" y="4527550"/>
          <p14:tracePt t="53646" x="8010525" y="4527550"/>
          <p14:tracePt t="53662" x="8037513" y="4537075"/>
          <p14:tracePt t="53679" x="8054975" y="4537075"/>
          <p14:tracePt t="53695" x="8072438" y="4545013"/>
          <p14:tracePt t="53712" x="8089900" y="4545013"/>
          <p14:tracePt t="53733" x="8099425" y="4545013"/>
          <p14:tracePt t="53797" x="8108950" y="4545013"/>
          <p14:tracePt t="53821" x="8116888" y="4545013"/>
          <p14:tracePt t="53853" x="8116888" y="4537075"/>
          <p14:tracePt t="53869" x="8126413" y="4527550"/>
          <p14:tracePt t="53893" x="8126413" y="4518025"/>
          <p14:tracePt t="53901" x="8126413" y="4510088"/>
          <p14:tracePt t="53917" x="8126413" y="4500563"/>
          <p14:tracePt t="53965" x="8126413" y="4491038"/>
          <p14:tracePt t="53973" x="8126413" y="4483100"/>
          <p14:tracePt t="53982" x="8126413" y="4473575"/>
          <p14:tracePt t="53996" x="8116888" y="4473575"/>
          <p14:tracePt t="54013" x="8099425" y="4465638"/>
          <p14:tracePt t="54030" x="8081963" y="4456113"/>
          <p14:tracePt t="54046" x="8072438" y="4456113"/>
          <p14:tracePt t="54086" x="8062913" y="4456113"/>
          <p14:tracePt t="54093" x="8045450" y="4456113"/>
          <p14:tracePt t="54101" x="8037513" y="4456113"/>
          <p14:tracePt t="54113" x="8027988" y="4456113"/>
          <p14:tracePt t="54130" x="8010525" y="4456113"/>
          <p14:tracePt t="54147" x="7983538" y="4456113"/>
          <p14:tracePt t="54182" x="7966075" y="4456113"/>
          <p14:tracePt t="54206" x="7956550" y="4456113"/>
          <p14:tracePt t="54229" x="7956550" y="4465638"/>
          <p14:tracePt t="54253" x="7956550" y="4473575"/>
          <p14:tracePt t="54269" x="7956550" y="4491038"/>
          <p14:tracePt t="54277" x="7956550" y="4500563"/>
          <p14:tracePt t="54293" x="7956550" y="4510088"/>
          <p14:tracePt t="54301" x="7956550" y="4518025"/>
          <p14:tracePt t="54314" x="7956550" y="4527550"/>
          <p14:tracePt t="54333" x="7956550" y="4537075"/>
          <p14:tracePt t="54350" x="7983538" y="4545013"/>
          <p14:tracePt t="54364" x="7991475" y="4545013"/>
          <p14:tracePt t="54381" x="8010525" y="4545013"/>
          <p14:tracePt t="54398" x="8045450" y="4562475"/>
          <p14:tracePt t="54414" x="8062913" y="4562475"/>
          <p14:tracePt t="54431" x="8099425" y="4562475"/>
          <p14:tracePt t="54448" x="8116888" y="4572000"/>
          <p14:tracePt t="54464" x="8126413" y="4572000"/>
          <p14:tracePt t="54482" x="8134350" y="4572000"/>
          <p14:tracePt t="54498" x="8153400" y="4572000"/>
          <p14:tracePt t="54514" x="8170863" y="4572000"/>
          <p14:tracePt t="54531" x="8188325" y="4572000"/>
          <p14:tracePt t="54548" x="8205788" y="4562475"/>
          <p14:tracePt t="54565" x="8215313" y="4554538"/>
          <p14:tracePt t="54581" x="8215313" y="4545013"/>
          <p14:tracePt t="54598" x="8215313" y="4537075"/>
          <p14:tracePt t="54615" x="8215313" y="4518025"/>
          <p14:tracePt t="54631" x="8215313" y="4510088"/>
          <p14:tracePt t="54648" x="8215313" y="4491038"/>
          <p14:tracePt t="54669" x="8205788" y="4483100"/>
          <p14:tracePt t="54693" x="8188325" y="4473575"/>
          <p14:tracePt t="54717" x="8180388" y="4465638"/>
          <p14:tracePt t="54725" x="8170863" y="4465638"/>
          <p14:tracePt t="54766" x="8153400" y="4465638"/>
          <p14:tracePt t="54782" x="8153400" y="4456113"/>
          <p14:tracePt t="54797" x="8143875" y="4456113"/>
          <p14:tracePt t="54814" x="8134350" y="4456113"/>
          <p14:tracePt t="54822" x="8126413" y="4456113"/>
          <p14:tracePt t="54832" x="8116888" y="4456113"/>
          <p14:tracePt t="54853" x="8108950" y="4456113"/>
          <p14:tracePt t="54877" x="8089900" y="4456113"/>
          <p14:tracePt t="54893" x="8081963" y="4456113"/>
          <p14:tracePt t="54909" x="8062913" y="4456113"/>
          <p14:tracePt t="54918" x="8054975" y="4456113"/>
          <p14:tracePt t="54932" x="8045450" y="4456113"/>
          <p14:tracePt t="54950" x="8037513" y="4456113"/>
          <p14:tracePt t="54981" x="8027988" y="4456113"/>
          <p14:tracePt t="54990" x="8018463" y="4465638"/>
          <p14:tracePt t="54999" x="8010525" y="4465638"/>
          <p14:tracePt t="55016" x="7991475" y="4473575"/>
          <p14:tracePt t="55033" x="7974013" y="4483100"/>
          <p14:tracePt t="55069" x="7966075" y="4483100"/>
          <p14:tracePt t="55182" x="7956550" y="4491038"/>
          <p14:tracePt t="55214" x="7956550" y="4500563"/>
          <p14:tracePt t="55230" x="7956550" y="4510088"/>
          <p14:tracePt t="55253" x="7956550" y="4518025"/>
          <p14:tracePt t="55262" x="7966075" y="4527550"/>
          <p14:tracePt t="55270" x="7966075" y="4537075"/>
          <p14:tracePt t="55283" x="7974013" y="4537075"/>
          <p14:tracePt t="55300" x="7991475" y="4562475"/>
          <p14:tracePt t="55317" x="8018463" y="4581525"/>
          <p14:tracePt t="55334" x="8062913" y="4608513"/>
          <p14:tracePt t="55350" x="8116888" y="4633913"/>
          <p14:tracePt t="55367" x="8161338" y="4660900"/>
          <p14:tracePt t="55383" x="8215313" y="4679950"/>
          <p14:tracePt t="55400" x="8286750" y="4705350"/>
          <p14:tracePt t="55417" x="8331200" y="4732338"/>
          <p14:tracePt t="55434" x="8412163" y="4751388"/>
          <p14:tracePt t="55450" x="8483600" y="4768850"/>
          <p14:tracePt t="55467" x="8562975" y="4786313"/>
          <p14:tracePt t="55484" x="8661400" y="4795838"/>
          <p14:tracePt t="55501" x="8732838" y="4822825"/>
          <p14:tracePt t="55502" x="8769350" y="4830763"/>
          <p14:tracePt t="55518" x="8875713" y="4867275"/>
          <p14:tracePt t="55534" x="8991600" y="4884738"/>
          <p14:tracePt t="55551" x="9144000" y="4929188"/>
          <p14:tracePt t="55567" x="9286875" y="4965700"/>
          <p14:tracePt t="55584" x="9429750" y="4973638"/>
          <p14:tracePt t="55601" x="9545638" y="5000625"/>
          <p14:tracePt t="55617" x="9661525" y="5027613"/>
          <p14:tracePt t="55634" x="9705975" y="5045075"/>
          <p14:tracePt t="55651" x="9742488" y="5045075"/>
          <p14:tracePt t="55668" x="9796463" y="5072063"/>
          <p14:tracePt t="55684" x="9867900" y="5089525"/>
          <p14:tracePt t="55701" x="9947275" y="5108575"/>
          <p14:tracePt t="55702" x="9974263" y="5126038"/>
          <p14:tracePt t="55718" x="10028238" y="5153025"/>
          <p14:tracePt t="55734" x="10055225" y="5160963"/>
          <p14:tracePt t="55751" x="10082213" y="5170488"/>
          <p14:tracePt t="55768" x="10090150" y="5180013"/>
          <p14:tracePt t="55785" x="10099675" y="5187950"/>
          <p14:tracePt t="55886" x="10109200" y="5187950"/>
          <p14:tracePt t="55902" x="10117138" y="5187950"/>
          <p14:tracePt t="55926" x="10126663" y="5187950"/>
          <p14:tracePt t="56038" x="10134600" y="5187950"/>
          <p14:tracePt t="56070" x="10134600" y="5180013"/>
          <p14:tracePt t="56078" x="10144125" y="5170488"/>
          <p14:tracePt t="56086" x="10153650" y="5170488"/>
          <p14:tracePt t="56110" x="10153650" y="5160963"/>
          <p14:tracePt t="56134" x="10153650" y="5153025"/>
          <p14:tracePt t="56150" x="10153650" y="5143500"/>
          <p14:tracePt t="56158" x="10153650" y="5133975"/>
          <p14:tracePt t="56169" x="10153650" y="5126038"/>
          <p14:tracePt t="56190" x="10153650" y="5116513"/>
          <p14:tracePt t="56202" x="10153650" y="5099050"/>
          <p14:tracePt t="56219" x="10153650" y="5081588"/>
          <p14:tracePt t="56236" x="10153650" y="5072063"/>
          <p14:tracePt t="56253" x="10144125" y="5045075"/>
          <p14:tracePt t="56270" x="10134600" y="5027613"/>
          <p14:tracePt t="56286" x="10126663" y="5000625"/>
          <p14:tracePt t="56303" x="10109200" y="4991100"/>
          <p14:tracePt t="56319" x="10090150" y="4973638"/>
          <p14:tracePt t="56336" x="10072688" y="4956175"/>
          <p14:tracePt t="56353" x="10063163" y="4956175"/>
          <p14:tracePt t="56382" x="10055225" y="4956175"/>
          <p14:tracePt t="56390" x="10045700" y="4946650"/>
          <p14:tracePt t="56403" x="10037763" y="4946650"/>
          <p14:tracePt t="56420" x="10028238" y="4946650"/>
          <p14:tracePt t="56436" x="10018713" y="4938713"/>
          <p14:tracePt t="56453" x="10010775" y="4938713"/>
          <p14:tracePt t="56478" x="10001250" y="4938713"/>
          <p14:tracePt t="56487" x="9991725" y="4938713"/>
          <p14:tracePt t="56503" x="9974263" y="4946650"/>
          <p14:tracePt t="56521" x="9974263" y="4956175"/>
          <p14:tracePt t="56537" x="9966325" y="4965700"/>
          <p14:tracePt t="56553" x="9956800" y="4973638"/>
          <p14:tracePt t="56570" x="9956800" y="4983163"/>
          <p14:tracePt t="56587" x="9956800" y="5000625"/>
          <p14:tracePt t="56604" x="9956800" y="5018088"/>
          <p14:tracePt t="56620" x="9956800" y="5037138"/>
          <p14:tracePt t="56637" x="9956800" y="5045075"/>
          <p14:tracePt t="56654" x="9956800" y="5062538"/>
          <p14:tracePt t="56670" x="9966325" y="5072063"/>
          <p14:tracePt t="56687" x="9974263" y="5089525"/>
          <p14:tracePt t="56704" x="9983788" y="5108575"/>
          <p14:tracePt t="56721" x="10001250" y="5116513"/>
          <p14:tracePt t="56737" x="10010775" y="5126038"/>
          <p14:tracePt t="56754" x="10028238" y="5126038"/>
          <p14:tracePt t="56771" x="10037763" y="5126038"/>
          <p14:tracePt t="56787" x="10055225" y="5126038"/>
          <p14:tracePt t="56804" x="10082213" y="5126038"/>
          <p14:tracePt t="56821" x="10090150" y="5126038"/>
          <p14:tracePt t="56838" x="10109200" y="5126038"/>
          <p14:tracePt t="56854" x="10117138" y="5126038"/>
          <p14:tracePt t="56871" x="10126663" y="5116513"/>
          <p14:tracePt t="56888" x="10144125" y="5116513"/>
          <p14:tracePt t="56904" x="10144125" y="5108575"/>
          <p14:tracePt t="56921" x="10144125" y="5099050"/>
          <p14:tracePt t="56938" x="10144125" y="5089525"/>
          <p14:tracePt t="56958" x="10153650" y="5072063"/>
          <p14:tracePt t="56990" x="10153650" y="5062538"/>
          <p14:tracePt t="57030" x="10153650" y="5054600"/>
          <p14:tracePt t="57718" x="10153650" y="5062538"/>
          <p14:tracePt t="57750" x="10153650" y="5072063"/>
          <p14:tracePt t="67704" x="10144125" y="5072063"/>
          <p14:tracePt t="127547" x="10134600" y="5081588"/>
          <p14:tracePt t="127555" x="10134600" y="5089525"/>
          <p14:tracePt t="127563" x="10134600" y="5099050"/>
          <p14:tracePt t="127572" x="10134600" y="5126038"/>
          <p14:tracePt t="127586" x="10134600" y="5160963"/>
          <p14:tracePt t="127603" x="10153650" y="5224463"/>
          <p14:tracePt t="127619" x="10153650" y="5251450"/>
          <p14:tracePt t="127636" x="10161588" y="5286375"/>
          <p14:tracePt t="127653" x="10161588" y="5295900"/>
          <p14:tracePt t="127707" x="10161588" y="5303838"/>
          <p14:tracePt t="127715" x="10161588" y="5313363"/>
          <p14:tracePt t="127851" x="10161588" y="5322888"/>
          <p14:tracePt t="127867" x="10161588" y="5330825"/>
          <p14:tracePt t="127883" x="10161588" y="5340350"/>
          <p14:tracePt t="127931" x="10161588" y="5348288"/>
          <p14:tracePt t="127947" x="10161588" y="5357813"/>
          <p14:tracePt t="127971" x="10161588" y="5367338"/>
          <p14:tracePt t="127979" x="10171113" y="5367338"/>
          <p14:tracePt t="127987" x="10171113" y="5375275"/>
          <p14:tracePt t="128011" x="10171113" y="5384800"/>
          <p14:tracePt t="128027" x="10171113" y="5394325"/>
          <p14:tracePt t="128037" x="10171113" y="5402263"/>
          <p14:tracePt t="128059" x="10171113" y="5411788"/>
          <p14:tracePt t="128243" x="10171113" y="5402263"/>
          <p14:tracePt t="128251" x="10171113" y="5394325"/>
          <p14:tracePt t="128259" x="10171113" y="5367338"/>
          <p14:tracePt t="128271" x="10171113" y="5357813"/>
          <p14:tracePt t="128288" x="10171113" y="5303838"/>
          <p14:tracePt t="128304" x="10171113" y="5259388"/>
          <p14:tracePt t="128321" x="10171113" y="5232400"/>
          <p14:tracePt t="128338" x="10171113" y="5197475"/>
          <p14:tracePt t="128355" x="10171113" y="5160963"/>
          <p14:tracePt t="128371" x="10171113" y="5116513"/>
          <p14:tracePt t="128388" x="10161588" y="5072063"/>
          <p14:tracePt t="128405" x="10144125" y="5045075"/>
          <p14:tracePt t="128421" x="10134600" y="5010150"/>
          <p14:tracePt t="128438" x="10126663" y="4991100"/>
          <p14:tracePt t="128455" x="10126663" y="4983163"/>
          <p14:tracePt t="128475" x="10126663" y="4973638"/>
          <p14:tracePt t="128491" x="10126663" y="4956175"/>
          <p14:tracePt t="128505" x="10126663" y="4946650"/>
          <p14:tracePt t="128522" x="10117138" y="4938713"/>
          <p14:tracePt t="128525" x="10117138" y="4929188"/>
          <p14:tracePt t="128540" x="10117138" y="4919663"/>
          <p14:tracePt t="128619" x="10109200" y="4911725"/>
          <p14:tracePt t="128635" x="10099675" y="4911725"/>
          <p14:tracePt t="128643" x="10090150" y="4911725"/>
          <p14:tracePt t="128651" x="10082213" y="4919663"/>
          <p14:tracePt t="128667" x="10072688" y="4929188"/>
          <p14:tracePt t="128675" x="10063163" y="4946650"/>
          <p14:tracePt t="128689" x="10055225" y="4956175"/>
          <p14:tracePt t="128705" x="10055225" y="4991100"/>
          <p14:tracePt t="128723" x="10045700" y="5018088"/>
          <p14:tracePt t="128723" x="10045700" y="5027613"/>
          <p14:tracePt t="128739" x="10045700" y="5037138"/>
          <p14:tracePt t="128756" x="10045700" y="5045075"/>
          <p14:tracePt t="128795" x="10045700" y="5054600"/>
          <p14:tracePt t="128803" x="10045700" y="5062538"/>
          <p14:tracePt t="128819" x="10045700" y="5072063"/>
          <p14:tracePt t="128859" x="10055225" y="5072063"/>
          <p14:tracePt t="128899" x="10063163" y="5072063"/>
          <p14:tracePt t="128907" x="10072688" y="5072063"/>
          <p14:tracePt t="128915" x="10082213" y="5072063"/>
          <p14:tracePt t="128939" x="10090150" y="5072063"/>
          <p14:tracePt t="128955" x="10099675" y="5072063"/>
          <p14:tracePt t="128979" x="10109200" y="5072063"/>
          <p14:tracePt t="129019" x="10117138" y="5072063"/>
          <p14:tracePt t="129051" x="10134600" y="5062538"/>
          <p14:tracePt t="129067" x="10134600" y="5054600"/>
          <p14:tracePt t="129075" x="10134600" y="5045075"/>
          <p14:tracePt t="129091" x="10134600" y="5037138"/>
          <p14:tracePt t="129100" x="10134600" y="5027613"/>
          <p14:tracePt t="129107" x="10134600" y="5018088"/>
          <p14:tracePt t="129124" x="10134600" y="5010150"/>
          <p14:tracePt t="129140" x="10134600" y="4991100"/>
          <p14:tracePt t="129171" x="10134600" y="4983163"/>
          <p14:tracePt t="129195" x="10117138" y="4983163"/>
          <p14:tracePt t="129211" x="10090150" y="4983163"/>
          <p14:tracePt t="129219" x="10082213" y="4983163"/>
          <p14:tracePt t="129227" x="10072688" y="4983163"/>
          <p14:tracePt t="129240" x="10063163" y="4983163"/>
          <p14:tracePt t="129257" x="10045700" y="4983163"/>
          <p14:tracePt t="129274" x="10018713" y="4983163"/>
          <p14:tracePt t="129291" x="10010775" y="4983163"/>
          <p14:tracePt t="129307" x="10001250" y="4991100"/>
          <p14:tracePt t="129324" x="10001250" y="5018088"/>
          <p14:tracePt t="129341" x="10001250" y="5037138"/>
          <p14:tracePt t="129357" x="10001250" y="5054600"/>
          <p14:tracePt t="129374" x="10001250" y="5072063"/>
          <p14:tracePt t="129391" x="10001250" y="5081588"/>
          <p14:tracePt t="129407" x="10001250" y="5116513"/>
          <p14:tracePt t="129424" x="10018713" y="5133975"/>
          <p14:tracePt t="129441" x="10028238" y="5143500"/>
          <p14:tracePt t="129458" x="10045700" y="5143500"/>
          <p14:tracePt t="129474" x="10055225" y="5143500"/>
          <p14:tracePt t="129491" x="10090150" y="5143500"/>
          <p14:tracePt t="129508" x="10099675" y="5143500"/>
          <p14:tracePt t="129524" x="10134600" y="5143500"/>
          <p14:tracePt t="129542" x="10153650" y="5143500"/>
          <p14:tracePt t="129558" x="10171113" y="5143500"/>
          <p14:tracePt t="129580" x="10180638" y="5133975"/>
          <p14:tracePt t="129595" x="10188575" y="5108575"/>
          <p14:tracePt t="129611" x="10198100" y="5099050"/>
          <p14:tracePt t="129625" x="10198100" y="5072063"/>
          <p14:tracePt t="129651" x="10198100" y="5054600"/>
          <p14:tracePt t="129676" x="10198100" y="5045075"/>
          <p14:tracePt t="129747" x="10180638" y="5045075"/>
          <p14:tracePt t="129755" x="10161588" y="5045075"/>
          <p14:tracePt t="129771" x="10153650" y="5045075"/>
          <p14:tracePt t="129779" x="10144125" y="5045075"/>
          <p14:tracePt t="129795" x="10134600" y="5045075"/>
          <p14:tracePt t="129811" x="10126663" y="5045075"/>
          <p14:tracePt t="129828" x="10117138" y="5045075"/>
          <p14:tracePt t="129842" x="10109200" y="5054600"/>
          <p14:tracePt t="129859" x="10109200" y="5081588"/>
          <p14:tracePt t="129876" x="10109200" y="5099050"/>
          <p14:tracePt t="129899" x="10109200" y="5116513"/>
          <p14:tracePt t="129909" x="10109200" y="5126038"/>
          <p14:tracePt t="129926" x="10109200" y="5133975"/>
          <p14:tracePt t="129942" x="10109200" y="5153025"/>
          <p14:tracePt t="129963" x="10117138" y="5160963"/>
          <p14:tracePt t="129995" x="10134600" y="5160963"/>
          <p14:tracePt t="130019" x="10144125" y="5160963"/>
          <p14:tracePt t="130027" x="10161588" y="5160963"/>
          <p14:tracePt t="130044" x="10171113" y="5160963"/>
          <p14:tracePt t="130123" x="10171113" y="5153025"/>
          <p14:tracePt t="130131" x="10171113" y="5143500"/>
          <p14:tracePt t="130140" x="10171113" y="5133975"/>
          <p14:tracePt t="130147" x="10171113" y="5126038"/>
          <p14:tracePt t="130160" x="10171113" y="5116513"/>
          <p14:tracePt t="130176" x="10171113" y="5108575"/>
          <p14:tracePt t="130193" x="10171113" y="5089525"/>
          <p14:tracePt t="130219" x="10161588" y="5089525"/>
          <p14:tracePt t="130235" x="10153650" y="5081588"/>
          <p14:tracePt t="130259" x="10144125" y="5081588"/>
          <p14:tracePt t="130323" x="10134600" y="5081588"/>
          <p14:tracePt t="130347" x="10134600" y="5089525"/>
          <p14:tracePt t="130355" x="10134600" y="5099050"/>
          <p14:tracePt t="130371" x="10134600" y="5108575"/>
          <p14:tracePt t="130380" x="10134600" y="5116513"/>
          <p14:tracePt t="130394" x="10134600" y="5126038"/>
          <p14:tracePt t="130410" x="10134600" y="5143500"/>
          <p14:tracePt t="130412" x="10134600" y="5153025"/>
          <p14:tracePt t="130435" x="10134600" y="5160963"/>
          <p14:tracePt t="130451" x="10144125" y="5170488"/>
          <p14:tracePt t="130467" x="10144125" y="5180013"/>
          <p14:tracePt t="130477" x="10153650" y="5180013"/>
          <p14:tracePt t="130494" x="10153650" y="5187950"/>
          <p14:tracePt t="130515" x="10161588" y="5187950"/>
          <p14:tracePt t="130787" x="10161588" y="5197475"/>
          <p14:tracePt t="131379" x="10153650" y="5197475"/>
          <p14:tracePt t="132796" x="10144125" y="5205413"/>
          <p14:tracePt t="132835" x="10144125" y="5214938"/>
          <p14:tracePt t="132907" x="10144125" y="5232400"/>
          <p14:tracePt t="132964" x="10144125" y="5241925"/>
          <p14:tracePt t="132988" x="10134600" y="5259388"/>
          <p14:tracePt t="133132" x="10134600" y="5268913"/>
          <p14:tracePt t="134972" x="10126663" y="5268913"/>
          <p14:tracePt t="134980" x="10117138" y="5276850"/>
          <p14:tracePt t="134996" x="10109200" y="5286375"/>
          <p14:tracePt t="135012" x="10109200" y="5295900"/>
          <p14:tracePt t="135028" x="10090150" y="5303838"/>
          <p14:tracePt t="135044" x="10072688" y="5322888"/>
          <p14:tracePt t="135057" x="10055225" y="5340350"/>
          <p14:tracePt t="135073" x="10018713" y="5375275"/>
          <p14:tracePt t="135090" x="9983788" y="5394325"/>
          <p14:tracePt t="135156" x="9974263" y="5402263"/>
          <p14:tracePt t="135164" x="9966325" y="5402263"/>
          <p14:tracePt t="135174" x="9956800" y="5419725"/>
          <p14:tracePt t="135190" x="9929813" y="5429250"/>
          <p14:tracePt t="135207" x="9894888" y="5456238"/>
          <p14:tracePt t="135224" x="9848850" y="5465763"/>
          <p14:tracePt t="135241" x="9804400" y="5491163"/>
          <p14:tracePt t="135257" x="9742488" y="5500688"/>
          <p14:tracePt t="135274" x="9698038" y="5510213"/>
          <p14:tracePt t="135291" x="9644063" y="5527675"/>
          <p14:tracePt t="135307" x="9474200" y="5589588"/>
          <p14:tracePt t="135308" x="9385300" y="5599113"/>
          <p14:tracePt t="135325" x="9205913" y="5616575"/>
          <p14:tracePt t="135341" x="9010650" y="5626100"/>
          <p14:tracePt t="135357" x="8929688" y="5626100"/>
          <p14:tracePt t="135374" x="8804275" y="5626100"/>
          <p14:tracePt t="135391" x="8616950" y="5626100"/>
          <p14:tracePt t="135408" x="8447088" y="5626100"/>
          <p14:tracePt t="135424" x="8269288" y="5626100"/>
          <p14:tracePt t="135441" x="8062913" y="5626100"/>
          <p14:tracePt t="135458" x="7848600" y="5626100"/>
          <p14:tracePt t="135474" x="7688263" y="5616575"/>
          <p14:tracePt t="135491" x="7518400" y="5599113"/>
          <p14:tracePt t="135508" x="7500938" y="5589588"/>
          <p14:tracePt t="135525" x="7340600" y="5581650"/>
          <p14:tracePt t="135541" x="7161213" y="5537200"/>
          <p14:tracePt t="135558" x="7045325" y="5518150"/>
          <p14:tracePt t="135575" x="6938963" y="5510213"/>
          <p14:tracePt t="135591" x="6831013" y="5483225"/>
          <p14:tracePt t="135608" x="6732588" y="5473700"/>
          <p14:tracePt t="135625" x="6680200" y="5473700"/>
          <p14:tracePt t="135642" x="6643688" y="5456238"/>
          <p14:tracePt t="135659" x="6616700" y="5456238"/>
          <p14:tracePt t="135675" x="6562725" y="5446713"/>
          <p14:tracePt t="135692" x="6438900" y="5446713"/>
          <p14:tracePt t="135709" x="6340475" y="5438775"/>
          <p14:tracePt t="135725" x="6251575" y="5438775"/>
          <p14:tracePt t="135742" x="6215063" y="5438775"/>
          <p14:tracePt t="135759" x="6161088" y="5438775"/>
          <p14:tracePt t="135775" x="6116638" y="5438775"/>
          <p14:tracePt t="135792" x="6072188" y="5438775"/>
          <p14:tracePt t="135809" x="6045200" y="5438775"/>
          <p14:tracePt t="135825" x="6018213" y="5446713"/>
          <p14:tracePt t="135842" x="5983288" y="5456238"/>
          <p14:tracePt t="135859" x="5965825" y="5465763"/>
          <p14:tracePt t="135924" x="5965825" y="5473700"/>
          <p14:tracePt t="136101" x="5965825" y="5483225"/>
          <p14:tracePt t="136588" x="5973763" y="5473700"/>
          <p14:tracePt t="136596" x="5991225" y="5465763"/>
          <p14:tracePt t="136604" x="6000750" y="5465763"/>
          <p14:tracePt t="136613" x="6010275" y="5465763"/>
          <p14:tracePt t="136628" x="6018213" y="5456238"/>
          <p14:tracePt t="136644" x="6018213" y="5446713"/>
          <p14:tracePt t="136661" x="6027738" y="5446713"/>
          <p14:tracePt t="136884" x="6037263" y="5446713"/>
          <p14:tracePt t="136892" x="6037263" y="5438775"/>
          <p14:tracePt t="136901" x="6054725" y="5438775"/>
          <p14:tracePt t="136912" x="6062663" y="5438775"/>
          <p14:tracePt t="136928" x="6089650" y="5438775"/>
          <p14:tracePt t="137380" x="6099175" y="5438775"/>
          <p14:tracePt t="137388" x="6116638" y="5438775"/>
          <p14:tracePt t="137397" x="6143625" y="5438775"/>
          <p14:tracePt t="137414" x="6197600" y="5411788"/>
          <p14:tracePt t="137430" x="6303963" y="5384800"/>
          <p14:tracePt t="137447" x="6394450" y="5367338"/>
          <p14:tracePt t="137463" x="6491288" y="5330825"/>
          <p14:tracePt t="137480" x="6643688" y="5276850"/>
          <p14:tracePt t="137497" x="6796088" y="5214938"/>
          <p14:tracePt t="137514" x="6946900" y="5160963"/>
          <p14:tracePt t="137530" x="7062788" y="5126038"/>
          <p14:tracePt t="137547" x="7188200" y="5081588"/>
          <p14:tracePt t="137564" x="7286625" y="5018088"/>
          <p14:tracePt t="137566" x="7331075" y="4991100"/>
          <p14:tracePt t="137581" x="7429500" y="4911725"/>
          <p14:tracePt t="137597" x="7483475" y="4857750"/>
          <p14:tracePt t="137614" x="7554913" y="4803775"/>
          <p14:tracePt t="137630" x="7608888" y="4759325"/>
          <p14:tracePt t="137647" x="7661275" y="4714875"/>
          <p14:tracePt t="137664" x="7697788" y="4687888"/>
          <p14:tracePt t="137681" x="7705725" y="4670425"/>
          <p14:tracePt t="137697" x="7715250" y="4660900"/>
          <p14:tracePt t="137714" x="7724775" y="4652963"/>
          <p14:tracePt t="137731" x="7732713" y="4652963"/>
          <p14:tracePt t="137747" x="7777163" y="4625975"/>
          <p14:tracePt t="137765" x="7867650" y="4554538"/>
          <p14:tracePt t="137781" x="7929563" y="4510088"/>
          <p14:tracePt t="137798" x="7974013" y="4473575"/>
          <p14:tracePt t="137814" x="7991475" y="4465638"/>
          <p14:tracePt t="138004" x="7983538" y="4465638"/>
          <p14:tracePt t="138021" x="7966075" y="4473575"/>
          <p14:tracePt t="138036" x="7939088" y="4483100"/>
          <p14:tracePt t="138044" x="7929563" y="4483100"/>
          <p14:tracePt t="138061" x="7920038" y="4483100"/>
          <p14:tracePt t="138076" x="7902575" y="4491038"/>
          <p14:tracePt t="138084" x="7902575" y="4500563"/>
          <p14:tracePt t="138101" x="7902575" y="4510088"/>
          <p14:tracePt t="138141" x="7902575" y="4527550"/>
          <p14:tracePt t="138180" x="7902575" y="4537075"/>
          <p14:tracePt t="138189" x="7902575" y="4545013"/>
          <p14:tracePt t="138221" x="7912100" y="4545013"/>
          <p14:tracePt t="138229" x="7929563" y="4545013"/>
          <p14:tracePt t="138244" x="7939088" y="4545013"/>
          <p14:tracePt t="138261" x="7956550" y="4545013"/>
          <p14:tracePt t="138333" x="7966075" y="4545013"/>
          <p14:tracePt t="138389" x="7966075" y="4537075"/>
          <p14:tracePt t="138396" x="7966075" y="4527550"/>
          <p14:tracePt t="138412" x="7956550" y="4510088"/>
          <p14:tracePt t="138436" x="7947025" y="4510088"/>
          <p14:tracePt t="138444" x="7939088" y="4510088"/>
          <p14:tracePt t="138453" x="7929563" y="4510088"/>
          <p14:tracePt t="138469" x="7920038" y="4510088"/>
          <p14:tracePt t="138485" x="7912100" y="4510088"/>
          <p14:tracePt t="138509" x="7902575" y="4510088"/>
          <p14:tracePt t="138533" x="7894638" y="4510088"/>
          <p14:tracePt t="138548" x="7885113" y="4510088"/>
          <p14:tracePt t="138564" x="7875588" y="4510088"/>
          <p14:tracePt t="138573" x="7867650" y="4510088"/>
          <p14:tracePt t="138583" x="7867650" y="4518025"/>
          <p14:tracePt t="138600" x="7858125" y="4545013"/>
          <p14:tracePt t="138617" x="7858125" y="4562475"/>
          <p14:tracePt t="138633" x="7858125" y="4581525"/>
          <p14:tracePt t="138650" x="7858125" y="4589463"/>
          <p14:tracePt t="138667" x="7858125" y="4598988"/>
          <p14:tracePt t="138683" x="7875588" y="4598988"/>
          <p14:tracePt t="138702" x="7885113" y="4598988"/>
          <p14:tracePt t="138717" x="7912100" y="4598988"/>
          <p14:tracePt t="138734" x="7939088" y="4598988"/>
          <p14:tracePt t="138750" x="7983538" y="4572000"/>
          <p14:tracePt t="138767" x="8010525" y="4554538"/>
          <p14:tracePt t="138784" x="8027988" y="4527550"/>
          <p14:tracePt t="138800" x="8037513" y="4518025"/>
          <p14:tracePt t="138817" x="8037513" y="4500563"/>
          <p14:tracePt t="138834" x="8037513" y="4491038"/>
          <p14:tracePt t="138851" x="8037513" y="4473575"/>
          <p14:tracePt t="138867" x="8027988" y="4473575"/>
          <p14:tracePt t="138884" x="8010525" y="4465638"/>
          <p14:tracePt t="138885" x="7983538" y="4465638"/>
          <p14:tracePt t="138901" x="7974013" y="4465638"/>
          <p14:tracePt t="138917" x="7956550" y="4465638"/>
          <p14:tracePt t="138934" x="7939088" y="4465638"/>
          <p14:tracePt t="138951" x="7929563" y="4465638"/>
          <p14:tracePt t="138968" x="7920038" y="4465638"/>
          <p14:tracePt t="138984" x="7894638" y="4465638"/>
          <p14:tracePt t="139001" x="7875588" y="4473575"/>
          <p14:tracePt t="139021" x="7875588" y="4483100"/>
          <p14:tracePt t="139034" x="7875588" y="4500563"/>
          <p14:tracePt t="139061" x="7885113" y="4518025"/>
          <p14:tracePt t="139077" x="7894638" y="4518025"/>
          <p14:tracePt t="139085" x="7902575" y="4518025"/>
          <p14:tracePt t="139101" x="7920038" y="4518025"/>
          <p14:tracePt t="139118" x="7929563" y="4518025"/>
          <p14:tracePt t="139135" x="7939088" y="4518025"/>
          <p14:tracePt t="139151" x="7947025" y="4518025"/>
          <p14:tracePt t="139168" x="7956550" y="4518025"/>
          <p14:tracePt t="139185" x="7974013" y="4510088"/>
          <p14:tracePt t="139221" x="7974013" y="4500563"/>
          <p14:tracePt t="139245" x="7974013" y="4491038"/>
          <p14:tracePt t="139253" x="7974013" y="4483100"/>
          <p14:tracePt t="139284" x="7956550" y="4483100"/>
          <p14:tracePt t="139301" x="7956550" y="4473575"/>
          <p14:tracePt t="139309" x="7947025" y="4473575"/>
          <p14:tracePt t="139453" x="7956550" y="4465638"/>
          <p14:tracePt t="139461" x="8018463" y="4446588"/>
          <p14:tracePt t="139469" x="8081963" y="4429125"/>
          <p14:tracePt t="139486" x="8286750" y="4375150"/>
          <p14:tracePt t="139502" x="8589963" y="4330700"/>
          <p14:tracePt t="139519" x="9251950" y="4303713"/>
          <p14:tracePt t="139536" x="9671050" y="4303713"/>
          <p14:tracePt t="139553" x="9929813" y="4303713"/>
          <p14:tracePt t="139569" x="10072688" y="4303713"/>
          <p14:tracePt t="139586" x="10161588" y="4303713"/>
          <p14:tracePt t="139603" x="10198100" y="4303713"/>
          <p14:tracePt t="139685" x="10206038" y="4303713"/>
          <p14:tracePt t="139733" x="10225088" y="4303713"/>
          <p14:tracePt t="139741" x="10233025" y="4313238"/>
          <p14:tracePt t="139749" x="10242550" y="4313238"/>
          <p14:tracePt t="139773" x="10252075" y="4313238"/>
          <p14:tracePt t="139797" x="10252075" y="4322763"/>
          <p14:tracePt t="139829" x="10252075" y="4330700"/>
          <p14:tracePt t="139853" x="10252075" y="4340225"/>
          <p14:tracePt t="139869" x="10252075" y="4348163"/>
          <p14:tracePt t="139877" x="10242550" y="4348163"/>
          <p14:tracePt t="139893" x="10225088" y="4348163"/>
          <p14:tracePt t="139904" x="10215563" y="4348163"/>
          <p14:tracePt t="139920" x="10188575" y="4348163"/>
          <p14:tracePt t="139937" x="10161588" y="4348163"/>
          <p14:tracePt t="139954" x="10144125" y="4348163"/>
          <p14:tracePt t="139970" x="10109200" y="4348163"/>
          <p14:tracePt t="139987" x="10072688" y="4348163"/>
          <p14:tracePt t="140004" x="10028238" y="4348163"/>
          <p14:tracePt t="140021" x="10001250" y="4348163"/>
          <p14:tracePt t="140037" x="9966325" y="4348163"/>
          <p14:tracePt t="140054" x="9947275" y="4348163"/>
          <p14:tracePt t="140071" x="9939338" y="4348163"/>
          <p14:tracePt t="140087" x="9929813" y="4340225"/>
          <p14:tracePt t="140109" x="9920288" y="4340225"/>
          <p14:tracePt t="140125" x="9912350" y="4340225"/>
          <p14:tracePt t="140138" x="9894888" y="4348163"/>
          <p14:tracePt t="140154" x="9867900" y="4348163"/>
          <p14:tracePt t="140171" x="9840913" y="4367213"/>
          <p14:tracePt t="140188" x="9823450" y="4375150"/>
          <p14:tracePt t="140213" x="9813925" y="4384675"/>
          <p14:tracePt t="140222" x="9804400" y="4394200"/>
          <p14:tracePt t="140238" x="9796463" y="4419600"/>
          <p14:tracePt t="140255" x="9786938" y="4438650"/>
          <p14:tracePt t="140271" x="9786938" y="4456113"/>
          <p14:tracePt t="140288" x="9786938" y="4473575"/>
          <p14:tracePt t="140305" x="9786938" y="4483100"/>
          <p14:tracePt t="140322" x="9786938" y="4510088"/>
          <p14:tracePt t="140338" x="9786938" y="4518025"/>
          <p14:tracePt t="140355" x="9786938" y="4527550"/>
          <p14:tracePt t="140372" x="9786938" y="4537075"/>
          <p14:tracePt t="140388" x="9804400" y="4545013"/>
          <p14:tracePt t="140405" x="9831388" y="4545013"/>
          <p14:tracePt t="140422" x="9858375" y="4554538"/>
          <p14:tracePt t="140438" x="9885363" y="4554538"/>
          <p14:tracePt t="140455" x="9912350" y="4562475"/>
          <p14:tracePt t="140472" x="9947275" y="4562475"/>
          <p14:tracePt t="140489" x="9983788" y="4562475"/>
          <p14:tracePt t="140505" x="10010775" y="4562475"/>
          <p14:tracePt t="140522" x="10037763" y="4562475"/>
          <p14:tracePt t="140539" x="10045700" y="4562475"/>
          <p14:tracePt t="140555" x="10063163" y="4562475"/>
          <p14:tracePt t="140572" x="10072688" y="4562475"/>
          <p14:tracePt t="140589" x="10099675" y="4562475"/>
          <p14:tracePt t="140605" x="10126663" y="4545013"/>
          <p14:tracePt t="140622" x="10134600" y="4545013"/>
          <p14:tracePt t="140639" x="10153650" y="4545013"/>
          <p14:tracePt t="140656" x="10161588" y="4537075"/>
          <p14:tracePt t="140672" x="10161588" y="4527550"/>
          <p14:tracePt t="140689" x="10180638" y="4527550"/>
          <p14:tracePt t="140706" x="10180638" y="4518025"/>
          <p14:tracePt t="140723" x="10188575" y="4491038"/>
          <p14:tracePt t="140739" x="10198100" y="4473575"/>
          <p14:tracePt t="140756" x="10206038" y="4465638"/>
          <p14:tracePt t="140774" x="10206038" y="4456113"/>
          <p14:tracePt t="140797" x="10206038" y="4446588"/>
          <p14:tracePt t="140837" x="10206038" y="4438650"/>
          <p14:tracePt t="140845" x="10206038" y="4429125"/>
          <p14:tracePt t="140856" x="10198100" y="4429125"/>
          <p14:tracePt t="140873" x="10188575" y="4419600"/>
          <p14:tracePt t="140890" x="10171113" y="4419600"/>
          <p14:tracePt t="140906" x="10144125" y="4411663"/>
          <p14:tracePt t="140923" x="10109200" y="4402138"/>
          <p14:tracePt t="140940" x="10082213" y="4394200"/>
          <p14:tracePt t="140956" x="10063163" y="4394200"/>
          <p14:tracePt t="140974" x="10055225" y="4394200"/>
          <p14:tracePt t="140990" x="10037763" y="4394200"/>
          <p14:tracePt t="141007" x="10010775" y="4394200"/>
          <p14:tracePt t="141023" x="9974263" y="4394200"/>
          <p14:tracePt t="141040" x="9956800" y="4394200"/>
          <p14:tracePt t="141057" x="9947275" y="4394200"/>
          <p14:tracePt t="141073" x="9929813" y="4394200"/>
          <p14:tracePt t="141090" x="9912350" y="4402138"/>
          <p14:tracePt t="141107" x="9875838" y="4411663"/>
          <p14:tracePt t="141124" x="9858375" y="4419600"/>
          <p14:tracePt t="141140" x="9840913" y="4429125"/>
          <p14:tracePt t="141157" x="9831388" y="4438650"/>
          <p14:tracePt t="141174" x="9813925" y="4438650"/>
          <p14:tracePt t="141197" x="9813925" y="4446588"/>
          <p14:tracePt t="141207" x="9804400" y="4446588"/>
          <p14:tracePt t="141224" x="9786938" y="4456113"/>
          <p14:tracePt t="141245" x="9777413" y="4473575"/>
          <p14:tracePt t="141261" x="9777413" y="4491038"/>
          <p14:tracePt t="141274" x="9777413" y="4500563"/>
          <p14:tracePt t="141291" x="9759950" y="4527550"/>
          <p14:tracePt t="141307" x="9759950" y="4545013"/>
          <p14:tracePt t="141324" x="9759950" y="4554538"/>
          <p14:tracePt t="141341" x="9759950" y="4581525"/>
          <p14:tracePt t="141342" x="9769475" y="4581525"/>
          <p14:tracePt t="141358" x="9796463" y="4589463"/>
          <p14:tracePt t="141374" x="9831388" y="4598988"/>
          <p14:tracePt t="141391" x="9885363" y="4598988"/>
          <p14:tracePt t="141408" x="9929813" y="4598988"/>
          <p14:tracePt t="141424" x="9991725" y="4598988"/>
          <p14:tracePt t="141441" x="10045700" y="4598988"/>
          <p14:tracePt t="141458" x="10082213" y="4581525"/>
          <p14:tracePt t="141475" x="10109200" y="4581525"/>
          <p14:tracePt t="141492" x="10153650" y="4562475"/>
          <p14:tracePt t="141508" x="10198100" y="4537075"/>
          <p14:tracePt t="141525" x="10313988" y="4491038"/>
          <p14:tracePt t="141542" x="10375900" y="4491038"/>
          <p14:tracePt t="141558" x="10412413" y="4465638"/>
          <p14:tracePt t="141575" x="10420350" y="4465638"/>
          <p14:tracePt t="141597" x="10429875" y="4465638"/>
          <p14:tracePt t="141613" x="10439400" y="4465638"/>
          <p14:tracePt t="141625" x="10439400" y="4456113"/>
          <p14:tracePt t="141645" x="10447338" y="4456113"/>
          <p14:tracePt t="141661" x="10447338" y="4446588"/>
          <p14:tracePt t="141678" x="10447338" y="4438650"/>
          <p14:tracePt t="141717" x="10447338" y="4429125"/>
          <p14:tracePt t="141726" x="10447338" y="4411663"/>
          <p14:tracePt t="141742" x="10439400" y="4411663"/>
          <p14:tracePt t="141749" x="10439400" y="4394200"/>
          <p14:tracePt t="141759" x="10420350" y="4384675"/>
          <p14:tracePt t="141775" x="10412413" y="4384675"/>
          <p14:tracePt t="141792" x="10394950" y="4375150"/>
          <p14:tracePt t="141809" x="10367963" y="4375150"/>
          <p14:tracePt t="141826" x="10331450" y="4357688"/>
          <p14:tracePt t="141842" x="10304463" y="4348163"/>
          <p14:tracePt t="141859" x="10287000" y="4348163"/>
          <p14:tracePt t="141876" x="10269538" y="4348163"/>
          <p14:tracePt t="141892" x="10233025" y="4348163"/>
          <p14:tracePt t="141910" x="10171113" y="4348163"/>
          <p14:tracePt t="141926" x="10117138" y="4348163"/>
          <p14:tracePt t="141943" x="10063163" y="4367213"/>
          <p14:tracePt t="141959" x="10037763" y="4367213"/>
          <p14:tracePt t="141976" x="10010775" y="4367213"/>
          <p14:tracePt t="141993" x="10001250" y="4367213"/>
          <p14:tracePt t="142009" x="9966325" y="4384675"/>
          <p14:tracePt t="142026" x="9929813" y="4384675"/>
          <p14:tracePt t="142043" x="9902825" y="4394200"/>
          <p14:tracePt t="142060" x="9875838" y="4394200"/>
          <p14:tracePt t="142076" x="9858375" y="4402138"/>
          <p14:tracePt t="142094" x="9840913" y="4411663"/>
          <p14:tracePt t="142110" x="9813925" y="4419600"/>
          <p14:tracePt t="142126" x="9786938" y="4429125"/>
          <p14:tracePt t="142143" x="9769475" y="4429125"/>
          <p14:tracePt t="142160" x="9759950" y="4429125"/>
          <p14:tracePt t="142177" x="9752013" y="4446588"/>
          <p14:tracePt t="142193" x="9742488" y="4446588"/>
          <p14:tracePt t="142210" x="9715500" y="4465638"/>
          <p14:tracePt t="142227" x="9698038" y="4473575"/>
          <p14:tracePt t="142243" x="9688513" y="4483100"/>
          <p14:tracePt t="142262" x="9688513" y="4500563"/>
          <p14:tracePt t="142278" x="9688513" y="4510088"/>
          <p14:tracePt t="142294" x="9688513" y="4527550"/>
          <p14:tracePt t="142333" x="9688513" y="4537075"/>
          <p14:tracePt t="142342" x="9688513" y="4545013"/>
          <p14:tracePt t="142349" x="9698038" y="4545013"/>
          <p14:tracePt t="142360" x="9705975" y="4554538"/>
          <p14:tracePt t="142377" x="9742488" y="4562475"/>
          <p14:tracePt t="142394" x="9769475" y="4562475"/>
          <p14:tracePt t="142411" x="9823450" y="4572000"/>
          <p14:tracePt t="142427" x="9875838" y="4581525"/>
          <p14:tracePt t="142444" x="9939338" y="4581525"/>
          <p14:tracePt t="142461" x="10010775" y="4581525"/>
          <p14:tracePt t="142462" x="10037763" y="4581525"/>
          <p14:tracePt t="142478" x="10090150" y="4581525"/>
          <p14:tracePt t="142494" x="10134600" y="4581525"/>
          <p14:tracePt t="142511" x="10171113" y="4581525"/>
          <p14:tracePt t="142528" x="10198100" y="4581525"/>
          <p14:tracePt t="142544" x="10233025" y="4581525"/>
          <p14:tracePt t="142561" x="10277475" y="4562475"/>
          <p14:tracePt t="142578" x="10340975" y="4545013"/>
          <p14:tracePt t="142594" x="10385425" y="4527550"/>
          <p14:tracePt t="142611" x="10412413" y="4518025"/>
          <p14:tracePt t="142628" x="10429875" y="4518025"/>
          <p14:tracePt t="142669" x="10439400" y="4518025"/>
          <p14:tracePt t="142685" x="10447338" y="4510088"/>
          <p14:tracePt t="142702" x="10466388" y="4510088"/>
          <p14:tracePt t="142709" x="10474325" y="4500563"/>
          <p14:tracePt t="142717" x="10483850" y="4500563"/>
          <p14:tracePt t="142733" x="10483850" y="4491038"/>
          <p14:tracePt t="142757" x="10483850" y="4483100"/>
          <p14:tracePt t="142774" x="10483850" y="4473575"/>
          <p14:tracePt t="142789" x="10501313" y="4465638"/>
          <p14:tracePt t="142805" x="10501313" y="4446588"/>
          <p14:tracePt t="142837" x="10501313" y="4438650"/>
          <p14:tracePt t="142885" x="10501313" y="4429125"/>
          <p14:tracePt t="142893" x="10501313" y="4419600"/>
          <p14:tracePt t="142909" x="10491788" y="4411663"/>
          <p14:tracePt t="142957" x="10483850" y="4402138"/>
          <p14:tracePt t="143045" x="10474325" y="4402138"/>
          <p14:tracePt t="143189" x="10466388" y="4394200"/>
          <p14:tracePt t="146974" x="10456863" y="4394200"/>
          <p14:tracePt t="147046" x="10447338" y="4394200"/>
          <p14:tracePt t="147054" x="10439400" y="4402138"/>
          <p14:tracePt t="147062" x="10420350" y="4419600"/>
          <p14:tracePt t="147074" x="10402888" y="4429125"/>
          <p14:tracePt t="147090" x="10385425" y="4446588"/>
          <p14:tracePt t="147150" x="10385425" y="4456113"/>
          <p14:tracePt t="147158" x="10385425" y="4473575"/>
          <p14:tracePt t="147166" x="10385425" y="4483100"/>
          <p14:tracePt t="147176" x="10375900" y="4500563"/>
          <p14:tracePt t="147191" x="10375900" y="4527550"/>
          <p14:tracePt t="147207" x="10367963" y="4562475"/>
          <p14:tracePt t="147224" x="10358438" y="4616450"/>
          <p14:tracePt t="147241" x="10348913" y="4732338"/>
          <p14:tracePt t="147257" x="10340975" y="4840288"/>
          <p14:tracePt t="147274" x="10331450" y="4965700"/>
          <p14:tracePt t="147291" x="10304463" y="5081588"/>
          <p14:tracePt t="147308" x="10296525" y="5160963"/>
          <p14:tracePt t="147324" x="10287000" y="5187950"/>
          <p14:tracePt t="147341" x="10269538" y="5276850"/>
          <p14:tracePt t="147358" x="10252075" y="5402263"/>
          <p14:tracePt t="147375" x="10215563" y="5473700"/>
          <p14:tracePt t="147391" x="10188575" y="5500688"/>
          <p14:tracePt t="147408" x="10153650" y="5589588"/>
          <p14:tracePt t="147425" x="10144125" y="5661025"/>
          <p14:tracePt t="147441" x="10134600" y="5697538"/>
          <p14:tracePt t="147458" x="10117138" y="5741988"/>
          <p14:tracePt t="147475" x="10109200" y="5768975"/>
          <p14:tracePt t="147491" x="10082213" y="5840413"/>
          <p14:tracePt t="147508" x="10037763" y="5894388"/>
          <p14:tracePt t="147525" x="10001250" y="5965825"/>
          <p14:tracePt t="147542" x="9991725" y="5983288"/>
          <p14:tracePt t="147559" x="9974263" y="6027738"/>
          <p14:tracePt t="147575" x="9956800" y="6099175"/>
          <p14:tracePt t="147592" x="9939338" y="6143625"/>
          <p14:tracePt t="147608" x="9929813" y="6170613"/>
          <p14:tracePt t="147638" x="9929813" y="6188075"/>
          <p14:tracePt t="147646" x="9929813" y="6197600"/>
          <p14:tracePt t="147659" x="9929813" y="6224588"/>
          <p14:tracePt t="147675" x="9920288" y="6269038"/>
          <p14:tracePt t="147692" x="9894888" y="6313488"/>
          <p14:tracePt t="147709" x="9894888" y="6348413"/>
          <p14:tracePt t="147725" x="9894888" y="6357938"/>
          <p14:tracePt t="147743" x="9885363" y="6394450"/>
          <p14:tracePt t="147759" x="9875838" y="6411913"/>
          <p14:tracePt t="147782" x="9867900" y="6419850"/>
          <p14:tracePt t="147814" x="9867900" y="6438900"/>
          <p14:tracePt t="147838" x="9858375" y="6446838"/>
          <p14:tracePt t="147846" x="9858375" y="6456363"/>
          <p14:tracePt t="147854" x="9858375" y="6465888"/>
          <p14:tracePt t="147863" x="9848850" y="6473825"/>
          <p14:tracePt t="147886" x="9848850" y="6491288"/>
          <p14:tracePt t="147902" x="9848850" y="6500813"/>
          <p14:tracePt t="147918" x="9848850" y="6518275"/>
          <p14:tracePt t="147934" x="9840913" y="6518275"/>
          <p14:tracePt t="147958" x="9840913" y="6527800"/>
          <p14:tracePt t="147982" x="9840913" y="6545263"/>
          <p14:tracePt t="147998" x="9840913" y="6554788"/>
          <p14:tracePt t="148006" x="9831388" y="6554788"/>
          <p14:tracePt t="148014" x="9823450" y="6572250"/>
          <p14:tracePt t="148030" x="9813925" y="6581775"/>
          <p14:tracePt t="148046" x="9804400" y="6599238"/>
          <p14:tracePt t="148062" x="9804400" y="6608763"/>
          <p14:tracePt t="148134" x="9796463" y="6608763"/>
          <p14:tracePt t="148230" x="9786938" y="6608763"/>
          <p14:tracePt t="148294" x="9769475" y="6608763"/>
          <p14:tracePt t="148375" x="9759950" y="6608763"/>
          <p14:tracePt t="148542" x="9759950" y="6599238"/>
          <p14:tracePt t="158560" x="9742488" y="6599238"/>
          <p14:tracePt t="159560" x="9732963" y="6599238"/>
          <p14:tracePt t="159832" x="9705975" y="6599238"/>
          <p14:tracePt t="159840" x="9653588" y="6608763"/>
          <p14:tracePt t="159849" x="9617075" y="6616700"/>
          <p14:tracePt t="159859" x="9582150" y="6616700"/>
          <p14:tracePt t="159876" x="9555163" y="6626225"/>
          <p14:tracePt t="159893" x="9528175" y="6626225"/>
          <p14:tracePt t="159910" x="9501188" y="6643688"/>
          <p14:tracePt t="159926" x="9447213" y="6653213"/>
          <p14:tracePt t="159943" x="9385300" y="6653213"/>
          <p14:tracePt t="159960" x="9323388" y="6653213"/>
          <p14:tracePt t="159961" x="9296400" y="6653213"/>
          <p14:tracePt t="159977" x="9242425" y="6653213"/>
          <p14:tracePt t="159993" x="9197975" y="6653213"/>
          <p14:tracePt t="160010" x="9126538" y="6653213"/>
          <p14:tracePt t="160027" x="9072563" y="6643688"/>
          <p14:tracePt t="160043" x="9001125" y="6643688"/>
          <p14:tracePt t="160060" x="8902700" y="6634163"/>
          <p14:tracePt t="160077" x="8786813" y="6608763"/>
          <p14:tracePt t="160093" x="8634413" y="6581775"/>
          <p14:tracePt t="160110" x="8501063" y="6562725"/>
          <p14:tracePt t="160127" x="8412163" y="6554788"/>
          <p14:tracePt t="160144" x="8277225" y="6537325"/>
          <p14:tracePt t="160146" x="8224838" y="6537325"/>
          <p14:tracePt t="160161" x="8143875" y="6518275"/>
          <p14:tracePt t="160177" x="8099425" y="6510338"/>
          <p14:tracePt t="160194" x="8054975" y="6510338"/>
          <p14:tracePt t="160210" x="8027988" y="6510338"/>
          <p14:tracePt t="160227" x="7991475" y="6510338"/>
          <p14:tracePt t="160244" x="7947025" y="6510338"/>
          <p14:tracePt t="160261" x="7858125" y="6510338"/>
          <p14:tracePt t="160277" x="7759700" y="6510338"/>
          <p14:tracePt t="160294" x="7643813" y="6510338"/>
          <p14:tracePt t="160311" x="7527925" y="6510338"/>
          <p14:tracePt t="160327" x="7419975" y="6510338"/>
          <p14:tracePt t="160345" x="7331075" y="6510338"/>
          <p14:tracePt t="160361" x="7286625" y="6510338"/>
          <p14:tracePt t="160377" x="7242175" y="6510338"/>
          <p14:tracePt t="160394" x="7197725" y="6510338"/>
          <p14:tracePt t="160411" x="7170738" y="6518275"/>
          <p14:tracePt t="160428" x="7134225" y="6527800"/>
          <p14:tracePt t="160444" x="7108825" y="6527800"/>
          <p14:tracePt t="160461" x="7081838" y="6554788"/>
          <p14:tracePt t="160478" x="7054850" y="6554788"/>
          <p14:tracePt t="160497" x="7037388" y="6562725"/>
          <p14:tracePt t="160513" x="7010400" y="6581775"/>
          <p14:tracePt t="160529" x="7000875" y="6589713"/>
          <p14:tracePt t="160545" x="6973888" y="6608763"/>
          <p14:tracePt t="160561" x="6956425" y="6626225"/>
          <p14:tracePt t="160578" x="6956425" y="6634163"/>
          <p14:tracePt t="160600" x="6946900" y="6634163"/>
          <p14:tracePt t="160632" x="6946900" y="6643688"/>
          <p14:tracePt t="160641" x="6946900" y="6653213"/>
          <p14:tracePt t="160648" x="6946900" y="6670675"/>
          <p14:tracePt t="160665" x="6946900" y="6688138"/>
          <p14:tracePt t="160681" x="6965950" y="6688138"/>
          <p14:tracePt t="160695" x="6983413" y="6688138"/>
          <p14:tracePt t="160712" x="6991350" y="6688138"/>
          <p14:tracePt t="160730" x="7010400" y="6688138"/>
          <p14:tracePt t="160745" x="7018338" y="6688138"/>
          <p14:tracePt t="160762" x="7037388" y="6688138"/>
          <p14:tracePt t="160779" x="7072313" y="6688138"/>
          <p14:tracePt t="160795" x="7116763" y="6688138"/>
          <p14:tracePt t="160812" x="7134225" y="6688138"/>
          <p14:tracePt t="160829" x="7161213" y="6680200"/>
          <p14:tracePt t="160846" x="7170738" y="6680200"/>
          <p14:tracePt t="161593" x="7161213" y="6680200"/>
          <p14:tracePt t="161625" x="7153275" y="6680200"/>
          <p14:tracePt t="161641" x="7143750" y="6680200"/>
          <p14:tracePt t="163321" x="7134225" y="6680200"/>
          <p14:tracePt t="163329" x="7134225" y="6670675"/>
          <p14:tracePt t="163369" x="7126288" y="6670675"/>
          <p14:tracePt t="163377" x="7126288" y="6653213"/>
          <p14:tracePt t="163386" x="7108825" y="6634163"/>
          <p14:tracePt t="163403" x="7099300" y="6589713"/>
          <p14:tracePt t="163419" x="7062788" y="6527800"/>
          <p14:tracePt t="163436" x="6991350" y="6402388"/>
          <p14:tracePt t="163453" x="6894513" y="6259513"/>
          <p14:tracePt t="163470" x="6759575" y="6054725"/>
          <p14:tracePt t="163486" x="6616700" y="5884863"/>
          <p14:tracePt t="163503" x="6465888" y="5697538"/>
          <p14:tracePt t="163520" x="6313488" y="5518150"/>
          <p14:tracePt t="163536" x="6126163" y="5286375"/>
          <p14:tracePt t="163537" x="6045200" y="5205413"/>
          <p14:tracePt t="163554" x="5840413" y="4965700"/>
          <p14:tracePt t="163570" x="5626100" y="4660900"/>
          <p14:tracePt t="163587" x="5232400" y="4197350"/>
          <p14:tracePt t="163603" x="4848225" y="3795713"/>
          <p14:tracePt t="163620" x="4473575" y="3375025"/>
          <p14:tracePt t="163637" x="4205288" y="3062288"/>
          <p14:tracePt t="163653" x="4000500" y="2795588"/>
          <p14:tracePt t="163670" x="3830638" y="2598738"/>
          <p14:tracePt t="163687" x="3643313" y="2374900"/>
          <p14:tracePt t="163704" x="3446463" y="2133600"/>
          <p14:tracePt t="163720" x="3224213" y="1847850"/>
          <p14:tracePt t="163738" x="2965450" y="1608138"/>
          <p14:tracePt t="163754" x="2847975" y="1465263"/>
          <p14:tracePt t="163770" x="2759075" y="1322388"/>
          <p14:tracePt t="163787" x="2679700" y="1169988"/>
          <p14:tracePt t="163804" x="2581275" y="990600"/>
          <p14:tracePt t="163820" x="2438400" y="812800"/>
          <p14:tracePt t="163837" x="2276475" y="625475"/>
          <p14:tracePt t="163854" x="2062163" y="438150"/>
          <p14:tracePt t="163871" x="1884363" y="285750"/>
          <p14:tracePt t="163887" x="1724025" y="125413"/>
          <p14:tracePt t="163904" x="1598613" y="0"/>
          <p14:tracePt t="163921" x="1428750" y="0"/>
          <p14:tracePt t="164707" x="1411288" y="107950"/>
          <p14:tracePt t="164881" x="1419225" y="107950"/>
          <p14:tracePt t="164889" x="1438275" y="142875"/>
          <p14:tracePt t="164897" x="1455738" y="169863"/>
          <p14:tracePt t="164907" x="1482725" y="204788"/>
          <p14:tracePt t="164924" x="1581150" y="374650"/>
          <p14:tracePt t="164940" x="1741488" y="581025"/>
          <p14:tracePt t="164957" x="1946275" y="839788"/>
          <p14:tracePt t="164974" x="2251075" y="1187450"/>
          <p14:tracePt t="164990" x="2554288" y="1490663"/>
          <p14:tracePt t="165007" x="2955925" y="1884363"/>
          <p14:tracePt t="165024" x="3446463" y="2295525"/>
          <p14:tracePt t="165041" x="3911600" y="2660650"/>
          <p14:tracePt t="165042" x="4170363" y="286702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xmlns="" id="{E2437EDD-8FC4-7D4C-8D7F-80EE35B71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1506" y="0"/>
            <a:ext cx="9348988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09"/>
    </mc:Choice>
    <mc:Fallback>
      <p:transition spd="slow" advTm="39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881890CE-A691-564B-A2D2-4FCCB8E83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54398"/>
            <a:ext cx="12192000" cy="31036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" y="205288"/>
            <a:ext cx="5034093" cy="35491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2538" y="205288"/>
            <a:ext cx="4661736" cy="376413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86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37"/>
    </mc:Choice>
    <mc:Fallback>
      <p:transition spd="slow" advTm="63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9" name="Google Shape;99;p15"/>
          <p:cNvSpPr/>
          <p:nvPr/>
        </p:nvSpPr>
        <p:spPr>
          <a:xfrm>
            <a:off x="0" y="372754"/>
            <a:ext cx="5334000" cy="782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VILLAGES, TOWNS &amp; CITIES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00" name="Google Shape;100;p15"/>
          <p:cNvSpPr/>
          <p:nvPr/>
        </p:nvSpPr>
        <p:spPr>
          <a:xfrm>
            <a:off x="0" y="1295543"/>
            <a:ext cx="2116667" cy="617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YEAR </a:t>
            </a:r>
            <a:r>
              <a:rPr lang="en-US" sz="2400" b="1" dirty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THREE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01" name="Google Shape;101;p15"/>
          <p:cNvSpPr/>
          <p:nvPr/>
        </p:nvSpPr>
        <p:spPr>
          <a:xfrm>
            <a:off x="0" y="2053580"/>
            <a:ext cx="1591733" cy="554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AUTUMN 2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8128000" y="4419600"/>
            <a:ext cx="3314246" cy="1782396"/>
          </a:xfrm>
          <a:prstGeom prst="cloudCallout">
            <a:avLst>
              <a:gd name="adj1" fmla="val 61027"/>
              <a:gd name="adj2" fmla="val 63618"/>
            </a:avLst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Complete your learning review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68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18"/>
    </mc:Choice>
    <mc:Fallback>
      <p:transition spd="slow" advTm="39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2231136" y="964691"/>
            <a:ext cx="7729728" cy="4097165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abin"/>
              <a:buNone/>
            </a:pPr>
            <a:r>
              <a:rPr lang="en-US" sz="4000" b="1" i="0" u="none" strike="noStrike" cap="none" dirty="0">
                <a:solidFill>
                  <a:srgbClr val="262626"/>
                </a:solidFill>
                <a:latin typeface="Gill Sans MT" panose="020B0502020104020203" pitchFamily="34" charset="0"/>
                <a:sym typeface="Cabin"/>
              </a:rPr>
              <a:t>LESSON ONE</a:t>
            </a:r>
            <a:br>
              <a:rPr lang="en-US" sz="4000" b="1" i="0" u="none" strike="noStrike" cap="none" dirty="0">
                <a:solidFill>
                  <a:srgbClr val="262626"/>
                </a:solidFill>
                <a:latin typeface="Gill Sans MT" panose="020B0502020104020203" pitchFamily="34" charset="0"/>
                <a:sym typeface="Cabin"/>
              </a:rPr>
            </a:br>
            <a:r>
              <a:rPr lang="en-US" sz="2800" b="0" i="0" u="none" strike="noStrike" cap="none" dirty="0">
                <a:solidFill>
                  <a:srgbClr val="262626"/>
                </a:solidFill>
                <a:latin typeface="Gill Sans MT" panose="020B0502020104020203" pitchFamily="34" charset="0"/>
                <a:sym typeface="Cabin"/>
              </a:rPr>
              <a:t/>
            </a:r>
            <a:br>
              <a:rPr lang="en-US" sz="2800" b="0" i="0" u="none" strike="noStrike" cap="none" dirty="0">
                <a:solidFill>
                  <a:srgbClr val="262626"/>
                </a:solidFill>
                <a:latin typeface="Gill Sans MT" panose="020B0502020104020203" pitchFamily="34" charset="0"/>
                <a:sym typeface="Cabin"/>
              </a:rPr>
            </a:br>
            <a:r>
              <a:rPr lang="en-US" i="1" dirty="0">
                <a:latin typeface="Gill Sans MT" panose="020B0502020104020203" pitchFamily="34" charset="0"/>
              </a:rPr>
              <a:t>WHERE ARE ALL OF THE WORLD’S PEOPLE</a:t>
            </a:r>
            <a:r>
              <a:rPr lang="en-US" sz="2800" b="0" i="1" u="none" strike="noStrike" cap="none" dirty="0">
                <a:solidFill>
                  <a:srgbClr val="262626"/>
                </a:solidFill>
                <a:latin typeface="Gill Sans MT" panose="020B0502020104020203" pitchFamily="34" charset="0"/>
                <a:sym typeface="Cabin"/>
              </a:rPr>
              <a:t>?</a:t>
            </a:r>
            <a:endParaRPr i="1" dirty="0">
              <a:latin typeface="Gill Sans MT" panose="020B0502020104020203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81"/>
    </mc:Choice>
    <mc:Fallback>
      <p:transition spd="slow" advTm="8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u="sng" dirty="0">
                <a:hlinkClick r:id="rId4"/>
              </a:rPr>
              <a:t>https://www.worldometers.info/world-population/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35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80"/>
    </mc:Choice>
    <mc:Fallback>
      <p:transition spd="slow" advTm="58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916670"/>
            <a:ext cx="8991600" cy="1645920"/>
          </a:xfrm>
        </p:spPr>
        <p:txBody>
          <a:bodyPr/>
          <a:lstStyle/>
          <a:p>
            <a:r>
              <a:rPr lang="en-GB" sz="5400" dirty="0"/>
              <a:t>8,000,000,000</a:t>
            </a:r>
            <a:br>
              <a:rPr lang="en-GB" sz="5400" dirty="0"/>
            </a:br>
            <a:r>
              <a:rPr lang="en-GB" sz="5400" dirty="0"/>
              <a:t>Eight Billion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88B60768-FFF0-D84E-99BA-F9D75EE08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400" y="2717800"/>
            <a:ext cx="7569200" cy="14224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D71F9142-A488-CA4F-B78A-4D91C5679B1D}"/>
              </a:ext>
            </a:extLst>
          </p:cNvPr>
          <p:cNvSpPr txBox="1">
            <a:spLocks/>
          </p:cNvSpPr>
          <p:nvPr/>
        </p:nvSpPr>
        <p:spPr>
          <a:xfrm>
            <a:off x="1600200" y="4352544"/>
            <a:ext cx="899160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Cabin"/>
              <a:buNone/>
              <a:defRPr sz="3800" b="0" i="0" u="none" strike="noStrike" cap="none">
                <a:solidFill>
                  <a:srgbClr val="26262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GB" sz="5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97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70"/>
    </mc:Choice>
    <mc:Fallback>
      <p:transition spd="slow" advTm="37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41" y="258177"/>
            <a:ext cx="7717019" cy="5549065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8085222" y="258177"/>
            <a:ext cx="3801978" cy="2661486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Are there more </a:t>
            </a:r>
            <a:r>
              <a:rPr lang="en-GB" sz="2400" u="sng" dirty="0" smtClean="0"/>
              <a:t>births</a:t>
            </a:r>
            <a:r>
              <a:rPr lang="en-GB" sz="2400" dirty="0" smtClean="0"/>
              <a:t> or </a:t>
            </a:r>
            <a:r>
              <a:rPr lang="en-GB" sz="2400" u="sng" dirty="0" smtClean="0"/>
              <a:t>deaths</a:t>
            </a:r>
            <a:r>
              <a:rPr lang="en-GB" sz="2400" dirty="0" smtClean="0"/>
              <a:t> every three minutes?</a:t>
            </a:r>
            <a:endParaRPr lang="en-GB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05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92"/>
    </mc:Choice>
    <mc:Fallback>
      <p:transition spd="slow" advTm="51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 descr="A picture containing line chart&#10;&#10;Description automatically generated">
            <a:extLst>
              <a:ext uri="{FF2B5EF4-FFF2-40B4-BE49-F238E27FC236}">
                <a16:creationId xmlns:a16="http://schemas.microsoft.com/office/drawing/2014/main" xmlns="" id="{5D2ECDBD-CA9A-EE41-9BB3-4E06A3CCD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18" y="300511"/>
            <a:ext cx="10825764" cy="643791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93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123"/>
    </mc:Choice>
    <mc:Fallback>
      <p:transition spd="slow" advTm="141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2" x="8224838" y="5018088"/>
          <p14:tracePt t="835" x="8232775" y="5018088"/>
          <p14:tracePt t="843" x="8259763" y="5018088"/>
          <p14:tracePt t="851" x="8304213" y="5018088"/>
          <p14:tracePt t="863" x="8402638" y="4991100"/>
          <p14:tracePt t="879" x="8688388" y="4902200"/>
          <p14:tracePt t="896" x="9153525" y="4786313"/>
          <p14:tracePt t="913" x="9796463" y="4598988"/>
          <p14:tracePt t="929" x="10439400" y="4419600"/>
          <p14:tracePt t="946" x="11368088" y="4116388"/>
          <p14:tracePt t="963" x="11947525" y="4010025"/>
          <p14:tracePt t="979" x="12188825" y="3822700"/>
          <p14:tracePt t="996" x="12188825" y="3741738"/>
          <p14:tracePt t="1013" x="12188825" y="3616325"/>
          <p14:tracePt t="1030" x="12188825" y="3554413"/>
          <p14:tracePt t="1047" x="12188825" y="3544888"/>
          <p14:tracePt t="1063" x="12188825" y="3536950"/>
          <p14:tracePt t="1146" x="12188825" y="3527425"/>
          <p14:tracePt t="1235" x="12171363" y="3527425"/>
          <p14:tracePt t="1251" x="12161838" y="3527425"/>
          <p14:tracePt t="1267" x="12134850" y="3527425"/>
          <p14:tracePt t="1275" x="12117388" y="3527425"/>
          <p14:tracePt t="1283" x="12099925" y="3527425"/>
          <p14:tracePt t="1297" x="12072938" y="3527425"/>
          <p14:tracePt t="1314" x="12038013" y="3527425"/>
          <p14:tracePt t="1331" x="12001500" y="3527425"/>
          <p14:tracePt t="1347" x="11974513" y="3527425"/>
          <p14:tracePt t="1364" x="11957050" y="3517900"/>
          <p14:tracePt t="1381" x="11895138" y="3517900"/>
          <p14:tracePt t="1397" x="11814175" y="3490913"/>
          <p14:tracePt t="1414" x="11725275" y="3482975"/>
          <p14:tracePt t="1431" x="11644313" y="3473450"/>
          <p14:tracePt t="1447" x="11582400" y="3473450"/>
          <p14:tracePt t="1464" x="11545888" y="3465513"/>
          <p14:tracePt t="1481" x="11528425" y="3465513"/>
          <p14:tracePt t="1539" x="11528425" y="3455988"/>
          <p14:tracePt t="1763" x="11518900" y="3455988"/>
          <p14:tracePt t="8852" x="11510963" y="3465513"/>
          <p14:tracePt t="8860" x="11510963" y="3473450"/>
          <p14:tracePt t="8869" x="11491913" y="3482975"/>
          <p14:tracePt t="8885" x="11439525" y="3500438"/>
          <p14:tracePt t="8902" x="11403013" y="3527425"/>
          <p14:tracePt t="8918" x="11368088" y="3554413"/>
          <p14:tracePt t="8935" x="11304588" y="3625850"/>
          <p14:tracePt t="8952" x="11206163" y="3786188"/>
          <p14:tracePt t="8969" x="11099800" y="3919538"/>
          <p14:tracePt t="8985" x="11010900" y="4081463"/>
          <p14:tracePt t="9002" x="10947400" y="4205288"/>
          <p14:tracePt t="9019" x="10885488" y="4375150"/>
          <p14:tracePt t="9036" x="10742613" y="4545013"/>
          <p14:tracePt t="9036" x="10661650" y="4633913"/>
          <p14:tracePt t="9053" x="10501313" y="4759325"/>
          <p14:tracePt t="9069" x="10367963" y="4830763"/>
          <p14:tracePt t="9086" x="10198100" y="4956175"/>
          <p14:tracePt t="9102" x="10018713" y="5062538"/>
          <p14:tracePt t="9119" x="9804400" y="5180013"/>
          <p14:tracePt t="9136" x="9555163" y="5295900"/>
          <p14:tracePt t="9153" x="9323388" y="5367338"/>
          <p14:tracePt t="9169" x="9072563" y="5419725"/>
          <p14:tracePt t="9186" x="8769350" y="5456238"/>
          <p14:tracePt t="9203" x="8545513" y="5456238"/>
          <p14:tracePt t="9219" x="8466138" y="5456238"/>
          <p14:tracePt t="9220" x="8269288" y="5491163"/>
          <p14:tracePt t="9237" x="7796213" y="5500688"/>
          <p14:tracePt t="9253" x="7340600" y="5500688"/>
          <p14:tracePt t="9269" x="6823075" y="5500688"/>
          <p14:tracePt t="9286" x="6269038" y="5500688"/>
          <p14:tracePt t="9303" x="5751513" y="5500688"/>
          <p14:tracePt t="9320" x="5180013" y="5500688"/>
          <p14:tracePt t="9336" x="4554538" y="5500688"/>
          <p14:tracePt t="9353" x="4286250" y="5500688"/>
          <p14:tracePt t="9370" x="4089400" y="5500688"/>
          <p14:tracePt t="9387" x="3732213" y="5518150"/>
          <p14:tracePt t="9403" x="3375025" y="5518150"/>
          <p14:tracePt t="9421" x="2946400" y="5518150"/>
          <p14:tracePt t="9436" x="2697163" y="5518150"/>
          <p14:tracePt t="9453" x="2562225" y="5518150"/>
          <p14:tracePt t="9470" x="2473325" y="5500688"/>
          <p14:tracePt t="9487" x="2401888" y="5483225"/>
          <p14:tracePt t="9503" x="2330450" y="5473700"/>
          <p14:tracePt t="9520" x="2214563" y="5465763"/>
          <p14:tracePt t="9537" x="2062163" y="5465763"/>
          <p14:tracePt t="9554" x="1893888" y="5465763"/>
          <p14:tracePt t="9570" x="1679575" y="5465763"/>
          <p14:tracePt t="9587" x="1473200" y="5465763"/>
          <p14:tracePt t="9604" x="1231900" y="5483225"/>
          <p14:tracePt t="9620" x="1108075" y="5500688"/>
          <p14:tracePt t="9637" x="1036638" y="5510213"/>
          <p14:tracePt t="9654" x="1027113" y="5510213"/>
          <p14:tracePt t="9670" x="1017588" y="5518150"/>
          <p14:tracePt t="9687" x="1027113" y="5537200"/>
          <p14:tracePt t="9704" x="1036638" y="5554663"/>
          <p14:tracePt t="9772" x="1044575" y="5562600"/>
          <p14:tracePt t="9860" x="1054100" y="5562600"/>
          <p14:tracePt t="9884" x="1054100" y="5581650"/>
          <p14:tracePt t="9900" x="1054100" y="5589588"/>
          <p14:tracePt t="9908" x="1062038" y="5608638"/>
          <p14:tracePt t="9916" x="1071563" y="5616575"/>
          <p14:tracePt t="9924" x="1071563" y="5626100"/>
          <p14:tracePt t="9938" x="1089025" y="5634038"/>
          <p14:tracePt t="9955" x="1089025" y="5643563"/>
          <p14:tracePt t="9980" x="1098550" y="5653088"/>
          <p14:tracePt t="9996" x="1108075" y="5661025"/>
          <p14:tracePt t="10005" x="1116013" y="5680075"/>
          <p14:tracePt t="10021" x="1116013" y="5688013"/>
          <p14:tracePt t="10038" x="1125538" y="5697538"/>
          <p14:tracePt t="10055" x="1133475" y="5705475"/>
          <p14:tracePt t="10076" x="1143000" y="5715000"/>
          <p14:tracePt t="10088" x="1143000" y="5724525"/>
          <p14:tracePt t="10105" x="1143000" y="5732463"/>
          <p14:tracePt t="10122" x="1152525" y="5732463"/>
          <p14:tracePt t="10148" x="1160463" y="5741988"/>
          <p14:tracePt t="10180" x="1160463" y="5751513"/>
          <p14:tracePt t="10188" x="1169988" y="5751513"/>
          <p14:tracePt t="10196" x="1169988" y="5759450"/>
          <p14:tracePt t="10205" x="1187450" y="5768975"/>
          <p14:tracePt t="10222" x="1204913" y="5795963"/>
          <p14:tracePt t="10239" x="1223963" y="5830888"/>
          <p14:tracePt t="10256" x="1268413" y="5902325"/>
          <p14:tracePt t="10272" x="1276350" y="5938838"/>
          <p14:tracePt t="10289" x="1295400" y="5983288"/>
          <p14:tracePt t="10306" x="1303338" y="6000750"/>
          <p14:tracePt t="10322" x="1312863" y="6000750"/>
          <p14:tracePt t="10804" x="1312863" y="5991225"/>
          <p14:tracePt t="10836" x="1312863" y="5983288"/>
          <p14:tracePt t="10853" x="1312863" y="5973763"/>
          <p14:tracePt t="10860" x="1312863" y="5965825"/>
          <p14:tracePt t="10868" x="1312863" y="5956300"/>
          <p14:tracePt t="10892" x="1312863" y="5946775"/>
          <p14:tracePt t="10900" x="1312863" y="5938838"/>
          <p14:tracePt t="10917" x="1312863" y="5919788"/>
          <p14:tracePt t="10925" x="1312863" y="5911850"/>
          <p14:tracePt t="10941" x="1312863" y="5894388"/>
          <p14:tracePt t="10972" x="1312863" y="5884863"/>
          <p14:tracePt t="11012" x="1312863" y="5875338"/>
          <p14:tracePt t="11021" x="1303338" y="5875338"/>
          <p14:tracePt t="11028" x="1285875" y="5857875"/>
          <p14:tracePt t="11041" x="1276350" y="5857875"/>
          <p14:tracePt t="11741" x="1285875" y="5867400"/>
          <p14:tracePt t="11773" x="1295400" y="5867400"/>
          <p14:tracePt t="11796" x="1303338" y="5867400"/>
          <p14:tracePt t="11909" x="1322388" y="5867400"/>
          <p14:tracePt t="11948" x="1330325" y="5867400"/>
          <p14:tracePt t="11996" x="1347788" y="5867400"/>
          <p14:tracePt t="12013" x="1357313" y="5867400"/>
          <p14:tracePt t="12020" x="1374775" y="5867400"/>
          <p14:tracePt t="12029" x="1384300" y="5867400"/>
          <p14:tracePt t="12044" x="1411288" y="5867400"/>
          <p14:tracePt t="12061" x="1438275" y="5857875"/>
          <p14:tracePt t="12077" x="1446213" y="5857875"/>
          <p14:tracePt t="12132" x="1455738" y="5857875"/>
          <p14:tracePt t="12141" x="1465263" y="5857875"/>
          <p14:tracePt t="12148" x="1473200" y="5857875"/>
          <p14:tracePt t="12188" x="1482725" y="5848350"/>
          <p14:tracePt t="12381" x="1490663" y="5840413"/>
          <p14:tracePt t="13077" x="1500188" y="5840413"/>
          <p14:tracePt t="14525" x="1500188" y="5830888"/>
          <p14:tracePt t="14533" x="1509713" y="5830888"/>
          <p14:tracePt t="14541" x="1509713" y="5822950"/>
          <p14:tracePt t="14557" x="1517650" y="5803900"/>
          <p14:tracePt t="14568" x="1527175" y="5803900"/>
          <p14:tracePt t="14584" x="1536700" y="5786438"/>
          <p14:tracePt t="14601" x="1562100" y="5759450"/>
          <p14:tracePt t="14618" x="1562100" y="5741988"/>
          <p14:tracePt t="14634" x="1571625" y="5732463"/>
          <p14:tracePt t="14651" x="1581150" y="5715000"/>
          <p14:tracePt t="14668" x="1589088" y="5688013"/>
          <p14:tracePt t="14685" x="1608138" y="5670550"/>
          <p14:tracePt t="14701" x="1616075" y="5653088"/>
          <p14:tracePt t="14718" x="1616075" y="5634038"/>
          <p14:tracePt t="14735" x="1633538" y="5608638"/>
          <p14:tracePt t="14751" x="1652588" y="5589588"/>
          <p14:tracePt t="14768" x="1670050" y="5562600"/>
          <p14:tracePt t="14785" x="1679575" y="5545138"/>
          <p14:tracePt t="14801" x="1687513" y="5527675"/>
          <p14:tracePt t="14818" x="1704975" y="5500688"/>
          <p14:tracePt t="14836" x="1714500" y="5491163"/>
          <p14:tracePt t="14852" x="1731963" y="5473700"/>
          <p14:tracePt t="14868" x="1741488" y="5465763"/>
          <p14:tracePt t="14886" x="1751013" y="5456238"/>
          <p14:tracePt t="14902" x="1751013" y="5446713"/>
          <p14:tracePt t="14918" x="1758950" y="5446713"/>
          <p14:tracePt t="14935" x="1768475" y="5446713"/>
          <p14:tracePt t="14952" x="1776413" y="5446713"/>
          <p14:tracePt t="14973" x="1785938" y="5446713"/>
          <p14:tracePt t="14997" x="1795463" y="5446713"/>
          <p14:tracePt t="15021" x="1812925" y="5438775"/>
          <p14:tracePt t="15213" x="1812925" y="5429250"/>
          <p14:tracePt t="15301" x="1795463" y="5429250"/>
          <p14:tracePt t="15317" x="1785938" y="5429250"/>
          <p14:tracePt t="15333" x="1768475" y="5429250"/>
          <p14:tracePt t="15389" x="1758950" y="5429250"/>
          <p14:tracePt t="15461" x="1741488" y="5429250"/>
          <p14:tracePt t="15477" x="1731963" y="5429250"/>
          <p14:tracePt t="15493" x="1724025" y="5429250"/>
          <p14:tracePt t="15501" x="1714500" y="5429250"/>
          <p14:tracePt t="17093" x="1704975" y="5429250"/>
          <p14:tracePt t="17125" x="1697038" y="5419725"/>
          <p14:tracePt t="17157" x="1697038" y="5402263"/>
          <p14:tracePt t="17181" x="1697038" y="5394325"/>
          <p14:tracePt t="17205" x="1697038" y="5375275"/>
          <p14:tracePt t="17221" x="1679575" y="5367338"/>
          <p14:tracePt t="17229" x="1679575" y="5348288"/>
          <p14:tracePt t="17237" x="1679575" y="5340350"/>
          <p14:tracePt t="17246" x="1679575" y="5330825"/>
          <p14:tracePt t="17258" x="1679575" y="5322888"/>
          <p14:tracePt t="17275" x="1679575" y="5303838"/>
          <p14:tracePt t="17292" x="1679575" y="5286375"/>
          <p14:tracePt t="17309" x="1670050" y="5268913"/>
          <p14:tracePt t="17326" x="1670050" y="5232400"/>
          <p14:tracePt t="17342" x="1670050" y="5214938"/>
          <p14:tracePt t="17359" x="1670050" y="5197475"/>
          <p14:tracePt t="17376" x="1670050" y="5180013"/>
          <p14:tracePt t="17392" x="1670050" y="5160963"/>
          <p14:tracePt t="17409" x="1670050" y="5153025"/>
          <p14:tracePt t="17426" x="1670050" y="5133975"/>
          <p14:tracePt t="17442" x="1670050" y="5126038"/>
          <p14:tracePt t="17459" x="1670050" y="5116513"/>
          <p14:tracePt t="17476" x="1670050" y="5089525"/>
          <p14:tracePt t="17492" x="1670050" y="5081588"/>
          <p14:tracePt t="17509" x="1670050" y="5054600"/>
          <p14:tracePt t="17526" x="1670050" y="5037138"/>
          <p14:tracePt t="17542" x="1670050" y="5027613"/>
          <p14:tracePt t="17559" x="1670050" y="5000625"/>
          <p14:tracePt t="17590" x="1670050" y="4983163"/>
          <p14:tracePt t="17605" x="1670050" y="4973638"/>
          <p14:tracePt t="17622" x="1670050" y="4956175"/>
          <p14:tracePt t="17630" x="1670050" y="4946650"/>
          <p14:tracePt t="17643" x="1670050" y="4938713"/>
          <p14:tracePt t="17660" x="1670050" y="4929188"/>
          <p14:tracePt t="18206" x="1670050" y="4919663"/>
          <p14:tracePt t="18214" x="1670050" y="4911725"/>
          <p14:tracePt t="18230" x="1679575" y="4902200"/>
          <p14:tracePt t="18246" x="1679575" y="4884738"/>
          <p14:tracePt t="18254" x="1679575" y="4875213"/>
          <p14:tracePt t="18262" x="1679575" y="4867275"/>
          <p14:tracePt t="18278" x="1679575" y="4840288"/>
          <p14:tracePt t="18295" x="1679575" y="4803775"/>
          <p14:tracePt t="18311" x="1697038" y="4751388"/>
          <p14:tracePt t="18328" x="1697038" y="4705350"/>
          <p14:tracePt t="18345" x="1697038" y="4679950"/>
          <p14:tracePt t="18361" x="1704975" y="4643438"/>
          <p14:tracePt t="18378" x="1714500" y="4608513"/>
          <p14:tracePt t="18396" x="1714500" y="4581525"/>
          <p14:tracePt t="18412" x="1724025" y="4572000"/>
          <p14:tracePt t="18428" x="1724025" y="4554538"/>
          <p14:tracePt t="18445" x="1724025" y="4527550"/>
          <p14:tracePt t="18446" x="1724025" y="4518025"/>
          <p14:tracePt t="18462" x="1724025" y="4491038"/>
          <p14:tracePt t="18478" x="1724025" y="4473575"/>
          <p14:tracePt t="18495" x="1724025" y="4465638"/>
          <p14:tracePt t="18512" x="1724025" y="4456113"/>
          <p14:tracePt t="18529" x="1724025" y="4438650"/>
          <p14:tracePt t="18550" x="1724025" y="4429125"/>
          <p14:tracePt t="18562" x="1724025" y="4419600"/>
          <p14:tracePt t="18579" x="1724025" y="4411663"/>
          <p14:tracePt t="18630" x="1724025" y="4402138"/>
          <p14:tracePt t="18702" x="1724025" y="4394200"/>
          <p14:tracePt t="18838" x="1724025" y="4384675"/>
          <p14:tracePt t="18862" x="1714500" y="4384675"/>
          <p14:tracePt t="18878" x="1714500" y="4402138"/>
          <p14:tracePt t="18886" x="1714500" y="4411663"/>
          <p14:tracePt t="18896" x="1704975" y="4419600"/>
          <p14:tracePt t="18913" x="1704975" y="4429125"/>
          <p14:tracePt t="18930" x="1697038" y="4446588"/>
          <p14:tracePt t="18946" x="1697038" y="4456113"/>
          <p14:tracePt t="18963" x="1697038" y="4465638"/>
          <p14:tracePt t="19270" x="1697038" y="4456113"/>
          <p14:tracePt t="19278" x="1687513" y="4438650"/>
          <p14:tracePt t="19286" x="1687513" y="4419600"/>
          <p14:tracePt t="19297" x="1679575" y="4402138"/>
          <p14:tracePt t="19314" x="1670050" y="4348163"/>
          <p14:tracePt t="19331" x="1670050" y="4303713"/>
          <p14:tracePt t="19348" x="1670050" y="4268788"/>
          <p14:tracePt t="19365" x="1670050" y="4241800"/>
          <p14:tracePt t="19381" x="1660525" y="4214813"/>
          <p14:tracePt t="19398" x="1660525" y="4205288"/>
          <p14:tracePt t="19414" x="1660525" y="4197350"/>
          <p14:tracePt t="19470" x="1652588" y="4187825"/>
          <p14:tracePt t="19526" x="1652588" y="4179888"/>
          <p14:tracePt t="19542" x="1643063" y="4160838"/>
          <p14:tracePt t="19558" x="1643063" y="4152900"/>
          <p14:tracePt t="19574" x="1643063" y="4143375"/>
          <p14:tracePt t="19582" x="1643063" y="4133850"/>
          <p14:tracePt t="19590" x="1643063" y="4125913"/>
          <p14:tracePt t="19599" x="1643063" y="4108450"/>
          <p14:tracePt t="19615" x="1643063" y="4089400"/>
          <p14:tracePt t="19632" x="1643063" y="4071938"/>
          <p14:tracePt t="19648" x="1643063" y="4044950"/>
          <p14:tracePt t="19758" x="1652588" y="4044950"/>
          <p14:tracePt t="19782" x="1660525" y="4044950"/>
          <p14:tracePt t="19806" x="1670050" y="4044950"/>
          <p14:tracePt t="19814" x="1679575" y="4044950"/>
          <p14:tracePt t="20254" x="1687513" y="4044950"/>
          <p14:tracePt t="20262" x="1687513" y="4017963"/>
          <p14:tracePt t="20270" x="1687513" y="3983038"/>
          <p14:tracePt t="20284" x="1687513" y="3965575"/>
          <p14:tracePt t="20300" x="1687513" y="3902075"/>
          <p14:tracePt t="20317" x="1687513" y="3867150"/>
          <p14:tracePt t="20334" x="1687513" y="3813175"/>
          <p14:tracePt t="20335" x="1687513" y="3803650"/>
          <p14:tracePt t="20350" x="1687513" y="3795713"/>
          <p14:tracePt t="20367" x="1697038" y="3751263"/>
          <p14:tracePt t="20384" x="1697038" y="3724275"/>
          <p14:tracePt t="20401" x="1704975" y="3687763"/>
          <p14:tracePt t="20418" x="1704975" y="3660775"/>
          <p14:tracePt t="20434" x="1714500" y="3643313"/>
          <p14:tracePt t="20451" x="1714500" y="3616325"/>
          <p14:tracePt t="20467" x="1714500" y="3598863"/>
          <p14:tracePt t="20510" x="1714500" y="3589338"/>
          <p14:tracePt t="20534" x="1714500" y="3581400"/>
          <p14:tracePt t="20542" x="1714500" y="3571875"/>
          <p14:tracePt t="20551" x="1714500" y="3562350"/>
          <p14:tracePt t="20574" x="1714500" y="3554413"/>
          <p14:tracePt t="20584" x="1714500" y="3544888"/>
          <p14:tracePt t="20601" x="1724025" y="3536950"/>
          <p14:tracePt t="21486" x="1714500" y="3527425"/>
          <p14:tracePt t="21502" x="1714500" y="3517900"/>
          <p14:tracePt t="21510" x="1704975" y="3509963"/>
          <p14:tracePt t="21520" x="1704975" y="3490913"/>
          <p14:tracePt t="21537" x="1697038" y="3446463"/>
          <p14:tracePt t="21554" x="1697038" y="3419475"/>
          <p14:tracePt t="21570" x="1687513" y="3375025"/>
          <p14:tracePt t="21587" x="1679575" y="3348038"/>
          <p14:tracePt t="21604" x="1679575" y="3322638"/>
          <p14:tracePt t="21621" x="1679575" y="3303588"/>
          <p14:tracePt t="21637" x="1679575" y="3295650"/>
          <p14:tracePt t="21655" x="1679575" y="3259138"/>
          <p14:tracePt t="21671" x="1670050" y="3232150"/>
          <p14:tracePt t="21687" x="1652588" y="3187700"/>
          <p14:tracePt t="21704" x="1652588" y="3170238"/>
          <p14:tracePt t="21721" x="1652588" y="3143250"/>
          <p14:tracePt t="21738" x="1652588" y="3108325"/>
          <p14:tracePt t="21754" x="1652588" y="3089275"/>
          <p14:tracePt t="21771" x="1643063" y="3054350"/>
          <p14:tracePt t="21788" x="1643063" y="3036888"/>
          <p14:tracePt t="21804" x="1643063" y="3017838"/>
          <p14:tracePt t="21821" x="1643063" y="2990850"/>
          <p14:tracePt t="21838" x="1643063" y="2938463"/>
          <p14:tracePt t="21855" x="1643063" y="2901950"/>
          <p14:tracePt t="21871" x="1643063" y="2874963"/>
          <p14:tracePt t="21888" x="1643063" y="2840038"/>
          <p14:tracePt t="21905" x="1643063" y="2813050"/>
          <p14:tracePt t="21921" x="1643063" y="2768600"/>
          <p14:tracePt t="21938" x="1643063" y="2741613"/>
          <p14:tracePt t="21955" x="1643063" y="2705100"/>
          <p14:tracePt t="21972" x="1652588" y="2643188"/>
          <p14:tracePt t="21988" x="1652588" y="2598738"/>
          <p14:tracePt t="22005" x="1660525" y="2536825"/>
          <p14:tracePt t="22022" x="1687513" y="2473325"/>
          <p14:tracePt t="22023" x="1687513" y="2465388"/>
          <p14:tracePt t="22039" x="1697038" y="2401888"/>
          <p14:tracePt t="22055" x="1704975" y="2347913"/>
          <p14:tracePt t="22072" x="1704975" y="2303463"/>
          <p14:tracePt t="22089" x="1724025" y="2268538"/>
          <p14:tracePt t="22105" x="1724025" y="2232025"/>
          <p14:tracePt t="22122" x="1724025" y="2224088"/>
          <p14:tracePt t="22139" x="1731963" y="2179638"/>
          <p14:tracePt t="22156" x="1731963" y="2143125"/>
          <p14:tracePt t="22172" x="1741488" y="2116138"/>
          <p14:tracePt t="22189" x="1741488" y="2081213"/>
          <p14:tracePt t="22206" x="1741488" y="2062163"/>
          <p14:tracePt t="22223" x="1758950" y="2017713"/>
          <p14:tracePt t="22239" x="1758950" y="1990725"/>
          <p14:tracePt t="22256" x="1758950" y="1973263"/>
          <p14:tracePt t="22273" x="1758950" y="1955800"/>
          <p14:tracePt t="22289" x="1758950" y="1928813"/>
          <p14:tracePt t="22306" x="1758950" y="1919288"/>
          <p14:tracePt t="22323" x="1758950" y="1893888"/>
          <p14:tracePt t="22339" x="1758950" y="1857375"/>
          <p14:tracePt t="22356" x="1758950" y="1830388"/>
          <p14:tracePt t="22373" x="1758950" y="1795463"/>
          <p14:tracePt t="22389" x="1758950" y="1776413"/>
          <p14:tracePt t="22406" x="1758950" y="1751013"/>
          <p14:tracePt t="22423" x="1758950" y="1741488"/>
          <p14:tracePt t="22440" x="1758950" y="1724025"/>
          <p14:tracePt t="22456" x="1758950" y="1697038"/>
          <p14:tracePt t="22473" x="1758950" y="1687513"/>
          <p14:tracePt t="22490" x="1758950" y="1670050"/>
          <p14:tracePt t="22506" x="1758950" y="1652588"/>
          <p14:tracePt t="22523" x="1758950" y="1633538"/>
          <p14:tracePt t="22540" x="1758950" y="1608138"/>
          <p14:tracePt t="22557" x="1758950" y="1589088"/>
          <p14:tracePt t="22573" x="1758950" y="1581150"/>
          <p14:tracePt t="22790" x="1758950" y="1589088"/>
          <p14:tracePt t="22798" x="1758950" y="1608138"/>
          <p14:tracePt t="22815" x="1758950" y="1625600"/>
          <p14:tracePt t="22838" x="1758950" y="1633538"/>
          <p14:tracePt t="23047" x="1758950" y="1652588"/>
          <p14:tracePt t="23087" x="1758950" y="1660525"/>
          <p14:tracePt t="23103" x="1758950" y="1679575"/>
          <p14:tracePt t="23118" x="1758950" y="1687513"/>
          <p14:tracePt t="23126" x="1758950" y="1697038"/>
          <p14:tracePt t="23135" x="1751013" y="1714500"/>
          <p14:tracePt t="23150" x="1751013" y="1724025"/>
          <p14:tracePt t="23159" x="1751013" y="1731963"/>
          <p14:tracePt t="23175" x="1751013" y="1741488"/>
          <p14:tracePt t="23192" x="1751013" y="1758950"/>
          <p14:tracePt t="23208" x="1751013" y="1768475"/>
          <p14:tracePt t="23225" x="1751013" y="1785938"/>
          <p14:tracePt t="23242" x="1751013" y="1803400"/>
          <p14:tracePt t="23259" x="1751013" y="1830388"/>
          <p14:tracePt t="23275" x="1751013" y="1866900"/>
          <p14:tracePt t="23292" x="1751013" y="1893888"/>
          <p14:tracePt t="23309" x="1751013" y="1938338"/>
          <p14:tracePt t="23325" x="1768475" y="1990725"/>
          <p14:tracePt t="23343" x="1785938" y="2143125"/>
          <p14:tracePt t="23359" x="1803400" y="2232025"/>
          <p14:tracePt t="23376" x="1803400" y="2330450"/>
          <p14:tracePt t="23392" x="1812925" y="2446338"/>
          <p14:tracePt t="23409" x="1812925" y="2571750"/>
          <p14:tracePt t="23426" x="1812925" y="2625725"/>
          <p14:tracePt t="23442" x="1822450" y="2751138"/>
          <p14:tracePt t="23460" x="1822450" y="2867025"/>
          <p14:tracePt t="23476" x="1822450" y="2973388"/>
          <p14:tracePt t="23493" x="1822450" y="3108325"/>
          <p14:tracePt t="23509" x="1822450" y="3276600"/>
          <p14:tracePt t="23526" x="1822450" y="3465513"/>
          <p14:tracePt t="23527" x="1822450" y="3536950"/>
          <p14:tracePt t="23543" x="1822450" y="3705225"/>
          <p14:tracePt t="23559" x="1822450" y="3830638"/>
          <p14:tracePt t="23576" x="1822450" y="3902075"/>
          <p14:tracePt t="23593" x="1822450" y="3990975"/>
          <p14:tracePt t="23610" x="1822450" y="4089400"/>
          <p14:tracePt t="23626" x="1822450" y="4214813"/>
          <p14:tracePt t="23643" x="1822450" y="4322763"/>
          <p14:tracePt t="23660" x="1822450" y="4411663"/>
          <p14:tracePt t="23676" x="1822450" y="4491038"/>
          <p14:tracePt t="23693" x="1822450" y="4554538"/>
          <p14:tracePt t="23710" x="1803400" y="4652963"/>
          <p14:tracePt t="23711" x="1795463" y="4705350"/>
          <p14:tracePt t="23727" x="1751013" y="4822825"/>
          <p14:tracePt t="23743" x="1714500" y="4911725"/>
          <p14:tracePt t="23760" x="1714500" y="4946650"/>
          <p14:tracePt t="23777" x="1714500" y="4956175"/>
          <p14:tracePt t="23863" x="1704975" y="4938713"/>
          <p14:tracePt t="23871" x="1704975" y="4911725"/>
          <p14:tracePt t="23879" x="1697038" y="4875213"/>
          <p14:tracePt t="23894" x="1679575" y="4830763"/>
          <p14:tracePt t="23911" x="1679575" y="4751388"/>
          <p14:tracePt t="23927" x="1679575" y="4679950"/>
          <p14:tracePt t="23944" x="1679575" y="4643438"/>
          <p14:tracePt t="23975" x="1679575" y="4625975"/>
          <p14:tracePt t="23983" x="1670050" y="4598988"/>
          <p14:tracePt t="23994" x="1670050" y="4562475"/>
          <p14:tracePt t="24011" x="1670050" y="4518025"/>
          <p14:tracePt t="24027" x="1660525" y="4465638"/>
          <p14:tracePt t="24044" x="1652588" y="4419600"/>
          <p14:tracePt t="24061" x="1652588" y="4367213"/>
          <p14:tracePt t="24078" x="1652588" y="4322763"/>
          <p14:tracePt t="24079" x="1652588" y="4295775"/>
          <p14:tracePt t="24094" x="1652588" y="4286250"/>
          <p14:tracePt t="24095" x="1643063" y="4259263"/>
          <p14:tracePt t="24111" x="1633538" y="4205288"/>
          <p14:tracePt t="24128" x="1633538" y="4179888"/>
          <p14:tracePt t="24144" x="1633538" y="4125913"/>
          <p14:tracePt t="24161" x="1633538" y="4089400"/>
          <p14:tracePt t="24178" x="1633538" y="4044950"/>
          <p14:tracePt t="24195" x="1633538" y="3990975"/>
          <p14:tracePt t="24211" x="1633538" y="3938588"/>
          <p14:tracePt t="24228" x="1633538" y="3902075"/>
          <p14:tracePt t="24245" x="1633538" y="3867150"/>
          <p14:tracePt t="24261" x="1633538" y="3822700"/>
          <p14:tracePt t="24278" x="1633538" y="3786188"/>
          <p14:tracePt t="24279" x="1633538" y="3759200"/>
          <p14:tracePt t="24295" x="1625600" y="3724275"/>
          <p14:tracePt t="24311" x="1625600" y="3697288"/>
          <p14:tracePt t="24328" x="1625600" y="3660775"/>
          <p14:tracePt t="24345" x="1625600" y="3633788"/>
          <p14:tracePt t="24362" x="1625600" y="3598863"/>
          <p14:tracePt t="24378" x="1625600" y="3562350"/>
          <p14:tracePt t="24395" x="1625600" y="3544888"/>
          <p14:tracePt t="24423" x="1625600" y="3536950"/>
          <p14:tracePt t="24447" x="1625600" y="3527425"/>
          <p14:tracePt t="24455" x="1625600" y="3517900"/>
          <p14:tracePt t="24464" x="1625600" y="3509963"/>
          <p14:tracePt t="24535" x="1625600" y="3500438"/>
          <p14:tracePt t="24543" x="1625600" y="3490913"/>
          <p14:tracePt t="24559" x="1625600" y="3482975"/>
          <p14:tracePt t="24591" x="1625600" y="3473450"/>
          <p14:tracePt t="24639" x="1625600" y="3465513"/>
          <p14:tracePt t="24767" x="1625600" y="3455988"/>
          <p14:tracePt t="24783" x="1625600" y="3446463"/>
          <p14:tracePt t="24791" x="1625600" y="3438525"/>
          <p14:tracePt t="24799" x="1625600" y="3429000"/>
          <p14:tracePt t="24815" x="1625600" y="3411538"/>
          <p14:tracePt t="24830" x="1625600" y="3402013"/>
          <p14:tracePt t="24847" x="1633538" y="3375025"/>
          <p14:tracePt t="24863" x="1643063" y="3348038"/>
          <p14:tracePt t="24880" x="1652588" y="3313113"/>
          <p14:tracePt t="24897" x="1652588" y="3276600"/>
          <p14:tracePt t="24913" x="1660525" y="3232150"/>
          <p14:tracePt t="24930" x="1660525" y="3187700"/>
          <p14:tracePt t="24947" x="1670050" y="3143250"/>
          <p14:tracePt t="24963" x="1679575" y="3098800"/>
          <p14:tracePt t="24980" x="1687513" y="3036888"/>
          <p14:tracePt t="24997" x="1687513" y="2965450"/>
          <p14:tracePt t="25013" x="1687513" y="2928938"/>
          <p14:tracePt t="25030" x="1687513" y="2894013"/>
          <p14:tracePt t="25047" x="1687513" y="2822575"/>
          <p14:tracePt t="25064" x="1687513" y="2803525"/>
          <p14:tracePt t="25080" x="1687513" y="2759075"/>
          <p14:tracePt t="25097" x="1687513" y="2741613"/>
          <p14:tracePt t="25114" x="1687513" y="2705100"/>
          <p14:tracePt t="25130" x="1687513" y="2687638"/>
          <p14:tracePt t="25147" x="1687513" y="2679700"/>
          <p14:tracePt t="25164" x="1687513" y="2660650"/>
          <p14:tracePt t="25183" x="1687513" y="2652713"/>
          <p14:tracePt t="25319" x="1679575" y="2714625"/>
          <p14:tracePt t="25327" x="1652588" y="2776538"/>
          <p14:tracePt t="25335" x="1625600" y="2840038"/>
          <p14:tracePt t="25348" x="1581150" y="2928938"/>
          <p14:tracePt t="25364" x="1536700" y="3116263"/>
          <p14:tracePt t="25381" x="1473200" y="3330575"/>
          <p14:tracePt t="25398" x="1428750" y="3581400"/>
          <p14:tracePt t="25399" x="1419225" y="3705225"/>
          <p14:tracePt t="25415" x="1374775" y="3965575"/>
          <p14:tracePt t="25431" x="1357313" y="4224338"/>
          <p14:tracePt t="25448" x="1347788" y="4456113"/>
          <p14:tracePt t="25465" x="1347788" y="4660900"/>
          <p14:tracePt t="25482" x="1347788" y="4857750"/>
          <p14:tracePt t="25499" x="1357313" y="5072063"/>
          <p14:tracePt t="25515" x="1428750" y="5286375"/>
          <p14:tracePt t="25532" x="1482725" y="5411788"/>
          <p14:tracePt t="25567" x="1544638" y="5438775"/>
          <p14:tracePt t="25575" x="1598613" y="5473700"/>
          <p14:tracePt t="25584" x="1643063" y="5491163"/>
          <p14:tracePt t="25599" x="1670050" y="5510213"/>
          <p14:tracePt t="25599" x="1697038" y="5518150"/>
          <p14:tracePt t="25615" x="1714500" y="5527675"/>
          <p14:tracePt t="25632" x="1724025" y="5537200"/>
          <p14:tracePt t="25648" x="1741488" y="5562600"/>
          <p14:tracePt t="25665" x="1751013" y="5572125"/>
          <p14:tracePt t="25682" x="1758950" y="5572125"/>
          <p14:tracePt t="25699" x="1768475" y="5581650"/>
          <p14:tracePt t="25715" x="1785938" y="5581650"/>
          <p14:tracePt t="25743" x="1795463" y="5581650"/>
          <p14:tracePt t="25751" x="1812925" y="5608638"/>
          <p14:tracePt t="25766" x="1847850" y="5634038"/>
          <p14:tracePt t="25782" x="1901825" y="5715000"/>
          <p14:tracePt t="25783" x="1928813" y="5768975"/>
          <p14:tracePt t="25799" x="2009775" y="5902325"/>
          <p14:tracePt t="25816" x="2071688" y="6010275"/>
          <p14:tracePt t="25832" x="2116138" y="6134100"/>
          <p14:tracePt t="25849" x="2160588" y="6242050"/>
          <p14:tracePt t="25866" x="2187575" y="6303963"/>
          <p14:tracePt t="25883" x="2187575" y="6340475"/>
          <p14:tracePt t="25899" x="2187575" y="6348413"/>
          <p14:tracePt t="25927" x="2187575" y="6357938"/>
          <p14:tracePt t="26135" x="2187575" y="6348413"/>
          <p14:tracePt t="26543" x="2187575" y="6340475"/>
          <p14:tracePt t="26623" x="2205038" y="6340475"/>
          <p14:tracePt t="26639" x="2214563" y="6340475"/>
          <p14:tracePt t="26647" x="2224088" y="6348413"/>
          <p14:tracePt t="26655" x="2232025" y="6348413"/>
          <p14:tracePt t="26668" x="2241550" y="6348413"/>
          <p14:tracePt t="26685" x="2276475" y="6348413"/>
          <p14:tracePt t="26702" x="2322513" y="6375400"/>
          <p14:tracePt t="26718" x="2339975" y="6375400"/>
          <p14:tracePt t="26736" x="2411413" y="6394450"/>
          <p14:tracePt t="26752" x="2473325" y="6411913"/>
          <p14:tracePt t="26768" x="2554288" y="6411913"/>
          <p14:tracePt t="26785" x="2643188" y="6419850"/>
          <p14:tracePt t="26802" x="2714625" y="6429375"/>
          <p14:tracePt t="26819" x="2768600" y="6429375"/>
          <p14:tracePt t="26835" x="2803525" y="6429375"/>
          <p14:tracePt t="26852" x="2830513" y="6429375"/>
          <p14:tracePt t="26879" x="2840038" y="6429375"/>
          <p14:tracePt t="26895" x="2857500" y="6429375"/>
          <p14:tracePt t="26904" x="2894013" y="6429375"/>
          <p14:tracePt t="26920" x="2919413" y="6429375"/>
          <p14:tracePt t="26936" x="2990850" y="6429375"/>
          <p14:tracePt t="26952" x="3116263" y="6429375"/>
          <p14:tracePt t="26969" x="3251200" y="6429375"/>
          <p14:tracePt t="26986" x="3411538" y="6429375"/>
          <p14:tracePt t="27002" x="3562350" y="6429375"/>
          <p14:tracePt t="27019" x="3616325" y="6429375"/>
          <p14:tracePt t="27036" x="3697288" y="6429375"/>
          <p14:tracePt t="27052" x="3786188" y="6429375"/>
          <p14:tracePt t="27069" x="3911600" y="6446838"/>
          <p14:tracePt t="27086" x="4000500" y="6446838"/>
          <p14:tracePt t="27103" x="4062413" y="6456363"/>
          <p14:tracePt t="27104" x="4108450" y="6456363"/>
          <p14:tracePt t="27120" x="4152900" y="6456363"/>
          <p14:tracePt t="27136" x="4224338" y="6465888"/>
          <p14:tracePt t="27153" x="4303713" y="6473825"/>
          <p14:tracePt t="27169" x="4384675" y="6491288"/>
          <p14:tracePt t="27186" x="4473575" y="6491288"/>
          <p14:tracePt t="27203" x="4572000" y="6510338"/>
          <p14:tracePt t="27220" x="4652963" y="6527800"/>
          <p14:tracePt t="27236" x="4705350" y="6537325"/>
          <p14:tracePt t="27253" x="4741863" y="6537325"/>
          <p14:tracePt t="27288" x="4751388" y="6537325"/>
          <p14:tracePt t="27303" x="4759325" y="6537325"/>
          <p14:tracePt t="27335" x="4768850" y="6537325"/>
          <p14:tracePt t="27367" x="4786313" y="6527800"/>
          <p14:tracePt t="27391" x="4795838" y="6527800"/>
          <p14:tracePt t="27631" x="4786313" y="6510338"/>
          <p14:tracePt t="27639" x="4768850" y="6510338"/>
          <p14:tracePt t="27647" x="4751388" y="6500813"/>
          <p14:tracePt t="27656" x="4732338" y="6500813"/>
          <p14:tracePt t="27671" x="4679950" y="6491288"/>
          <p14:tracePt t="27688" x="4679950" y="6473825"/>
          <p14:tracePt t="28080" x="4660900" y="6473825"/>
          <p14:tracePt t="28087" x="4660900" y="6465888"/>
          <p14:tracePt t="28095" x="4633913" y="6473825"/>
          <p14:tracePt t="28111" x="4625975" y="6483350"/>
          <p14:tracePt t="28122" x="4643438" y="6518275"/>
          <p14:tracePt t="28139" x="4679950" y="6491288"/>
          <p14:tracePt t="28156" x="4776788" y="6483350"/>
          <p14:tracePt t="28172" x="4875213" y="6483350"/>
          <p14:tracePt t="28189" x="4956175" y="6483350"/>
          <p14:tracePt t="28206" x="5018088" y="6483350"/>
          <p14:tracePt t="28222" x="5054600" y="6483350"/>
          <p14:tracePt t="28239" x="5160963" y="6500813"/>
          <p14:tracePt t="28256" x="5232400" y="6518275"/>
          <p14:tracePt t="28273" x="5259388" y="6518275"/>
          <p14:tracePt t="28289" x="5295900" y="6518275"/>
          <p14:tracePt t="28306" x="5357813" y="6518275"/>
          <p14:tracePt t="28323" x="5429250" y="6518275"/>
          <p14:tracePt t="28340" x="5491163" y="6518275"/>
          <p14:tracePt t="28359" x="5510213" y="6518275"/>
          <p14:tracePt t="28373" x="5518150" y="6518275"/>
          <p14:tracePt t="28390" x="5554663" y="6518275"/>
          <p14:tracePt t="28406" x="5608638" y="6518275"/>
          <p14:tracePt t="28424" x="5776913" y="6518275"/>
          <p14:tracePt t="28440" x="5894388" y="6518275"/>
          <p14:tracePt t="28456" x="6045200" y="6518275"/>
          <p14:tracePt t="28473" x="6170613" y="6518275"/>
          <p14:tracePt t="28490" x="6251575" y="6518275"/>
          <p14:tracePt t="28507" x="6357938" y="6545263"/>
          <p14:tracePt t="28524" x="6456363" y="6545263"/>
          <p14:tracePt t="28540" x="6518275" y="6545263"/>
          <p14:tracePt t="28557" x="6572250" y="6545263"/>
          <p14:tracePt t="28573" x="6634163" y="6545263"/>
          <p14:tracePt t="28590" x="6670675" y="6545263"/>
          <p14:tracePt t="28607" x="6705600" y="6545263"/>
          <p14:tracePt t="28608" x="6732588" y="6545263"/>
          <p14:tracePt t="28624" x="6742113" y="6545263"/>
          <p14:tracePt t="28640" x="6786563" y="6545263"/>
          <p14:tracePt t="28657" x="6804025" y="6545263"/>
          <p14:tracePt t="28674" x="6840538" y="6545263"/>
          <p14:tracePt t="28690" x="6867525" y="6545263"/>
          <p14:tracePt t="28707" x="6894513" y="6545263"/>
          <p14:tracePt t="28724" x="6911975" y="6545263"/>
          <p14:tracePt t="28741" x="6938963" y="6554788"/>
          <p14:tracePt t="28757" x="6983413" y="6554788"/>
          <p14:tracePt t="28774" x="7027863" y="6554788"/>
          <p14:tracePt t="28791" x="7081838" y="6554788"/>
          <p14:tracePt t="28792" x="7089775" y="6554788"/>
          <p14:tracePt t="28808" x="7134225" y="6562725"/>
          <p14:tracePt t="28824" x="7161213" y="6572250"/>
          <p14:tracePt t="28841" x="7180263" y="6572250"/>
          <p14:tracePt t="28888" x="7188200" y="6581775"/>
          <p14:tracePt t="28904" x="7197725" y="6581775"/>
          <p14:tracePt t="28920" x="7205663" y="6589713"/>
          <p14:tracePt t="28968" x="7197725" y="6589713"/>
          <p14:tracePt t="28976" x="7170738" y="6608763"/>
          <p14:tracePt t="28984" x="7108825" y="6616700"/>
          <p14:tracePt t="28992" x="7045325" y="6616700"/>
          <p14:tracePt t="29008" x="6858000" y="6634163"/>
          <p14:tracePt t="29025" x="6581775" y="6688138"/>
          <p14:tracePt t="29041" x="6180138" y="6688138"/>
          <p14:tracePt t="29058" x="5732463" y="6688138"/>
          <p14:tracePt t="29075" x="5313363" y="6688138"/>
          <p14:tracePt t="29092" x="5160963" y="6688138"/>
          <p14:tracePt t="29108" x="4946650" y="6688138"/>
          <p14:tracePt t="29125" x="4724400" y="6688138"/>
          <p14:tracePt t="29142" x="4527550" y="6705600"/>
          <p14:tracePt t="29159" x="4330700" y="6715125"/>
          <p14:tracePt t="29176" x="4187825" y="6732588"/>
          <p14:tracePt t="29176" x="4133850" y="6732588"/>
          <p14:tracePt t="29192" x="4071938" y="6732588"/>
          <p14:tracePt t="29208" x="4037013" y="6732588"/>
          <p14:tracePt t="29225" x="3956050" y="6732588"/>
          <p14:tracePt t="29242" x="3822700" y="6732588"/>
          <p14:tracePt t="29259" x="3643313" y="6732588"/>
          <p14:tracePt t="29275" x="3490913" y="6732588"/>
          <p14:tracePt t="29293" x="3330575" y="6732588"/>
          <p14:tracePt t="29309" x="3205163" y="6732588"/>
          <p14:tracePt t="29326" x="3044825" y="6705600"/>
          <p14:tracePt t="29342" x="2884488" y="6705600"/>
          <p14:tracePt t="29359" x="2724150" y="6705600"/>
          <p14:tracePt t="29360" x="2652713" y="6705600"/>
          <p14:tracePt t="29376" x="2517775" y="6705600"/>
          <p14:tracePt t="29392" x="2428875" y="6705600"/>
          <p14:tracePt t="29409" x="2347913" y="6680200"/>
          <p14:tracePt t="29426" x="2303463" y="6661150"/>
          <p14:tracePt t="29443" x="2259013" y="6634163"/>
          <p14:tracePt t="29459" x="2241550" y="6626225"/>
          <p14:tracePt t="29476" x="2214563" y="6608763"/>
          <p14:tracePt t="29493" x="2187575" y="6599238"/>
          <p14:tracePt t="29509" x="2152650" y="6572250"/>
          <p14:tracePt t="29526" x="2108200" y="6562725"/>
          <p14:tracePt t="29528" x="2098675" y="6554788"/>
          <p14:tracePt t="29544" x="2071688" y="6545263"/>
          <p14:tracePt t="29560" x="2027238" y="6527800"/>
          <p14:tracePt t="29610" x="1938338" y="6473825"/>
          <p14:tracePt t="29626" x="1928813" y="6465888"/>
          <p14:tracePt t="29643" x="1928813" y="6446838"/>
          <p14:tracePt t="29664" x="1928813" y="6438900"/>
          <p14:tracePt t="29704" x="1928813" y="6429375"/>
          <p14:tracePt t="29760" x="1928813" y="6419850"/>
          <p14:tracePt t="29784" x="1928813" y="6411913"/>
          <p14:tracePt t="29840" x="1938338" y="6411913"/>
          <p14:tracePt t="29880" x="1955800" y="6411913"/>
          <p14:tracePt t="29936" x="1965325" y="6411913"/>
          <p14:tracePt t="29992" x="1982788" y="6411913"/>
          <p14:tracePt t="30064" x="1990725" y="6411913"/>
          <p14:tracePt t="30088" x="2009775" y="6411913"/>
          <p14:tracePt t="30096" x="2027238" y="6419850"/>
          <p14:tracePt t="30104" x="2036763" y="6419850"/>
          <p14:tracePt t="30112" x="2062163" y="6419850"/>
          <p14:tracePt t="30128" x="2108200" y="6438900"/>
          <p14:tracePt t="30144" x="2143125" y="6456363"/>
          <p14:tracePt t="30161" x="2187575" y="6465888"/>
          <p14:tracePt t="30178" x="2232025" y="6483350"/>
          <p14:tracePt t="30195" x="2276475" y="6491288"/>
          <p14:tracePt t="30211" x="2330450" y="6500813"/>
          <p14:tracePt t="30228" x="2419350" y="6510338"/>
          <p14:tracePt t="30245" x="2482850" y="6510338"/>
          <p14:tracePt t="30261" x="2562225" y="6510338"/>
          <p14:tracePt t="30278" x="2616200" y="6510338"/>
          <p14:tracePt t="30295" x="2670175" y="6510338"/>
          <p14:tracePt t="30312" x="2741613" y="6510338"/>
          <p14:tracePt t="30328" x="2901950" y="6510338"/>
          <p14:tracePt t="30345" x="3027363" y="6510338"/>
          <p14:tracePt t="30362" x="3143250" y="6510338"/>
          <p14:tracePt t="30378" x="3276600" y="6510338"/>
          <p14:tracePt t="30395" x="3375025" y="6510338"/>
          <p14:tracePt t="30412" x="3482975" y="6510338"/>
          <p14:tracePt t="30429" x="3562350" y="6510338"/>
          <p14:tracePt t="30445" x="3660775" y="6491288"/>
          <p14:tracePt t="30462" x="3776663" y="6483350"/>
          <p14:tracePt t="30479" x="3867150" y="6465888"/>
          <p14:tracePt t="30496" x="3983038" y="6438900"/>
          <p14:tracePt t="30512" x="4037013" y="6429375"/>
          <p14:tracePt t="30529" x="4116388" y="6411913"/>
          <p14:tracePt t="30546" x="4179888" y="6411913"/>
          <p14:tracePt t="30563" x="4232275" y="6402388"/>
          <p14:tracePt t="30579" x="4303713" y="6402388"/>
          <p14:tracePt t="30596" x="4357688" y="6402388"/>
          <p14:tracePt t="30612" x="4438650" y="6402388"/>
          <p14:tracePt t="30629" x="4500563" y="6402388"/>
          <p14:tracePt t="30646" x="4554538" y="6402388"/>
          <p14:tracePt t="30663" x="4598988" y="6394450"/>
          <p14:tracePt t="30679" x="4625975" y="6394450"/>
          <p14:tracePt t="30680" x="4633913" y="6394450"/>
          <p14:tracePt t="30697" x="4670425" y="6394450"/>
          <p14:tracePt t="30713" x="4705350" y="6375400"/>
          <p14:tracePt t="30729" x="4714875" y="6375400"/>
          <p14:tracePt t="30746" x="4724400" y="6367463"/>
          <p14:tracePt t="30928" x="4741863" y="6367463"/>
          <p14:tracePt t="30936" x="4768850" y="6367463"/>
          <p14:tracePt t="30947" x="4795838" y="6367463"/>
          <p14:tracePt t="30963" x="4894263" y="6357938"/>
          <p14:tracePt t="30980" x="5062538" y="6357938"/>
          <p14:tracePt t="30997" x="5303838" y="6357938"/>
          <p14:tracePt t="31014" x="5572125" y="6357938"/>
          <p14:tracePt t="31030" x="5840413" y="6357938"/>
          <p14:tracePt t="31047" x="6116638" y="6357938"/>
          <p14:tracePt t="31065" x="6483350" y="6357938"/>
          <p14:tracePt t="31080" x="6581775" y="6357938"/>
          <p14:tracePt t="31097" x="6724650" y="6357938"/>
          <p14:tracePt t="31114" x="6848475" y="6357938"/>
          <p14:tracePt t="31131" x="6919913" y="6357938"/>
          <p14:tracePt t="31148" x="6973888" y="6357938"/>
          <p14:tracePt t="31164" x="6983413" y="6357938"/>
          <p14:tracePt t="31181" x="7027863" y="6340475"/>
          <p14:tracePt t="31198" x="7062788" y="6330950"/>
          <p14:tracePt t="31214" x="7134225" y="6323013"/>
          <p14:tracePt t="31231" x="7197725" y="6323013"/>
          <p14:tracePt t="31248" x="7286625" y="6323013"/>
          <p14:tracePt t="31264" x="7313613" y="6323013"/>
          <p14:tracePt t="31312" x="7323138" y="6323013"/>
          <p14:tracePt t="31328" x="7331075" y="6323013"/>
          <p14:tracePt t="31344" x="7340600" y="6323013"/>
          <p14:tracePt t="31408" x="7348538" y="6323013"/>
          <p14:tracePt t="31920" x="7367588" y="6323013"/>
          <p14:tracePt t="31928" x="7402513" y="6323013"/>
          <p14:tracePt t="31936" x="7439025" y="6323013"/>
          <p14:tracePt t="31950" x="7483475" y="6323013"/>
          <p14:tracePt t="31966" x="7643813" y="6323013"/>
          <p14:tracePt t="31983" x="7848600" y="6323013"/>
          <p14:tracePt t="32000" x="8126413" y="6323013"/>
          <p14:tracePt t="32017" x="8323263" y="6323013"/>
          <p14:tracePt t="32033" x="8510588" y="6323013"/>
          <p14:tracePt t="32050" x="8680450" y="6323013"/>
          <p14:tracePt t="32067" x="8823325" y="6323013"/>
          <p14:tracePt t="32083" x="8966200" y="6323013"/>
          <p14:tracePt t="32100" x="9082088" y="6323013"/>
          <p14:tracePt t="32117" x="9188450" y="6323013"/>
          <p14:tracePt t="32133" x="9323388" y="6323013"/>
          <p14:tracePt t="32150" x="9447213" y="6323013"/>
          <p14:tracePt t="32167" x="9528175" y="6323013"/>
          <p14:tracePt t="32184" x="9599613" y="6323013"/>
          <p14:tracePt t="32184" x="9644063" y="6323013"/>
          <p14:tracePt t="32201" x="9715500" y="6323013"/>
          <p14:tracePt t="32218" x="9786938" y="6323013"/>
          <p14:tracePt t="32234" x="9840913" y="6323013"/>
          <p14:tracePt t="32250" x="9858375" y="6323013"/>
          <p14:tracePt t="32267" x="9867900" y="6323013"/>
          <p14:tracePt t="32284" x="9875838" y="6323013"/>
          <p14:tracePt t="32301" x="9885363" y="6323013"/>
          <p14:tracePt t="32317" x="9894888" y="6323013"/>
          <p14:tracePt t="32334" x="9902825" y="6323013"/>
          <p14:tracePt t="32351" x="9920288" y="6323013"/>
          <p14:tracePt t="32368" x="9929813" y="6323013"/>
          <p14:tracePt t="32520" x="9912350" y="6323013"/>
          <p14:tracePt t="32536" x="9894888" y="6323013"/>
          <p14:tracePt t="32544" x="9875838" y="6323013"/>
          <p14:tracePt t="32560" x="9858375" y="6323013"/>
          <p14:tracePt t="32569" x="9848850" y="6323013"/>
          <p14:tracePt t="32585" x="9840913" y="6323013"/>
          <p14:tracePt t="32601" x="9831388" y="6323013"/>
          <p14:tracePt t="32618" x="9823450" y="6323013"/>
          <p14:tracePt t="32635" x="9813925" y="6313488"/>
          <p14:tracePt t="32652" x="9796463" y="6313488"/>
          <p14:tracePt t="32668" x="9786938" y="6303963"/>
          <p14:tracePt t="32685" x="9769475" y="6296025"/>
          <p14:tracePt t="32702" x="9759950" y="6296025"/>
          <p14:tracePt t="32744" x="9752013" y="6296025"/>
          <p14:tracePt t="32760" x="9742488" y="6296025"/>
          <p14:tracePt t="32776" x="9732963" y="6296025"/>
          <p14:tracePt t="32800" x="9725025" y="6296025"/>
          <p14:tracePt t="32824" x="9715500" y="6296025"/>
          <p14:tracePt t="32912" x="9715500" y="6286500"/>
          <p14:tracePt t="33904" x="9725025" y="6286500"/>
          <p14:tracePt t="33913" x="9732963" y="6286500"/>
          <p14:tracePt t="33922" x="9742488" y="6286500"/>
          <p14:tracePt t="33938" x="9752013" y="6286500"/>
          <p14:tracePt t="33955" x="9777413" y="6276975"/>
          <p14:tracePt t="33972" x="9804400" y="6269038"/>
          <p14:tracePt t="33989" x="9823450" y="6269038"/>
          <p14:tracePt t="34006" x="9858375" y="6269038"/>
          <p14:tracePt t="34022" x="9875838" y="6251575"/>
          <p14:tracePt t="34039" x="9912350" y="6251575"/>
          <p14:tracePt t="34055" x="9947275" y="6242050"/>
          <p14:tracePt t="34073" x="10001250" y="6224588"/>
          <p14:tracePt t="34089" x="10018713" y="6215063"/>
          <p14:tracePt t="34106" x="10037763" y="6205538"/>
          <p14:tracePt t="34122" x="10063163" y="6205538"/>
          <p14:tracePt t="34139" x="10072688" y="6205538"/>
          <p14:tracePt t="34156" x="10109200" y="6188075"/>
          <p14:tracePt t="34173" x="10144125" y="6180138"/>
          <p14:tracePt t="34189" x="10171113" y="6180138"/>
          <p14:tracePt t="34206" x="10198100" y="6170613"/>
          <p14:tracePt t="34223" x="10225088" y="6170613"/>
          <p14:tracePt t="34239" x="10252075" y="6170613"/>
          <p14:tracePt t="34256" x="10287000" y="6170613"/>
          <p14:tracePt t="34258" x="10304463" y="6170613"/>
          <p14:tracePt t="34273" x="10358438" y="6170613"/>
          <p14:tracePt t="34289" x="10420350" y="6170613"/>
          <p14:tracePt t="34306" x="10483850" y="6170613"/>
          <p14:tracePt t="34323" x="10537825" y="6170613"/>
          <p14:tracePt t="34340" x="10590213" y="6170613"/>
          <p14:tracePt t="34356" x="10626725" y="6170613"/>
          <p14:tracePt t="34373" x="10661650" y="6170613"/>
          <p14:tracePt t="34390" x="10698163" y="6170613"/>
          <p14:tracePt t="34406" x="10725150" y="6170613"/>
          <p14:tracePt t="34425" x="10733088" y="6170613"/>
          <p14:tracePt t="34633" x="10733088" y="6161088"/>
          <p14:tracePt t="34649" x="10725150" y="6153150"/>
          <p14:tracePt t="34665" x="10706100" y="6153150"/>
          <p14:tracePt t="34673" x="10698163" y="6153150"/>
          <p14:tracePt t="34681" x="10688638" y="6143625"/>
          <p14:tracePt t="34697" x="10661650" y="6134100"/>
          <p14:tracePt t="34721" x="10653713" y="6134100"/>
          <p14:tracePt t="34729" x="10626725" y="6126163"/>
          <p14:tracePt t="34745" x="10617200" y="6116638"/>
          <p14:tracePt t="34757" x="10609263" y="6116638"/>
          <p14:tracePt t="34774" x="10599738" y="6116638"/>
          <p14:tracePt t="34791" x="10582275" y="6108700"/>
          <p14:tracePt t="34808" x="10572750" y="6099175"/>
          <p14:tracePt t="36186" x="10555288" y="6099175"/>
          <p14:tracePt t="36969" x="10545763" y="6099175"/>
          <p14:tracePt t="36985" x="10528300" y="6099175"/>
          <p14:tracePt t="36993" x="10510838" y="6099175"/>
          <p14:tracePt t="37001" x="10491788" y="6099175"/>
          <p14:tracePt t="37014" x="10483850" y="6099175"/>
          <p14:tracePt t="37030" x="10447338" y="6099175"/>
          <p14:tracePt t="37047" x="10439400" y="6099175"/>
          <p14:tracePt t="37064" x="10429875" y="6099175"/>
          <p14:tracePt t="37153" x="10420350" y="6099175"/>
          <p14:tracePt t="37185" x="10420350" y="6089650"/>
          <p14:tracePt t="37201" x="10412413" y="6089650"/>
          <p14:tracePt t="37353" x="10402888" y="6089650"/>
          <p14:tracePt t="37681" x="10394950" y="6089650"/>
          <p14:tracePt t="37713" x="10375900" y="6089650"/>
          <p14:tracePt t="37737" x="10367963" y="6089650"/>
          <p14:tracePt t="37745" x="10367963" y="6081713"/>
          <p14:tracePt t="37753" x="10358438" y="6072188"/>
          <p14:tracePt t="37766" x="10348913" y="6072188"/>
          <p14:tracePt t="37783" x="10340975" y="6072188"/>
          <p14:tracePt t="37799" x="10331450" y="6062663"/>
          <p14:tracePt t="37818" x="10323513" y="6062663"/>
          <p14:tracePt t="37834" x="10313988" y="6062663"/>
          <p14:tracePt t="37849" x="10313988" y="6054725"/>
          <p14:tracePt t="37866" x="10313988" y="6045200"/>
          <p14:tracePt t="37897" x="10304463" y="6045200"/>
          <p14:tracePt t="37905" x="10304463" y="6037263"/>
          <p14:tracePt t="38017" x="10304463" y="6027738"/>
          <p14:tracePt t="38034" x="10296525" y="6018213"/>
          <p14:tracePt t="38057" x="10296525" y="6010275"/>
          <p14:tracePt t="38065" x="10287000" y="6010275"/>
          <p14:tracePt t="38073" x="10287000" y="6000750"/>
          <p14:tracePt t="38083" x="10287000" y="5991225"/>
          <p14:tracePt t="38100" x="10277475" y="5983288"/>
          <p14:tracePt t="38117" x="10269538" y="5983288"/>
          <p14:tracePt t="38217" x="10260013" y="5983288"/>
          <p14:tracePt t="38377" x="10269538" y="5983288"/>
          <p14:tracePt t="38386" x="10269538" y="5991225"/>
          <p14:tracePt t="38393" x="10269538" y="6000750"/>
          <p14:tracePt t="38402" x="10269538" y="6010275"/>
          <p14:tracePt t="38418" x="10269538" y="6018213"/>
          <p14:tracePt t="38434" x="10269538" y="6037263"/>
          <p14:tracePt t="38593" x="10269538" y="6027738"/>
          <p14:tracePt t="38601" x="10260013" y="6018213"/>
          <p14:tracePt t="38617" x="10260013" y="6010275"/>
          <p14:tracePt t="38625" x="10252075" y="6010275"/>
          <p14:tracePt t="38635" x="10252075" y="5991225"/>
          <p14:tracePt t="38652" x="10242550" y="5983288"/>
          <p14:tracePt t="38669" x="10233025" y="5973763"/>
          <p14:tracePt t="38685" x="10233025" y="5965825"/>
          <p14:tracePt t="38833" x="10233025" y="5983288"/>
          <p14:tracePt t="38849" x="10233025" y="5991225"/>
          <p14:tracePt t="38857" x="10242550" y="6010275"/>
          <p14:tracePt t="38869" x="10242550" y="6018213"/>
          <p14:tracePt t="38886" x="10242550" y="6027738"/>
          <p14:tracePt t="39002" x="10242550" y="6018213"/>
          <p14:tracePt t="39017" x="10242550" y="6010275"/>
          <p14:tracePt t="39025" x="10242550" y="6000750"/>
          <p14:tracePt t="39042" x="10242550" y="5991225"/>
          <p14:tracePt t="39053" x="10242550" y="5983288"/>
          <p14:tracePt t="39069" x="10233025" y="5973763"/>
          <p14:tracePt t="39086" x="10233025" y="5965825"/>
          <p14:tracePt t="39217" x="10233025" y="5973763"/>
          <p14:tracePt t="39226" x="10233025" y="5983288"/>
          <p14:tracePt t="39241" x="10233025" y="5991225"/>
          <p14:tracePt t="39369" x="10233025" y="5983288"/>
          <p14:tracePt t="39377" x="10233025" y="5973763"/>
          <p14:tracePt t="39387" x="10215563" y="5965825"/>
          <p14:tracePt t="39404" x="10215563" y="5946775"/>
          <p14:tracePt t="39421" x="10206038" y="5929313"/>
          <p14:tracePt t="39437" x="10206038" y="5902325"/>
          <p14:tracePt t="39454" x="10206038" y="5884863"/>
          <p14:tracePt t="39562" x="10206038" y="5911850"/>
          <p14:tracePt t="39570" x="10206038" y="5938838"/>
          <p14:tracePt t="39578" x="10206038" y="5956300"/>
          <p14:tracePt t="39588" x="10206038" y="5983288"/>
          <p14:tracePt t="39604" x="10206038" y="6018213"/>
          <p14:tracePt t="39621" x="10206038" y="6045200"/>
          <p14:tracePt t="39638" x="10206038" y="6054725"/>
          <p14:tracePt t="39654" x="10206038" y="6062663"/>
          <p14:tracePt t="39722" x="10206038" y="6054725"/>
          <p14:tracePt t="39730" x="10206038" y="6037263"/>
          <p14:tracePt t="39738" x="10206038" y="6010275"/>
          <p14:tracePt t="39755" x="10206038" y="5973763"/>
          <p14:tracePt t="39771" x="10188575" y="5938838"/>
          <p14:tracePt t="39788" x="10180638" y="5911850"/>
          <p14:tracePt t="39805" x="10180638" y="5875338"/>
          <p14:tracePt t="39822" x="10171113" y="5857875"/>
          <p14:tracePt t="39954" x="10171113" y="5875338"/>
          <p14:tracePt t="39962" x="10171113" y="5902325"/>
          <p14:tracePt t="39972" x="10171113" y="5911850"/>
          <p14:tracePt t="39989" x="10171113" y="5938838"/>
          <p14:tracePt t="40074" x="10161588" y="5946775"/>
          <p14:tracePt t="40098" x="10153650" y="5946775"/>
          <p14:tracePt t="40106" x="10153650" y="5938838"/>
          <p14:tracePt t="40114" x="10153650" y="5929313"/>
          <p14:tracePt t="40122" x="10153650" y="5919788"/>
          <p14:tracePt t="40242" x="10153650" y="5938838"/>
          <p14:tracePt t="40250" x="10153650" y="5946775"/>
          <p14:tracePt t="40258" x="10153650" y="5965825"/>
          <p14:tracePt t="40273" x="10153650" y="5983288"/>
          <p14:tracePt t="40290" x="10153650" y="5991225"/>
          <p14:tracePt t="40410" x="10153650" y="5983288"/>
          <p14:tracePt t="40418" x="10153650" y="5973763"/>
          <p14:tracePt t="40442" x="10153650" y="5965825"/>
          <p14:tracePt t="40450" x="10153650" y="5956300"/>
          <p14:tracePt t="40458" x="10153650" y="5946775"/>
          <p14:tracePt t="40474" x="10153650" y="5938838"/>
          <p14:tracePt t="40490" x="10144125" y="5911850"/>
          <p14:tracePt t="40507" x="10144125" y="5884863"/>
          <p14:tracePt t="40524" x="10144125" y="5848350"/>
          <p14:tracePt t="40540" x="10126663" y="5795963"/>
          <p14:tracePt t="40557" x="10117138" y="5741988"/>
          <p14:tracePt t="40574" x="10117138" y="5688013"/>
          <p14:tracePt t="40590" x="10109200" y="5643563"/>
          <p14:tracePt t="40607" x="10109200" y="5581650"/>
          <p14:tracePt t="40624" x="10109200" y="5537200"/>
          <p14:tracePt t="40641" x="10109200" y="5483225"/>
          <p14:tracePt t="40658" x="10090150" y="5411788"/>
          <p14:tracePt t="40674" x="10090150" y="5367338"/>
          <p14:tracePt t="40691" x="10090150" y="5313363"/>
          <p14:tracePt t="40708" x="10082213" y="5276850"/>
          <p14:tracePt t="40724" x="10082213" y="5241925"/>
          <p14:tracePt t="40741" x="10082213" y="5180013"/>
          <p14:tracePt t="40758" x="10082213" y="5153025"/>
          <p14:tracePt t="40774" x="10082213" y="5108575"/>
          <p14:tracePt t="40791" x="10082213" y="5072063"/>
          <p14:tracePt t="40808" x="10082213" y="5037138"/>
          <p14:tracePt t="40824" x="10082213" y="4983163"/>
          <p14:tracePt t="40841" x="10082213" y="4938713"/>
          <p14:tracePt t="40842" x="10082213" y="4911725"/>
          <p14:tracePt t="40858" x="10082213" y="4875213"/>
          <p14:tracePt t="40875" x="10082213" y="4830763"/>
          <p14:tracePt t="40891" x="10082213" y="4803775"/>
          <p14:tracePt t="40908" x="10082213" y="4759325"/>
          <p14:tracePt t="40925" x="10082213" y="4724400"/>
          <p14:tracePt t="40941" x="10082213" y="4697413"/>
          <p14:tracePt t="40958" x="10082213" y="4679950"/>
          <p14:tracePt t="40975" x="10082213" y="4633913"/>
          <p14:tracePt t="40992" x="10082213" y="4598988"/>
          <p14:tracePt t="41008" x="10082213" y="4554538"/>
          <p14:tracePt t="41025" x="10082213" y="4510088"/>
          <p14:tracePt t="41026" x="10082213" y="4491038"/>
          <p14:tracePt t="41042" x="10082213" y="4438650"/>
          <p14:tracePt t="41059" x="10082213" y="4411663"/>
          <p14:tracePt t="41075" x="10090150" y="4375150"/>
          <p14:tracePt t="41092" x="10090150" y="4348163"/>
          <p14:tracePt t="41109" x="10099675" y="4303713"/>
          <p14:tracePt t="41125" x="10099675" y="4259263"/>
          <p14:tracePt t="41142" x="10099675" y="4224338"/>
          <p14:tracePt t="41159" x="10117138" y="4187825"/>
          <p14:tracePt t="41175" x="10126663" y="4133850"/>
          <p14:tracePt t="41192" x="10126663" y="4089400"/>
          <p14:tracePt t="41209" x="10134600" y="4037013"/>
          <p14:tracePt t="41226" x="10161588" y="3956050"/>
          <p14:tracePt t="41242" x="10161588" y="3929063"/>
          <p14:tracePt t="41259" x="10161588" y="3894138"/>
          <p14:tracePt t="41276" x="10171113" y="3857625"/>
          <p14:tracePt t="41292" x="10171113" y="3822700"/>
          <p14:tracePt t="41309" x="10188575" y="3786188"/>
          <p14:tracePt t="41326" x="10188575" y="3751263"/>
          <p14:tracePt t="41343" x="10188575" y="3714750"/>
          <p14:tracePt t="41359" x="10198100" y="3687763"/>
          <p14:tracePt t="41376" x="10198100" y="3670300"/>
          <p14:tracePt t="41393" x="10198100" y="3633788"/>
          <p14:tracePt t="41410" x="10206038" y="3598863"/>
          <p14:tracePt t="41426" x="10215563" y="3562350"/>
          <p14:tracePt t="41443" x="10215563" y="3536950"/>
          <p14:tracePt t="41460" x="10215563" y="3509963"/>
          <p14:tracePt t="41476" x="10215563" y="3490913"/>
          <p14:tracePt t="41493" x="10215563" y="3465513"/>
          <p14:tracePt t="41510" x="10215563" y="3446463"/>
          <p14:tracePt t="41526" x="10215563" y="3419475"/>
          <p14:tracePt t="41543" x="10215563" y="3384550"/>
          <p14:tracePt t="41560" x="10215563" y="3357563"/>
          <p14:tracePt t="41577" x="10215563" y="3322638"/>
          <p14:tracePt t="41593" x="10215563" y="3295650"/>
          <p14:tracePt t="41594" x="10215563" y="3276600"/>
          <p14:tracePt t="41610" x="10215563" y="3251200"/>
          <p14:tracePt t="41627" x="10215563" y="3224213"/>
          <p14:tracePt t="41643" x="10215563" y="3205163"/>
          <p14:tracePt t="41660" x="10215563" y="3179763"/>
          <p14:tracePt t="41677" x="10215563" y="3160713"/>
          <p14:tracePt t="41693" x="10215563" y="3152775"/>
          <p14:tracePt t="41711" x="10215563" y="3125788"/>
          <p14:tracePt t="41727" x="10215563" y="3108325"/>
          <p14:tracePt t="41744" x="10215563" y="3089275"/>
          <p14:tracePt t="41761" x="10215563" y="3062288"/>
          <p14:tracePt t="41777" x="10215563" y="3036888"/>
          <p14:tracePt t="41794" x="10215563" y="3000375"/>
          <p14:tracePt t="41810" x="10215563" y="2973388"/>
          <p14:tracePt t="41827" x="10215563" y="2955925"/>
          <p14:tracePt t="41844" x="10215563" y="2919413"/>
          <p14:tracePt t="41861" x="10215563" y="2894013"/>
          <p14:tracePt t="41878" x="10215563" y="2867025"/>
          <p14:tracePt t="41894" x="10215563" y="2857500"/>
          <p14:tracePt t="41911" x="10206038" y="2830513"/>
          <p14:tracePt t="41928" x="10206038" y="2803525"/>
          <p14:tracePt t="41944" x="10198100" y="2776538"/>
          <p14:tracePt t="41961" x="10188575" y="2751138"/>
          <p14:tracePt t="41978" x="10188575" y="2714625"/>
          <p14:tracePt t="41994" x="10188575" y="2697163"/>
          <p14:tracePt t="42011" x="10188575" y="2679700"/>
          <p14:tracePt t="42028" x="10188575" y="2660650"/>
          <p14:tracePt t="42045" x="10180638" y="2633663"/>
          <p14:tracePt t="42061" x="10161588" y="2598738"/>
          <p14:tracePt t="42078" x="10161588" y="2589213"/>
          <p14:tracePt t="42095" x="10153650" y="2562225"/>
          <p14:tracePt t="42111" x="10144125" y="2544763"/>
          <p14:tracePt t="42128" x="10144125" y="2536825"/>
          <p14:tracePt t="42145" x="10134600" y="2517775"/>
          <p14:tracePt t="42146" x="10134600" y="2509838"/>
          <p14:tracePt t="42162" x="10126663" y="2500313"/>
          <p14:tracePt t="42179" x="10126663" y="2482850"/>
          <p14:tracePt t="42195" x="10126663" y="2473325"/>
          <p14:tracePt t="42218" x="10126663" y="2465388"/>
          <p14:tracePt t="42234" x="10126663" y="2455863"/>
          <p14:tracePt t="42245" x="10126663" y="2446338"/>
          <p14:tracePt t="42262" x="10117138" y="2438400"/>
          <p14:tracePt t="42278" x="10117138" y="2419350"/>
          <p14:tracePt t="42295" x="10109200" y="2401888"/>
          <p14:tracePt t="42312" x="10099675" y="2393950"/>
          <p14:tracePt t="42386" x="10099675" y="2374900"/>
          <p14:tracePt t="42466" x="10090150" y="2366963"/>
          <p14:tracePt t="42562" x="10090150" y="2357438"/>
          <p14:tracePt t="42570" x="10090150" y="2347913"/>
          <p14:tracePt t="42602" x="10090150" y="2339975"/>
          <p14:tracePt t="42618" x="10090150" y="2330450"/>
          <p14:tracePt t="42658" x="10090150" y="2322513"/>
          <p14:tracePt t="42890" x="10090150" y="2312988"/>
          <p14:tracePt t="42898" x="10090150" y="2303463"/>
          <p14:tracePt t="42915" x="10090150" y="2295525"/>
          <p14:tracePt t="42938" x="10090150" y="2286000"/>
          <p14:tracePt t="42947" x="10090150" y="2268538"/>
          <p14:tracePt t="42954" x="10090150" y="2259013"/>
          <p14:tracePt t="42970" x="10090150" y="2251075"/>
          <p14:tracePt t="42980" x="10099675" y="2251075"/>
          <p14:tracePt t="44114" x="10099675" y="2259013"/>
          <p14:tracePt t="44146" x="10099675" y="2268538"/>
          <p14:tracePt t="44170" x="10099675" y="2276475"/>
          <p14:tracePt t="44218" x="10099675" y="2286000"/>
          <p14:tracePt t="44235" x="10099675" y="2295525"/>
          <p14:tracePt t="44251" x="10099675" y="2303463"/>
          <p14:tracePt t="44283" x="10099675" y="2312988"/>
          <p14:tracePt t="44298" x="10099675" y="2322513"/>
          <p14:tracePt t="44306" x="10090150" y="2330450"/>
          <p14:tracePt t="44354" x="10090150" y="2339975"/>
          <p14:tracePt t="44378" x="10090150" y="2347913"/>
          <p14:tracePt t="44394" x="10090150" y="2357438"/>
          <p14:tracePt t="44786" x="10090150" y="2347913"/>
          <p14:tracePt t="44970" x="10090150" y="2339975"/>
          <p14:tracePt t="45378" x="10090150" y="2330450"/>
          <p14:tracePt t="45395" x="10090150" y="2322513"/>
          <p14:tracePt t="45403" x="10090150" y="2312988"/>
          <p14:tracePt t="45490" x="10090150" y="2303463"/>
          <p14:tracePt t="45923" x="10090150" y="2286000"/>
          <p14:tracePt t="46299" x="10090150" y="2276475"/>
          <p14:tracePt t="48379" x="10090150" y="2268538"/>
          <p14:tracePt t="48387" x="10090150" y="2259013"/>
          <p14:tracePt t="48420" x="10099675" y="2259013"/>
          <p14:tracePt t="48435" x="10099675" y="2251075"/>
          <p14:tracePt t="48451" x="10109200" y="2251075"/>
          <p14:tracePt t="48459" x="10117138" y="2232025"/>
          <p14:tracePt t="48475" x="10126663" y="2232025"/>
          <p14:tracePt t="48491" x="10126663" y="2224088"/>
          <p14:tracePt t="48507" x="10134600" y="2224088"/>
          <p14:tracePt t="48579" x="10134600" y="2214563"/>
          <p14:tracePt t="48595" x="10144125" y="2205038"/>
          <p14:tracePt t="48603" x="10153650" y="2205038"/>
          <p14:tracePt t="48627" x="10161588" y="2197100"/>
          <p14:tracePt t="48643" x="10171113" y="2197100"/>
          <p14:tracePt t="48675" x="10180638" y="2197100"/>
          <p14:tracePt t="48707" x="10188575" y="2197100"/>
          <p14:tracePt t="48723" x="10198100" y="2197100"/>
          <p14:tracePt t="48755" x="10206038" y="2197100"/>
          <p14:tracePt t="48771" x="10215563" y="2197100"/>
          <p14:tracePt t="48795" x="10225088" y="2197100"/>
          <p14:tracePt t="48827" x="10233025" y="2197100"/>
          <p14:tracePt t="48835" x="10242550" y="2197100"/>
          <p14:tracePt t="48851" x="10252075" y="2197100"/>
          <p14:tracePt t="49123" x="10260013" y="2197100"/>
          <p14:tracePt t="49171" x="10260013" y="2187575"/>
          <p14:tracePt t="49739" x="10260013" y="2179638"/>
          <p14:tracePt t="50555" x="10252075" y="2179638"/>
          <p14:tracePt t="50572" x="10242550" y="2179638"/>
          <p14:tracePt t="50595" x="10233025" y="2179638"/>
          <p14:tracePt t="50924" x="10225088" y="2179638"/>
          <p14:tracePt t="50956" x="10215563" y="2179638"/>
          <p14:tracePt t="50964" x="10206038" y="2187575"/>
          <p14:tracePt t="51019" x="10198100" y="2197100"/>
          <p14:tracePt t="51035" x="10198100" y="2205038"/>
          <p14:tracePt t="51052" x="10188575" y="2214563"/>
          <p14:tracePt t="51060" x="10180638" y="2214563"/>
          <p14:tracePt t="51070" x="10180638" y="2232025"/>
          <p14:tracePt t="51086" x="10171113" y="2241550"/>
          <p14:tracePt t="51103" x="10171113" y="2259013"/>
          <p14:tracePt t="51120" x="10153650" y="2268538"/>
          <p14:tracePt t="51137" x="10153650" y="2276475"/>
          <p14:tracePt t="51153" x="10144125" y="2295525"/>
          <p14:tracePt t="51170" x="10134600" y="2312988"/>
          <p14:tracePt t="51187" x="10126663" y="2322513"/>
          <p14:tracePt t="51204" x="10126663" y="2330450"/>
          <p14:tracePt t="51220" x="10117138" y="2339975"/>
          <p14:tracePt t="51308" x="10109200" y="2339975"/>
          <p14:tracePt t="51956" x="10109200" y="2322513"/>
          <p14:tracePt t="51988" x="10117138" y="2322513"/>
          <p14:tracePt t="52004" x="10117138" y="2312988"/>
          <p14:tracePt t="52036" x="10126663" y="2312988"/>
          <p14:tracePt t="52044" x="10126663" y="2303463"/>
          <p14:tracePt t="52060" x="10134600" y="2295525"/>
          <p14:tracePt t="52076" x="10134600" y="2286000"/>
          <p14:tracePt t="52084" x="10144125" y="2286000"/>
          <p14:tracePt t="52108" x="10153650" y="2268538"/>
          <p14:tracePt t="52124" x="10153650" y="2259013"/>
          <p14:tracePt t="52132" x="10161588" y="2241550"/>
          <p14:tracePt t="52140" x="10171113" y="2232025"/>
          <p14:tracePt t="52156" x="10188575" y="2224088"/>
          <p14:tracePt t="52173" x="10188575" y="2205038"/>
          <p14:tracePt t="52189" x="10206038" y="2187575"/>
          <p14:tracePt t="52206" x="10215563" y="2179638"/>
          <p14:tracePt t="52223" x="10252075" y="2152650"/>
          <p14:tracePt t="52240" x="10277475" y="2125663"/>
          <p14:tracePt t="52257" x="10313988" y="2098675"/>
          <p14:tracePt t="52273" x="10340975" y="2081213"/>
          <p14:tracePt t="52290" x="10348913" y="2071688"/>
          <p14:tracePt t="52307" x="10367963" y="2062163"/>
          <p14:tracePt t="52324" x="10394950" y="2044700"/>
          <p14:tracePt t="52340" x="10429875" y="2017713"/>
          <p14:tracePt t="52357" x="10456863" y="2000250"/>
          <p14:tracePt t="52374" x="10474325" y="1982788"/>
          <p14:tracePt t="52390" x="10491788" y="1973263"/>
          <p14:tracePt t="52407" x="10501313" y="1965325"/>
          <p14:tracePt t="52424" x="10518775" y="1946275"/>
          <p14:tracePt t="52440" x="10555288" y="1928813"/>
          <p14:tracePt t="52468" x="10572750" y="1919288"/>
          <p14:tracePt t="52476" x="10572750" y="1911350"/>
          <p14:tracePt t="52490" x="10582275" y="1911350"/>
          <p14:tracePt t="52507" x="10609263" y="1893888"/>
          <p14:tracePt t="52508" x="10626725" y="1893888"/>
          <p14:tracePt t="52524" x="10653713" y="1866900"/>
          <p14:tracePt t="52541" x="10688638" y="1839913"/>
          <p14:tracePt t="52557" x="10725150" y="1822450"/>
          <p14:tracePt t="52574" x="10769600" y="1795463"/>
          <p14:tracePt t="52591" x="10796588" y="1785938"/>
          <p14:tracePt t="52607" x="10831513" y="1758950"/>
          <p14:tracePt t="52624" x="10858500" y="1751013"/>
          <p14:tracePt t="52641" x="10868025" y="1731963"/>
          <p14:tracePt t="52658" x="10875963" y="1731963"/>
          <p14:tracePt t="52674" x="10875963" y="1724025"/>
          <p14:tracePt t="52691" x="10895013" y="1704975"/>
          <p14:tracePt t="52709" x="10912475" y="1697038"/>
          <p14:tracePt t="52724" x="10939463" y="1670050"/>
          <p14:tracePt t="52748" x="10947400" y="1670050"/>
          <p14:tracePt t="52796" x="10947400" y="1660525"/>
          <p14:tracePt t="52812" x="10956925" y="1652588"/>
          <p14:tracePt t="52948" x="10956925" y="1643063"/>
          <p14:tracePt t="52980" x="10947400" y="1643063"/>
          <p14:tracePt t="52988" x="10939463" y="1643063"/>
          <p14:tracePt t="52996" x="10929938" y="1643063"/>
          <p14:tracePt t="53008" x="10920413" y="1643063"/>
          <p14:tracePt t="53025" x="10895013" y="1643063"/>
          <p14:tracePt t="53042" x="10885488" y="1643063"/>
          <p14:tracePt t="53059" x="10868025" y="1643063"/>
          <p14:tracePt t="53076" x="10848975" y="1643063"/>
          <p14:tracePt t="53092" x="10841038" y="1643063"/>
          <p14:tracePt t="53492" x="10831513" y="1643063"/>
          <p14:tracePt t="54084" x="10823575" y="1643063"/>
          <p14:tracePt t="55028" x="10823575" y="1652588"/>
          <p14:tracePt t="55092" x="10814050" y="1660525"/>
          <p14:tracePt t="55148" x="10804525" y="1670050"/>
          <p14:tracePt t="55188" x="10796588" y="1679575"/>
          <p14:tracePt t="55220" x="10787063" y="1687513"/>
          <p14:tracePt t="55228" x="10777538" y="1697038"/>
          <p14:tracePt t="55244" x="10777538" y="1704975"/>
          <p14:tracePt t="55260" x="10769600" y="1704975"/>
          <p14:tracePt t="55276" x="10769600" y="1714500"/>
          <p14:tracePt t="55284" x="10760075" y="1724025"/>
          <p14:tracePt t="55301" x="10752138" y="1731963"/>
          <p14:tracePt t="55317" x="10742613" y="1741488"/>
          <p14:tracePt t="55332" x="10742613" y="1751013"/>
          <p14:tracePt t="55348" x="10733088" y="1751013"/>
          <p14:tracePt t="55365" x="10725150" y="1768475"/>
          <p14:tracePt t="55412" x="10715625" y="1785938"/>
          <p14:tracePt t="56965" x="10706100" y="1785938"/>
          <p14:tracePt t="56981" x="10698163" y="1795463"/>
          <p14:tracePt t="56989" x="10688638" y="1812925"/>
          <p14:tracePt t="57005" x="10680700" y="1822450"/>
          <p14:tracePt t="57013" x="10671175" y="1830388"/>
          <p14:tracePt t="57022" x="10653713" y="1839913"/>
          <p14:tracePt t="57036" x="10644188" y="1847850"/>
          <p14:tracePt t="57053" x="10634663" y="1847850"/>
          <p14:tracePt t="57070" x="10626725" y="1866900"/>
          <p14:tracePt t="57087" x="10599738" y="1874838"/>
          <p14:tracePt t="57103" x="10572750" y="1901825"/>
          <p14:tracePt t="57120" x="10528300" y="1938338"/>
          <p14:tracePt t="57137" x="10501313" y="1965325"/>
          <p14:tracePt t="57153" x="10456863" y="1990725"/>
          <p14:tracePt t="57171" x="10447338" y="2009775"/>
          <p14:tracePt t="57187" x="10429875" y="2017713"/>
          <p14:tracePt t="57204" x="10429875" y="2027238"/>
          <p14:tracePt t="57221" x="10402888" y="2054225"/>
          <p14:tracePt t="57238" x="10394950" y="2062163"/>
          <p14:tracePt t="57254" x="10367963" y="2089150"/>
          <p14:tracePt t="57271" x="10340975" y="2125663"/>
          <p14:tracePt t="57287" x="10331450" y="2133600"/>
          <p14:tracePt t="57304" x="10331450" y="2143125"/>
          <p14:tracePt t="57321" x="10313988" y="2160588"/>
          <p14:tracePt t="57337" x="10296525" y="2187575"/>
          <p14:tracePt t="57354" x="10269538" y="2214563"/>
          <p14:tracePt t="57371" x="10252075" y="2241550"/>
          <p14:tracePt t="57387" x="10242550" y="2251075"/>
          <p14:tracePt t="57413" x="10242550" y="2268538"/>
          <p14:tracePt t="57429" x="10233025" y="2268538"/>
          <p14:tracePt t="57438" x="10225088" y="2276475"/>
          <p14:tracePt t="57454" x="10215563" y="2295525"/>
          <p14:tracePt t="57471" x="10206038" y="2295525"/>
          <p14:tracePt t="57488" x="10198100" y="2312988"/>
          <p14:tracePt t="57504" x="10198100" y="2322513"/>
          <p14:tracePt t="57521" x="10188575" y="2330450"/>
          <p14:tracePt t="57538" x="10180638" y="2339975"/>
          <p14:tracePt t="57555" x="10180638" y="2347913"/>
          <p14:tracePt t="57581" x="10171113" y="2347913"/>
          <p14:tracePt t="57669" x="10161588" y="2347913"/>
          <p14:tracePt t="57701" x="10153650" y="2347913"/>
          <p14:tracePt t="58261" x="10144125" y="2347913"/>
          <p14:tracePt t="58909" x="10134600" y="2347913"/>
          <p14:tracePt t="58933" x="10126663" y="2347913"/>
          <p14:tracePt t="58941" x="10117138" y="2357438"/>
          <p14:tracePt t="59037" x="10109200" y="2366963"/>
          <p14:tracePt t="59053" x="10109200" y="2374900"/>
          <p14:tracePt t="59061" x="10099675" y="2374900"/>
          <p14:tracePt t="59069" x="10090150" y="2384425"/>
          <p14:tracePt t="59093" x="10082213" y="2401888"/>
          <p14:tracePt t="59101" x="10072688" y="2401888"/>
          <p14:tracePt t="59109" x="10063163" y="2411413"/>
          <p14:tracePt t="59133" x="10045700" y="2428875"/>
          <p14:tracePt t="59149" x="10037763" y="2438400"/>
          <p14:tracePt t="59159" x="10037763" y="2446338"/>
          <p14:tracePt t="59176" x="10028238" y="2455863"/>
          <p14:tracePt t="59193" x="10001250" y="2490788"/>
          <p14:tracePt t="59209" x="10001250" y="2509838"/>
          <p14:tracePt t="59226" x="9983788" y="2527300"/>
          <p14:tracePt t="59243" x="9966325" y="2554288"/>
          <p14:tracePt t="59259" x="9966325" y="2581275"/>
          <p14:tracePt t="59276" x="9966325" y="2589213"/>
          <p14:tracePt t="59293" x="9947275" y="2608263"/>
          <p14:tracePt t="59309" x="9947275" y="2616200"/>
          <p14:tracePt t="59326" x="9947275" y="2633663"/>
          <p14:tracePt t="59343" x="9939338" y="2643188"/>
          <p14:tracePt t="59360" x="9939338" y="2652713"/>
          <p14:tracePt t="59376" x="9939338" y="2660650"/>
          <p14:tracePt t="59397" x="9939338" y="2670175"/>
          <p14:tracePt t="59410" x="9939338" y="2679700"/>
          <p14:tracePt t="59427" x="9939338" y="2687638"/>
          <p14:tracePt t="59443" x="9920288" y="2697163"/>
          <p14:tracePt t="59469" x="9920288" y="2705100"/>
          <p14:tracePt t="59485" x="9920288" y="2724150"/>
          <p14:tracePt t="59517" x="9920288" y="2732088"/>
          <p14:tracePt t="59525" x="9912350" y="2751138"/>
          <p14:tracePt t="59573" x="9902825" y="2759075"/>
          <p14:tracePt t="59581" x="9902825" y="2768600"/>
          <p14:tracePt t="59597" x="9902825" y="2776538"/>
          <p14:tracePt t="59629" x="9902825" y="2786063"/>
          <p14:tracePt t="59662" x="9894888" y="2795588"/>
          <p14:tracePt t="59725" x="9885363" y="2813050"/>
          <p14:tracePt t="59757" x="9885363" y="2822575"/>
          <p14:tracePt t="59765" x="9885363" y="2830513"/>
          <p14:tracePt t="59845" x="9875838" y="2840038"/>
          <p14:tracePt t="59869" x="9875838" y="2847975"/>
          <p14:tracePt t="59877" x="9867900" y="2857500"/>
          <p14:tracePt t="59885" x="9867900" y="2867025"/>
          <p14:tracePt t="59909" x="9858375" y="2884488"/>
          <p14:tracePt t="59917" x="9858375" y="2894013"/>
          <p14:tracePt t="59933" x="9858375" y="2901950"/>
          <p14:tracePt t="59945" x="9848850" y="2911475"/>
          <p14:tracePt t="59961" x="9840913" y="2928938"/>
          <p14:tracePt t="59978" x="9831388" y="2938463"/>
          <p14:tracePt t="59995" x="9823450" y="2955925"/>
          <p14:tracePt t="60011" x="9823450" y="2973388"/>
          <p14:tracePt t="60028" x="9813925" y="2990850"/>
          <p14:tracePt t="60045" x="9796463" y="3027363"/>
          <p14:tracePt t="60062" x="9796463" y="3044825"/>
          <p14:tracePt t="60078" x="9777413" y="3071813"/>
          <p14:tracePt t="60095" x="9769475" y="3089275"/>
          <p14:tracePt t="60112" x="9759950" y="3116263"/>
          <p14:tracePt t="60128" x="9742488" y="3143250"/>
          <p14:tracePt t="60145" x="9732963" y="3170238"/>
          <p14:tracePt t="60162" x="9732963" y="3187700"/>
          <p14:tracePt t="60179" x="9715500" y="3224213"/>
          <p14:tracePt t="60195" x="9705975" y="3241675"/>
          <p14:tracePt t="60212" x="9688513" y="3286125"/>
          <p14:tracePt t="60229" x="9661525" y="3340100"/>
          <p14:tracePt t="60246" x="9653588" y="3357563"/>
          <p14:tracePt t="60262" x="9634538" y="3394075"/>
          <p14:tracePt t="60279" x="9617075" y="3419475"/>
          <p14:tracePt t="60296" x="9617075" y="3438525"/>
          <p14:tracePt t="60317" x="9609138" y="3446463"/>
          <p14:tracePt t="60329" x="9599613" y="3473450"/>
          <p14:tracePt t="60346" x="9599613" y="3490913"/>
          <p14:tracePt t="60362" x="9590088" y="3509963"/>
          <p14:tracePt t="60379" x="9582150" y="3527425"/>
          <p14:tracePt t="60396" x="9572625" y="3544888"/>
          <p14:tracePt t="60413" x="9563100" y="3562350"/>
          <p14:tracePt t="60430" x="9555163" y="3581400"/>
          <p14:tracePt t="60446" x="9545638" y="3589338"/>
          <p14:tracePt t="60463" x="9545638" y="3608388"/>
          <p14:tracePt t="60480" x="9528175" y="3633788"/>
          <p14:tracePt t="60496" x="9528175" y="3652838"/>
          <p14:tracePt t="60513" x="9510713" y="3679825"/>
          <p14:tracePt t="60530" x="9510713" y="3697288"/>
          <p14:tracePt t="60546" x="9491663" y="3714750"/>
          <p14:tracePt t="60563" x="9491663" y="3732213"/>
          <p14:tracePt t="60580" x="9483725" y="3759200"/>
          <p14:tracePt t="60596" x="9466263" y="3786188"/>
          <p14:tracePt t="60598" x="9466263" y="3795713"/>
          <p14:tracePt t="60613" x="9456738" y="3813175"/>
          <p14:tracePt t="60630" x="9447213" y="3830638"/>
          <p14:tracePt t="60646" x="9439275" y="3848100"/>
          <p14:tracePt t="60663" x="9429750" y="3875088"/>
          <p14:tracePt t="60680" x="9429750" y="3894138"/>
          <p14:tracePt t="60697" x="9420225" y="3911600"/>
          <p14:tracePt t="60713" x="9412288" y="3929063"/>
          <p14:tracePt t="60730" x="9394825" y="3956050"/>
          <p14:tracePt t="60747" x="9394825" y="3965575"/>
          <p14:tracePt t="60764" x="9385300" y="4000500"/>
          <p14:tracePt t="60780" x="9375775" y="4027488"/>
          <p14:tracePt t="60797" x="9348788" y="4062413"/>
          <p14:tracePt t="60814" x="9340850" y="4081463"/>
          <p14:tracePt t="60830" x="9313863" y="4116388"/>
          <p14:tracePt t="60847" x="9313863" y="4133850"/>
          <p14:tracePt t="60864" x="9277350" y="4187825"/>
          <p14:tracePt t="60881" x="9232900" y="4286250"/>
          <p14:tracePt t="60897" x="9224963" y="4313238"/>
          <p14:tracePt t="60914" x="9224963" y="4322763"/>
          <p14:tracePt t="60931" x="9197975" y="4384675"/>
          <p14:tracePt t="60948" x="9170988" y="4429125"/>
          <p14:tracePt t="60964" x="9170988" y="4465638"/>
          <p14:tracePt t="60982" x="9153525" y="4510088"/>
          <p14:tracePt t="60998" x="9144000" y="4537075"/>
          <p14:tracePt t="61014" x="9144000" y="4545013"/>
          <p14:tracePt t="61031" x="9134475" y="4572000"/>
          <p14:tracePt t="61048" x="9126538" y="4589463"/>
          <p14:tracePt t="61064" x="9109075" y="4616450"/>
          <p14:tracePt t="61081" x="9109075" y="4633913"/>
          <p14:tracePt t="61098" x="9099550" y="4652963"/>
          <p14:tracePt t="61115" x="9090025" y="4660900"/>
          <p14:tracePt t="61131" x="9090025" y="4687888"/>
          <p14:tracePt t="61148" x="9072563" y="4705350"/>
          <p14:tracePt t="61165" x="9063038" y="4724400"/>
          <p14:tracePt t="61166" x="9063038" y="4741863"/>
          <p14:tracePt t="61182" x="9045575" y="4776788"/>
          <p14:tracePt t="61198" x="9037638" y="4786313"/>
          <p14:tracePt t="61215" x="9018588" y="4813300"/>
          <p14:tracePt t="61232" x="9001125" y="4840288"/>
          <p14:tracePt t="61248" x="8974138" y="4875213"/>
          <p14:tracePt t="61266" x="8956675" y="4902200"/>
          <p14:tracePt t="61282" x="8939213" y="4919663"/>
          <p14:tracePt t="61298" x="8920163" y="4946650"/>
          <p14:tracePt t="61315" x="8920163" y="4956175"/>
          <p14:tracePt t="61332" x="8902700" y="4973638"/>
          <p14:tracePt t="61349" x="8885238" y="5000625"/>
          <p14:tracePt t="61350" x="8885238" y="5018088"/>
          <p14:tracePt t="61366" x="8848725" y="5062538"/>
          <p14:tracePt t="61382" x="8813800" y="5116513"/>
          <p14:tracePt t="61399" x="8786813" y="5153025"/>
          <p14:tracePt t="61415" x="8759825" y="5180013"/>
          <p14:tracePt t="61432" x="8732838" y="5205413"/>
          <p14:tracePt t="61449" x="8715375" y="5232400"/>
          <p14:tracePt t="61466" x="8697913" y="5259388"/>
          <p14:tracePt t="61482" x="8680450" y="5276850"/>
          <p14:tracePt t="61500" x="8653463" y="5303838"/>
          <p14:tracePt t="61516" x="8609013" y="5348288"/>
          <p14:tracePt t="61532" x="8545513" y="5411788"/>
          <p14:tracePt t="61550" x="8456613" y="5491163"/>
          <p14:tracePt t="61566" x="8402638" y="5518150"/>
          <p14:tracePt t="61582" x="8340725" y="5562600"/>
          <p14:tracePt t="61599" x="8269288" y="5608638"/>
          <p14:tracePt t="61616" x="8197850" y="5653088"/>
          <p14:tracePt t="61633" x="8099425" y="5697538"/>
          <p14:tracePt t="61649" x="7966075" y="5776913"/>
          <p14:tracePt t="61666" x="7858125" y="5840413"/>
          <p14:tracePt t="61683" x="7751763" y="5894388"/>
          <p14:tracePt t="61700" x="7643813" y="5956300"/>
          <p14:tracePt t="61716" x="7554913" y="6000750"/>
          <p14:tracePt t="61733" x="7375525" y="6062663"/>
          <p14:tracePt t="61751" x="7224713" y="6099175"/>
          <p14:tracePt t="61766" x="7072313" y="6153150"/>
          <p14:tracePt t="61783" x="6911975" y="6180138"/>
          <p14:tracePt t="61800" x="6751638" y="6215063"/>
          <p14:tracePt t="61817" x="6500813" y="6251575"/>
          <p14:tracePt t="61833" x="6269038" y="6286500"/>
          <p14:tracePt t="61850" x="6045200" y="6303963"/>
          <p14:tracePt t="61867" x="5795963" y="6348413"/>
          <p14:tracePt t="61883" x="5518150" y="6375400"/>
          <p14:tracePt t="61900" x="5259388" y="6411913"/>
          <p14:tracePt t="61917" x="5054600" y="6446838"/>
          <p14:tracePt t="61918" x="5037138" y="6446838"/>
          <p14:tracePt t="61934" x="4894263" y="6456363"/>
          <p14:tracePt t="61950" x="4776788" y="6465888"/>
          <p14:tracePt t="61967" x="4687888" y="6483350"/>
          <p14:tracePt t="61984" x="4643438" y="6483350"/>
          <p14:tracePt t="62000" x="4598988" y="6483350"/>
          <p14:tracePt t="62017" x="4562475" y="6483350"/>
          <p14:tracePt t="62034" x="4545013" y="6483350"/>
          <p14:tracePt t="62051" x="4527550" y="6483350"/>
          <p14:tracePt t="62067" x="4518025" y="6483350"/>
          <p14:tracePt t="62084" x="4491038" y="6483350"/>
          <p14:tracePt t="62101" x="4465638" y="6483350"/>
          <p14:tracePt t="62102" x="4456113" y="6483350"/>
          <p14:tracePt t="62126" x="4446588" y="6483350"/>
          <p14:tracePt t="62374" x="4438650" y="6473825"/>
          <p14:tracePt t="65006" x="4438650" y="6483350"/>
          <p14:tracePt t="65014" x="4438650" y="6500813"/>
          <p14:tracePt t="65026" x="4419600" y="6527800"/>
          <p14:tracePt t="65042" x="4394200" y="6581775"/>
          <p14:tracePt t="65059" x="4322763" y="6616700"/>
          <p14:tracePt t="65076" x="4313238" y="6616700"/>
          <p14:tracePt t="66806" x="4313238" y="6643688"/>
          <p14:tracePt t="66919" x="4303713" y="6643688"/>
          <p14:tracePt t="66942" x="4295775" y="6643688"/>
          <p14:tracePt t="66950" x="4286250" y="6661150"/>
          <p14:tracePt t="66958" x="4276725" y="6661150"/>
          <p14:tracePt t="66967" x="4268788" y="6661150"/>
          <p14:tracePt t="66981" x="4251325" y="6661150"/>
          <p14:tracePt t="66998" x="4197350" y="6670675"/>
          <p14:tracePt t="66999" x="4170363" y="6670675"/>
          <p14:tracePt t="67015" x="4125913" y="6670675"/>
          <p14:tracePt t="67031" x="4089400" y="6670675"/>
          <p14:tracePt t="67048" x="4071938" y="6670675"/>
          <p14:tracePt t="67064" x="4044950" y="6670675"/>
          <p14:tracePt t="67081" x="4017963" y="6670675"/>
          <p14:tracePt t="67098" x="3983038" y="6670675"/>
          <p14:tracePt t="67115" x="3938588" y="6670675"/>
          <p14:tracePt t="67131" x="3840163" y="6670675"/>
          <p14:tracePt t="67148" x="3741738" y="6653213"/>
          <p14:tracePt t="67165" x="3616325" y="6643688"/>
          <p14:tracePt t="67182" x="3509963" y="6616700"/>
          <p14:tracePt t="67199" x="3357563" y="6599238"/>
          <p14:tracePt t="67215" x="3251200" y="6572250"/>
          <p14:tracePt t="67232" x="3143250" y="6554788"/>
          <p14:tracePt t="67248" x="3062288" y="6527800"/>
          <p14:tracePt t="67265" x="2982913" y="6510338"/>
          <p14:tracePt t="67282" x="2901950" y="6483350"/>
          <p14:tracePt t="67299" x="2803525" y="6446838"/>
          <p14:tracePt t="67315" x="2687638" y="6411913"/>
          <p14:tracePt t="67332" x="2536825" y="6357938"/>
          <p14:tracePt t="67349" x="2393950" y="6313488"/>
          <p14:tracePt t="67365" x="2303463" y="6269038"/>
          <p14:tracePt t="67383" x="2224088" y="6224588"/>
          <p14:tracePt t="67399" x="2187575" y="6215063"/>
          <p14:tracePt t="67416" x="2133600" y="6197600"/>
          <p14:tracePt t="67432" x="2098675" y="6188075"/>
          <p14:tracePt t="67449" x="2054225" y="6170613"/>
          <p14:tracePt t="67466" x="2027238" y="6161088"/>
          <p14:tracePt t="67482" x="1982788" y="6143625"/>
          <p14:tracePt t="67499" x="1965325" y="6143625"/>
          <p14:tracePt t="67516" x="1928813" y="6134100"/>
          <p14:tracePt t="67532" x="1893888" y="6126163"/>
          <p14:tracePt t="67549" x="1866900" y="6126163"/>
          <p14:tracePt t="67687" x="1857375" y="6126163"/>
          <p14:tracePt t="67703" x="1857375" y="6134100"/>
          <p14:tracePt t="67711" x="1857375" y="6143625"/>
          <p14:tracePt t="67735" x="1857375" y="6153150"/>
          <p14:tracePt t="67743" x="1857375" y="6161088"/>
          <p14:tracePt t="67751" x="1857375" y="6170613"/>
          <p14:tracePt t="67767" x="1857375" y="6180138"/>
          <p14:tracePt t="67783" x="1866900" y="6197600"/>
          <p14:tracePt t="67800" x="1866900" y="6205538"/>
          <p14:tracePt t="67817" x="1874838" y="6224588"/>
          <p14:tracePt t="67833" x="1884363" y="6232525"/>
          <p14:tracePt t="67850" x="1893888" y="6242050"/>
          <p14:tracePt t="67867" x="1901825" y="6251575"/>
          <p14:tracePt t="67883" x="1928813" y="6259513"/>
          <p14:tracePt t="67900" x="1938338" y="6269038"/>
          <p14:tracePt t="67917" x="1946275" y="6269038"/>
          <p14:tracePt t="67935" x="1955800" y="6269038"/>
          <p14:tracePt t="67968" x="1973263" y="6269038"/>
          <p14:tracePt t="67975" x="1982788" y="6269038"/>
          <p14:tracePt t="67999" x="2000250" y="6269038"/>
          <p14:tracePt t="68031" x="2009775" y="6269038"/>
          <p14:tracePt t="68519" x="2027238" y="6276975"/>
          <p14:tracePt t="68663" x="2036763" y="6276975"/>
          <p14:tracePt t="68671" x="2044700" y="6276975"/>
          <p14:tracePt t="68687" x="2054225" y="6276975"/>
          <p14:tracePt t="68695" x="2062163" y="6276975"/>
          <p14:tracePt t="68704" x="2071688" y="6276975"/>
          <p14:tracePt t="68719" x="2098675" y="6276975"/>
          <p14:tracePt t="68736" x="2125663" y="6286500"/>
          <p14:tracePt t="68753" x="2152650" y="6286500"/>
          <p14:tracePt t="68769" x="2205038" y="6296025"/>
          <p14:tracePt t="68786" x="2259013" y="6303963"/>
          <p14:tracePt t="68803" x="2339975" y="6303963"/>
          <p14:tracePt t="68819" x="2465388" y="6303963"/>
          <p14:tracePt t="68836" x="2536825" y="6303963"/>
          <p14:tracePt t="68853" x="2625725" y="6303963"/>
          <p14:tracePt t="68870" x="2724150" y="6303963"/>
          <p14:tracePt t="68887" x="2857500" y="6303963"/>
          <p14:tracePt t="68903" x="2911475" y="6303963"/>
          <p14:tracePt t="68920" x="2946400" y="6303963"/>
          <p14:tracePt t="68936" x="2955925" y="6303963"/>
          <p14:tracePt t="68953" x="2982913" y="6303963"/>
          <p14:tracePt t="68970" x="3027363" y="6303963"/>
          <p14:tracePt t="68987" x="3116263" y="6296025"/>
          <p14:tracePt t="69003" x="3241675" y="6286500"/>
          <p14:tracePt t="69020" x="3411538" y="6286500"/>
          <p14:tracePt t="69037" x="3527425" y="6286500"/>
          <p14:tracePt t="69053" x="3643313" y="6286500"/>
          <p14:tracePt t="69070" x="3741738" y="6286500"/>
          <p14:tracePt t="69071" x="3776663" y="6286500"/>
          <p14:tracePt t="69087" x="3867150" y="6296025"/>
          <p14:tracePt t="69104" x="3956050" y="6303963"/>
          <p14:tracePt t="69120" x="4071938" y="6313488"/>
          <p14:tracePt t="69137" x="4179888" y="6313488"/>
          <p14:tracePt t="69154" x="4286250" y="6313488"/>
          <p14:tracePt t="69170" x="4357688" y="6313488"/>
          <p14:tracePt t="69187" x="4429125" y="6313488"/>
          <p14:tracePt t="69204" x="4510088" y="6313488"/>
          <p14:tracePt t="69221" x="4527550" y="6313488"/>
          <p14:tracePt t="69237" x="4581525" y="6313488"/>
          <p14:tracePt t="69254" x="4652963" y="6313488"/>
          <p14:tracePt t="69271" x="4795838" y="6313488"/>
          <p14:tracePt t="69287" x="4911725" y="6313488"/>
          <p14:tracePt t="69304" x="5037138" y="6313488"/>
          <p14:tracePt t="69321" x="5187950" y="6313488"/>
          <p14:tracePt t="69338" x="5394325" y="6313488"/>
          <p14:tracePt t="69354" x="5626100" y="6313488"/>
          <p14:tracePt t="69371" x="5768975" y="6313488"/>
          <p14:tracePt t="69388" x="5902325" y="6330950"/>
          <p14:tracePt t="69404" x="5973763" y="6330950"/>
          <p14:tracePt t="69421" x="6054725" y="6330950"/>
          <p14:tracePt t="69438" x="6161088" y="6330950"/>
          <p14:tracePt t="69455" x="6313488" y="6330950"/>
          <p14:tracePt t="69471" x="6375400" y="6330950"/>
          <p14:tracePt t="69488" x="6446838" y="6330950"/>
          <p14:tracePt t="69505" x="6483350" y="6330950"/>
          <p14:tracePt t="69521" x="6545263" y="6330950"/>
          <p14:tracePt t="69538" x="6616700" y="6330950"/>
          <p14:tracePt t="69555" x="6697663" y="6330950"/>
          <p14:tracePt t="69572" x="6769100" y="6330950"/>
          <p14:tracePt t="69589" x="6831013" y="6330950"/>
          <p14:tracePt t="69605" x="6929438" y="6330950"/>
          <p14:tracePt t="69622" x="7045325" y="6330950"/>
          <p14:tracePt t="69639" x="7161213" y="6330950"/>
          <p14:tracePt t="69656" x="7232650" y="6330950"/>
          <p14:tracePt t="69672" x="7277100" y="6330950"/>
          <p14:tracePt t="69689" x="7296150" y="6330950"/>
          <p14:tracePt t="69705" x="7304088" y="6330950"/>
          <p14:tracePt t="69751" x="7323138" y="6323013"/>
          <p14:tracePt t="69767" x="7331075" y="6323013"/>
          <p14:tracePt t="69799" x="7340600" y="6323013"/>
          <p14:tracePt t="69839" x="7348538" y="6323013"/>
          <p14:tracePt t="69903" x="7358063" y="6323013"/>
          <p14:tracePt t="70487" x="7358063" y="6313488"/>
          <p14:tracePt t="70551" x="7340600" y="6313488"/>
          <p14:tracePt t="70559" x="7304088" y="6313488"/>
          <p14:tracePt t="70567" x="7277100" y="6313488"/>
          <p14:tracePt t="70577" x="7232650" y="6313488"/>
          <p14:tracePt t="70591" x="7170738" y="6313488"/>
          <p14:tracePt t="70608" x="6938963" y="6323013"/>
          <p14:tracePt t="70625" x="6688138" y="6323013"/>
          <p14:tracePt t="70641" x="6215063" y="6323013"/>
          <p14:tracePt t="70658" x="5768975" y="6323013"/>
          <p14:tracePt t="70678" x="5419725" y="6323013"/>
          <p14:tracePt t="70692" x="4714875" y="6276975"/>
          <p14:tracePt t="70708" x="4170363" y="6224588"/>
          <p14:tracePt t="70725" x="3795713" y="6188075"/>
          <p14:tracePt t="70741" x="3544888" y="6143625"/>
          <p14:tracePt t="70758" x="3384550" y="6108700"/>
          <p14:tracePt t="70775" x="3232150" y="6108700"/>
          <p14:tracePt t="70792" x="3179763" y="6108700"/>
          <p14:tracePt t="70808" x="3143250" y="6108700"/>
          <p14:tracePt t="70825" x="3125788" y="6108700"/>
          <p14:tracePt t="70843" x="3108325" y="6108700"/>
          <p14:tracePt t="70859" x="3089275" y="6108700"/>
          <p14:tracePt t="70875" x="3027363" y="6108700"/>
          <p14:tracePt t="70892" x="2894013" y="6108700"/>
          <p14:tracePt t="70909" x="2714625" y="6099175"/>
          <p14:tracePt t="70926" x="2544763" y="6072188"/>
          <p14:tracePt t="70946" x="2303463" y="6018213"/>
          <p14:tracePt t="70959" x="2268538" y="6010275"/>
          <p14:tracePt t="70961" x="2241550" y="6000750"/>
          <p14:tracePt t="70976" x="2197100" y="5991225"/>
          <p14:tracePt t="70992" x="2179638" y="5983288"/>
          <p14:tracePt t="71015" x="2170113" y="5973763"/>
          <p14:tracePt t="71031" x="2152650" y="5965825"/>
          <p14:tracePt t="71042" x="2143125" y="5956300"/>
          <p14:tracePt t="71059" x="2071688" y="5938838"/>
          <p14:tracePt t="71076" x="2017713" y="5911850"/>
          <p14:tracePt t="71096" x="1955800" y="5875338"/>
          <p14:tracePt t="71109" x="1946275" y="5875338"/>
          <p14:tracePt t="71126" x="1928813" y="5857875"/>
          <p14:tracePt t="71143" x="1901825" y="5840413"/>
          <p14:tracePt t="71161" x="1874838" y="5830888"/>
          <p14:tracePt t="71176" x="1874838" y="5822950"/>
          <p14:tracePt t="71263" x="1874838" y="5813425"/>
          <p14:tracePt t="71271" x="1884363" y="5813425"/>
          <p14:tracePt t="71279" x="1884363" y="5803900"/>
          <p14:tracePt t="71295" x="1893888" y="5803900"/>
          <p14:tracePt t="71310" x="1901825" y="5795963"/>
          <p14:tracePt t="71345" x="1901825" y="5786438"/>
          <p14:tracePt t="71351" x="1911350" y="5786438"/>
          <p14:tracePt t="71367" x="1919288" y="5786438"/>
          <p14:tracePt t="71399" x="1928813" y="5786438"/>
          <p14:tracePt t="71408" x="1928813" y="5776913"/>
          <p14:tracePt t="71423" x="1938338" y="5776913"/>
          <p14:tracePt t="71455" x="1938338" y="5768975"/>
          <p14:tracePt t="71487" x="1946275" y="5759450"/>
          <p14:tracePt t="71504" x="1955800" y="5759450"/>
          <p14:tracePt t="71519" x="1965325" y="5751513"/>
          <p14:tracePt t="71975" x="1973263" y="5732463"/>
          <p14:tracePt t="71991" x="1982788" y="5732463"/>
          <p14:tracePt t="72031" x="1982788" y="5724525"/>
          <p14:tracePt t="72056" x="1990725" y="5705475"/>
          <p14:tracePt t="72079" x="1990725" y="5697538"/>
          <p14:tracePt t="72096" x="1990725" y="5688013"/>
          <p14:tracePt t="72600" x="1990725" y="5680075"/>
          <p14:tracePt t="72759" x="1982788" y="5680075"/>
          <p14:tracePt t="73336" x="1982788" y="5670550"/>
          <p14:tracePt t="73512" x="1982788" y="5661025"/>
          <p14:tracePt t="73568" x="1973263" y="5653088"/>
          <p14:tracePt t="73616" x="1965325" y="5653088"/>
          <p14:tracePt t="73648" x="1955800" y="5653088"/>
          <p14:tracePt t="73704" x="1938338" y="5653088"/>
          <p14:tracePt t="73736" x="1928813" y="5653088"/>
          <p14:tracePt t="73752" x="1911350" y="5653088"/>
          <p14:tracePt t="73784" x="1901825" y="5653088"/>
          <p14:tracePt t="74008" x="1911350" y="5653088"/>
          <p14:tracePt t="74016" x="1919288" y="5653088"/>
          <p14:tracePt t="74032" x="1928813" y="5653088"/>
          <p14:tracePt t="74176" x="1938338" y="5653088"/>
          <p14:tracePt t="74192" x="1938338" y="5661025"/>
          <p14:tracePt t="74696" x="1946275" y="5661025"/>
          <p14:tracePt t="74712" x="1955800" y="5661025"/>
          <p14:tracePt t="74720" x="1965325" y="5661025"/>
          <p14:tracePt t="74728" x="1973263" y="5661025"/>
          <p14:tracePt t="74736" x="1990725" y="5661025"/>
          <p14:tracePt t="74756" x="2017713" y="5661025"/>
          <p14:tracePt t="74769" x="2054225" y="5661025"/>
          <p14:tracePt t="74786" x="2125663" y="5653088"/>
          <p14:tracePt t="74804" x="2214563" y="5653088"/>
          <p14:tracePt t="74820" x="2276475" y="5643563"/>
          <p14:tracePt t="74837" x="2322513" y="5626100"/>
          <p14:tracePt t="74853" x="2366963" y="5616575"/>
          <p14:tracePt t="74870" x="2384425" y="5616575"/>
          <p14:tracePt t="74887" x="2411413" y="5608638"/>
          <p14:tracePt t="74936" x="2419350" y="5608638"/>
          <p14:tracePt t="74944" x="2428875" y="5608638"/>
          <p14:tracePt t="74953" x="2446338" y="5599113"/>
          <p14:tracePt t="74992" x="2455863" y="5599113"/>
          <p14:tracePt t="75000" x="2465388" y="5599113"/>
          <p14:tracePt t="75016" x="2482850" y="5599113"/>
          <p14:tracePt t="75025" x="2490788" y="5599113"/>
          <p14:tracePt t="75038" x="2517775" y="5599113"/>
          <p14:tracePt t="75054" x="2562225" y="5589588"/>
          <p14:tracePt t="75071" x="2652713" y="5589588"/>
          <p14:tracePt t="75087" x="2786063" y="5589588"/>
          <p14:tracePt t="75105" x="2919413" y="5589588"/>
          <p14:tracePt t="75120" x="3143250" y="5581650"/>
          <p14:tracePt t="75137" x="3286125" y="5581650"/>
          <p14:tracePt t="75154" x="3455988" y="5572125"/>
          <p14:tracePt t="75171" x="3633788" y="5545138"/>
          <p14:tracePt t="75187" x="3759200" y="5537200"/>
          <p14:tracePt t="75204" x="3822700" y="5527675"/>
          <p14:tracePt t="75221" x="3946525" y="5510213"/>
          <p14:tracePt t="75237" x="4108450" y="5483225"/>
          <p14:tracePt t="75254" x="4295775" y="5446713"/>
          <p14:tracePt t="75271" x="4473575" y="5429250"/>
          <p14:tracePt t="75288" x="4741863" y="5384800"/>
          <p14:tracePt t="75307" x="4884738" y="5357813"/>
          <p14:tracePt t="75321" x="5010150" y="5340350"/>
          <p14:tracePt t="75338" x="5133975" y="5330825"/>
          <p14:tracePt t="75354" x="5232400" y="5313363"/>
          <p14:tracePt t="75371" x="5303838" y="5303838"/>
          <p14:tracePt t="75388" x="5384800" y="5295900"/>
          <p14:tracePt t="75404" x="5500688" y="5276850"/>
          <p14:tracePt t="75421" x="5572125" y="5268913"/>
          <p14:tracePt t="75438" x="5626100" y="5259388"/>
          <p14:tracePt t="75455" x="5670550" y="5251450"/>
          <p14:tracePt t="75472" x="5741988" y="5232400"/>
          <p14:tracePt t="75489" x="5795963" y="5224463"/>
          <p14:tracePt t="75505" x="5822950" y="5224463"/>
          <p14:tracePt t="75522" x="5929313" y="5197475"/>
          <p14:tracePt t="75538" x="5973763" y="5187950"/>
          <p14:tracePt t="75555" x="6000750" y="5187950"/>
          <p14:tracePt t="75572" x="6037263" y="5187950"/>
          <p14:tracePt t="75588" x="6072188" y="5187950"/>
          <p14:tracePt t="75605" x="6134100" y="5170488"/>
          <p14:tracePt t="75622" x="6180138" y="5170488"/>
          <p14:tracePt t="75639" x="6232525" y="5160963"/>
          <p14:tracePt t="75656" x="6276975" y="5153025"/>
          <p14:tracePt t="75656" x="6323013" y="5143500"/>
          <p14:tracePt t="75673" x="6375400" y="5133975"/>
          <p14:tracePt t="75689" x="6465888" y="5133975"/>
          <p14:tracePt t="75705" x="6537325" y="5126038"/>
          <p14:tracePt t="75722" x="6616700" y="5116513"/>
          <p14:tracePt t="75739" x="6688138" y="5116513"/>
          <p14:tracePt t="75757" x="6732588" y="5116513"/>
          <p14:tracePt t="75772" x="6777038" y="5116513"/>
          <p14:tracePt t="75790" x="6804025" y="5116513"/>
          <p14:tracePt t="75806" x="6813550" y="5116513"/>
          <p14:tracePt t="75822" x="6823075" y="5116513"/>
          <p14:tracePt t="75841" x="6831013" y="5116513"/>
          <p14:tracePt t="75856" x="6840538" y="5116513"/>
          <p14:tracePt t="75873" x="6867525" y="5116513"/>
          <p14:tracePt t="75889" x="6902450" y="5116513"/>
          <p14:tracePt t="75906" x="6956425" y="5116513"/>
          <p14:tracePt t="75923" x="7000875" y="5116513"/>
          <p14:tracePt t="75939" x="7018338" y="5116513"/>
          <p14:tracePt t="75956" x="7027863" y="5116513"/>
          <p14:tracePt t="75973" x="7037388" y="5116513"/>
          <p14:tracePt t="75992" x="7045325" y="5116513"/>
          <p14:tracePt t="76009" x="7054850" y="5116513"/>
          <p14:tracePt t="76023" x="7062788" y="5116513"/>
          <p14:tracePt t="76568" x="7072313" y="5116513"/>
          <p14:tracePt t="76585" x="7081838" y="5116513"/>
          <p14:tracePt t="76600" x="7089775" y="5116513"/>
          <p14:tracePt t="77008" x="7081838" y="5116513"/>
          <p14:tracePt t="77080" x="7072313" y="5116513"/>
          <p14:tracePt t="83273" x="7081838" y="5116513"/>
          <p14:tracePt t="83289" x="7089775" y="5116513"/>
          <p14:tracePt t="83306" x="7108825" y="5116513"/>
          <p14:tracePt t="83313" x="7134225" y="5116513"/>
          <p14:tracePt t="83321" x="7153275" y="5116513"/>
          <p14:tracePt t="83329" x="7180263" y="5116513"/>
          <p14:tracePt t="83343" x="7215188" y="5116513"/>
          <p14:tracePt t="83360" x="7286625" y="5116513"/>
          <p14:tracePt t="83378" x="7323138" y="5116513"/>
          <p14:tracePt t="83378" x="7331075" y="5116513"/>
          <p14:tracePt t="83394" x="7348538" y="5116513"/>
          <p14:tracePt t="83426" x="7358063" y="5116513"/>
          <p14:tracePt t="83433" x="7375525" y="5116513"/>
          <p14:tracePt t="83444" x="7412038" y="5116513"/>
          <p14:tracePt t="83460" x="7473950" y="5116513"/>
          <p14:tracePt t="83477" x="7572375" y="5116513"/>
          <p14:tracePt t="83494" x="7643813" y="5116513"/>
          <p14:tracePt t="83511" x="7688263" y="5116513"/>
          <p14:tracePt t="83527" x="7705725" y="5116513"/>
          <p14:tracePt t="83544" x="7724775" y="5116513"/>
          <p14:tracePt t="83561" x="7732713" y="5116513"/>
          <p14:tracePt t="83579" x="7777163" y="5116513"/>
          <p14:tracePt t="83594" x="7840663" y="5116513"/>
          <p14:tracePt t="83611" x="7947025" y="5116513"/>
          <p14:tracePt t="83628" x="8062913" y="5116513"/>
          <p14:tracePt t="83644" x="8197850" y="5116513"/>
          <p14:tracePt t="83661" x="8313738" y="5116513"/>
          <p14:tracePt t="83678" x="8385175" y="5116513"/>
          <p14:tracePt t="83694" x="8420100" y="5116513"/>
          <p14:tracePt t="83711" x="8456613" y="5116513"/>
          <p14:tracePt t="83728" x="8474075" y="5116513"/>
          <p14:tracePt t="83769" x="8483600" y="5116513"/>
          <p14:tracePt t="83793" x="8501063" y="5116513"/>
          <p14:tracePt t="83801" x="8510588" y="5116513"/>
          <p14:tracePt t="83812" x="8537575" y="5116513"/>
          <p14:tracePt t="83828" x="8582025" y="5108575"/>
          <p14:tracePt t="83845" x="8634413" y="5108575"/>
          <p14:tracePt t="83862" x="8688388" y="5108575"/>
          <p14:tracePt t="83878" x="8724900" y="5108575"/>
          <p14:tracePt t="83895" x="8769350" y="5099050"/>
          <p14:tracePt t="83912" x="8804275" y="5089525"/>
          <p14:tracePt t="83928" x="8831263" y="5089525"/>
          <p14:tracePt t="83945" x="8885238" y="5081588"/>
          <p14:tracePt t="83962" x="8966200" y="5072063"/>
          <p14:tracePt t="83979" x="9001125" y="5072063"/>
          <p14:tracePt t="83995" x="9045575" y="5072063"/>
          <p14:tracePt t="84012" x="9082088" y="5062538"/>
          <p14:tracePt t="84029" x="9153525" y="5054600"/>
          <p14:tracePt t="84046" x="9224963" y="5045075"/>
          <p14:tracePt t="84062" x="9304338" y="5037138"/>
          <p14:tracePt t="84079" x="9348788" y="5027613"/>
          <p14:tracePt t="84096" x="9375775" y="5027613"/>
          <p14:tracePt t="84112" x="9394825" y="5027613"/>
          <p14:tracePt t="84130" x="9439275" y="5027613"/>
          <p14:tracePt t="84146" x="9447213" y="5027613"/>
          <p14:tracePt t="84162" x="9491663" y="5027613"/>
          <p14:tracePt t="84179" x="9510713" y="5027613"/>
          <p14:tracePt t="84442" x="9518650" y="5027613"/>
          <p14:tracePt t="84474" x="9528175" y="5027613"/>
          <p14:tracePt t="84506" x="9537700" y="5027613"/>
          <p14:tracePt t="84522" x="9545638" y="5037138"/>
          <p14:tracePt t="84546" x="9555163" y="5045075"/>
          <p14:tracePt t="84554" x="9563100" y="5045075"/>
          <p14:tracePt t="84564" x="9572625" y="5054600"/>
          <p14:tracePt t="84580" x="9572625" y="5062538"/>
          <p14:tracePt t="84597" x="9590088" y="5072063"/>
          <p14:tracePt t="84614" x="9609138" y="5081588"/>
          <p14:tracePt t="84630" x="9609138" y="5089525"/>
          <p14:tracePt t="86346" x="9609138" y="5081588"/>
          <p14:tracePt t="86474" x="9599613" y="5072063"/>
          <p14:tracePt t="86514" x="9599613" y="5062538"/>
          <p14:tracePt t="86674" x="9590088" y="5062538"/>
          <p14:tracePt t="86722" x="9582150" y="5054600"/>
          <p14:tracePt t="86738" x="9572625" y="5054600"/>
          <p14:tracePt t="86755" x="9572625" y="5045075"/>
          <p14:tracePt t="86771" x="9563100" y="5037138"/>
          <p14:tracePt t="86802" x="9555163" y="5027613"/>
          <p14:tracePt t="86810" x="9545638" y="5018088"/>
          <p14:tracePt t="86834" x="9545638" y="5010150"/>
          <p14:tracePt t="86842" x="9545638" y="5000625"/>
          <p14:tracePt t="86853" x="9537700" y="4991100"/>
          <p14:tracePt t="86870" x="9537700" y="4983163"/>
          <p14:tracePt t="86887" x="9537700" y="4973638"/>
          <p14:tracePt t="86904" x="9528175" y="4965700"/>
          <p14:tracePt t="86920" x="9518650" y="4938713"/>
          <p14:tracePt t="86937" x="9518650" y="4929188"/>
          <p14:tracePt t="86954" x="9501188" y="4902200"/>
          <p14:tracePt t="86970" x="9501188" y="4875213"/>
          <p14:tracePt t="87002" x="9501188" y="4867275"/>
          <p14:tracePt t="87018" x="9501188" y="4857750"/>
          <p14:tracePt t="87027" x="9501188" y="4848225"/>
          <p14:tracePt t="87042" x="9501188" y="4840288"/>
          <p14:tracePt t="87054" x="9501188" y="4822825"/>
          <p14:tracePt t="87071" x="9501188" y="4813300"/>
          <p14:tracePt t="87087" x="9501188" y="4795838"/>
          <p14:tracePt t="87104" x="9501188" y="4776788"/>
          <p14:tracePt t="87121" x="9501188" y="4759325"/>
          <p14:tracePt t="87137" x="9501188" y="4732338"/>
          <p14:tracePt t="87139" x="9501188" y="4714875"/>
          <p14:tracePt t="87155" x="9501188" y="4687888"/>
          <p14:tracePt t="87171" x="9501188" y="4670425"/>
          <p14:tracePt t="87187" x="9501188" y="4633913"/>
          <p14:tracePt t="87204" x="9501188" y="4625975"/>
          <p14:tracePt t="87221" x="9501188" y="4608513"/>
          <p14:tracePt t="87238" x="9501188" y="4589463"/>
          <p14:tracePt t="87254" x="9501188" y="4562475"/>
          <p14:tracePt t="87271" x="9501188" y="4545013"/>
          <p14:tracePt t="87288" x="9501188" y="4527550"/>
          <p14:tracePt t="87305" x="9510713" y="4491038"/>
          <p14:tracePt t="87321" x="9510713" y="4473575"/>
          <p14:tracePt t="87338" x="9510713" y="4438650"/>
          <p14:tracePt t="87355" x="9510713" y="4419600"/>
          <p14:tracePt t="87371" x="9510713" y="4384675"/>
          <p14:tracePt t="87388" x="9528175" y="4348163"/>
          <p14:tracePt t="87405" x="9528175" y="4330700"/>
          <p14:tracePt t="87421" x="9528175" y="4313238"/>
          <p14:tracePt t="87438" x="9537700" y="4276725"/>
          <p14:tracePt t="87455" x="9537700" y="4259263"/>
          <p14:tracePt t="87472" x="9537700" y="4232275"/>
          <p14:tracePt t="87488" x="9537700" y="4224338"/>
          <p14:tracePt t="87508" x="9537700" y="4214813"/>
          <p14:tracePt t="87523" x="9545638" y="4197350"/>
          <p14:tracePt t="87539" x="9545638" y="4179888"/>
          <p14:tracePt t="87555" x="9545638" y="4143375"/>
          <p14:tracePt t="87572" x="9545638" y="4125913"/>
          <p14:tracePt t="87589" x="9545638" y="4108450"/>
          <p14:tracePt t="87606" x="9545638" y="4081463"/>
          <p14:tracePt t="87622" x="9545638" y="4044950"/>
          <p14:tracePt t="87639" x="9545638" y="4017963"/>
          <p14:tracePt t="87656" x="9545638" y="3965575"/>
          <p14:tracePt t="87672" x="9545638" y="3929063"/>
          <p14:tracePt t="87689" x="9545638" y="3894138"/>
          <p14:tracePt t="87706" x="9545638" y="3867150"/>
          <p14:tracePt t="87724" x="9545638" y="3830638"/>
          <p14:tracePt t="87739" x="9555163" y="3795713"/>
          <p14:tracePt t="87756" x="9555163" y="3759200"/>
          <p14:tracePt t="87773" x="9555163" y="3724275"/>
          <p14:tracePt t="87789" x="9555163" y="3679825"/>
          <p14:tracePt t="87806" x="9572625" y="3633788"/>
          <p14:tracePt t="87823" x="9582150" y="3598863"/>
          <p14:tracePt t="87839" x="9590088" y="3536950"/>
          <p14:tracePt t="87856" x="9590088" y="3490913"/>
          <p14:tracePt t="87873" x="9590088" y="3438525"/>
          <p14:tracePt t="87890" x="9617075" y="3402013"/>
          <p14:tracePt t="87891" x="9617075" y="3375025"/>
          <p14:tracePt t="87906" x="9617075" y="3367088"/>
          <p14:tracePt t="87923" x="9653588" y="3295650"/>
          <p14:tracePt t="87940" x="9680575" y="3251200"/>
          <p14:tracePt t="87956" x="9688513" y="3214688"/>
          <p14:tracePt t="87973" x="9698038" y="3187700"/>
          <p14:tracePt t="87990" x="9705975" y="3160713"/>
          <p14:tracePt t="88006" x="9725025" y="3143250"/>
          <p14:tracePt t="88023" x="9732963" y="3125788"/>
          <p14:tracePt t="88040" x="9742488" y="3098800"/>
          <p14:tracePt t="88057" x="9752013" y="3081338"/>
          <p14:tracePt t="88073" x="9752013" y="3054350"/>
          <p14:tracePt t="88090" x="9777413" y="3036888"/>
          <p14:tracePt t="88107" x="9777413" y="3027363"/>
          <p14:tracePt t="88123" x="9777413" y="3017838"/>
          <p14:tracePt t="88140" x="9777413" y="2990850"/>
          <p14:tracePt t="88158" x="9786938" y="2982913"/>
          <p14:tracePt t="88174" x="9786938" y="2965450"/>
          <p14:tracePt t="88190" x="9786938" y="2946400"/>
          <p14:tracePt t="88207" x="9796463" y="2928938"/>
          <p14:tracePt t="88250" x="9796463" y="2919413"/>
          <p14:tracePt t="88259" x="9796463" y="2911475"/>
          <p14:tracePt t="88282" x="9796463" y="2901950"/>
          <p14:tracePt t="88322" x="9786938" y="2894013"/>
          <p14:tracePt t="88330" x="9786938" y="2884488"/>
          <p14:tracePt t="88347" x="9769475" y="2874963"/>
          <p14:tracePt t="88370" x="9759950" y="2874963"/>
          <p14:tracePt t="88394" x="9752013" y="2867025"/>
          <p14:tracePt t="88427" x="9742488" y="2867025"/>
          <p14:tracePt t="88450" x="9732963" y="2867025"/>
          <p14:tracePt t="88459" x="9725025" y="2867025"/>
          <p14:tracePt t="89002" x="9715500" y="2857500"/>
          <p14:tracePt t="100157" x="9705975" y="2857500"/>
          <p14:tracePt t="102925" x="9680575" y="2857500"/>
          <p14:tracePt t="102933" x="9671050" y="2867025"/>
          <p14:tracePt t="102941" x="9644063" y="2894013"/>
          <p14:tracePt t="102950" x="9617075" y="2901950"/>
          <p14:tracePt t="102965" x="9599613" y="2928938"/>
          <p14:tracePt t="102982" x="9501188" y="2990850"/>
          <p14:tracePt t="102999" x="9456738" y="3036888"/>
          <p14:tracePt t="103015" x="9385300" y="3098800"/>
          <p14:tracePt t="103032" x="9296400" y="3187700"/>
          <p14:tracePt t="103049" x="9188450" y="3330575"/>
          <p14:tracePt t="103065" x="9055100" y="3527425"/>
          <p14:tracePt t="103082" x="8929688" y="3705225"/>
          <p14:tracePt t="103099" x="8786813" y="3867150"/>
          <p14:tracePt t="103116" x="8688388" y="4000500"/>
          <p14:tracePt t="103132" x="8599488" y="4125913"/>
          <p14:tracePt t="103133" x="8555038" y="4187825"/>
          <p14:tracePt t="103149" x="8518525" y="4259263"/>
          <p14:tracePt t="103166" x="8402638" y="4465638"/>
          <p14:tracePt t="103182" x="8367713" y="4527550"/>
          <p14:tracePt t="103205" x="8340725" y="4554538"/>
          <p14:tracePt t="103216" x="8296275" y="4581525"/>
          <p14:tracePt t="103233" x="8242300" y="4633913"/>
          <p14:tracePt t="103249" x="8161338" y="4687888"/>
          <p14:tracePt t="103266" x="8072438" y="4732338"/>
          <p14:tracePt t="103283" x="8001000" y="4768850"/>
          <p14:tracePt t="103299" x="7983538" y="4776788"/>
          <p14:tracePt t="103316" x="7966075" y="4795838"/>
          <p14:tracePt t="103334" x="7902575" y="4857750"/>
          <p14:tracePt t="103350" x="7848600" y="4884738"/>
          <p14:tracePt t="103366" x="7688263" y="4956175"/>
          <p14:tracePt t="103383" x="7626350" y="4983163"/>
          <p14:tracePt t="103401" x="7616825" y="4991100"/>
          <p14:tracePt t="103437" x="7608888" y="5000625"/>
          <p14:tracePt t="103453" x="7599363" y="5010150"/>
          <p14:tracePt t="103461" x="7581900" y="5027613"/>
          <p14:tracePt t="103469" x="7572375" y="5037138"/>
          <p14:tracePt t="103483" x="7554913" y="5054600"/>
          <p14:tracePt t="103500" x="7500938" y="5089525"/>
          <p14:tracePt t="103501" x="7466013" y="5108575"/>
          <p14:tracePt t="103517" x="7446963" y="5126038"/>
          <p14:tracePt t="103669" x="7466013" y="5126038"/>
          <p14:tracePt t="103677" x="7473950" y="5126038"/>
          <p14:tracePt t="103686" x="7483475" y="5126038"/>
          <p14:tracePt t="103700" x="7491413" y="5126038"/>
          <p14:tracePt t="103718" x="7518400" y="5126038"/>
          <p14:tracePt t="103734" x="7527925" y="5126038"/>
          <p14:tracePt t="103751" x="7554913" y="5126038"/>
          <p14:tracePt t="103767" x="7581900" y="5126038"/>
          <p14:tracePt t="103784" x="7599363" y="5116513"/>
          <p14:tracePt t="103801" x="7634288" y="5108575"/>
          <p14:tracePt t="103817" x="7653338" y="5108575"/>
          <p14:tracePt t="103834" x="7670800" y="5099050"/>
          <p14:tracePt t="103851" x="7697788" y="5089525"/>
          <p14:tracePt t="103868" x="7705725" y="5081588"/>
          <p14:tracePt t="103884" x="7724775" y="5072063"/>
          <p14:tracePt t="103902" x="7751763" y="5054600"/>
          <p14:tracePt t="103918" x="7777163" y="5045075"/>
          <p14:tracePt t="103934" x="7796213" y="5037138"/>
          <p14:tracePt t="103951" x="7823200" y="5027613"/>
          <p14:tracePt t="103968" x="7848600" y="5010150"/>
          <p14:tracePt t="103985" x="7885113" y="5000625"/>
          <p14:tracePt t="104002" x="7912100" y="4991100"/>
          <p14:tracePt t="104018" x="7920038" y="4973638"/>
          <p14:tracePt t="104035" x="7939088" y="4973638"/>
          <p14:tracePt t="104052" x="7947025" y="4973638"/>
          <p14:tracePt t="104068" x="7983538" y="4956175"/>
          <p14:tracePt t="104085" x="8027988" y="4929188"/>
          <p14:tracePt t="104102" x="8054975" y="4902200"/>
          <p14:tracePt t="104118" x="8081963" y="4884738"/>
          <p14:tracePt t="104135" x="8099425" y="4867275"/>
          <p14:tracePt t="104152" x="8126413" y="4848225"/>
          <p14:tracePt t="104168" x="8180388" y="4813300"/>
          <p14:tracePt t="104185" x="8197850" y="4795838"/>
          <p14:tracePt t="104202" x="8224838" y="4776788"/>
          <p14:tracePt t="104219" x="8251825" y="4751388"/>
          <p14:tracePt t="104235" x="8286750" y="4714875"/>
          <p14:tracePt t="104252" x="8331200" y="4687888"/>
          <p14:tracePt t="104269" x="8375650" y="4652963"/>
          <p14:tracePt t="104286" x="8429625" y="4598988"/>
          <p14:tracePt t="104302" x="8447088" y="4572000"/>
          <p14:tracePt t="104319" x="8474075" y="4537075"/>
          <p14:tracePt t="104336" x="8501063" y="4500563"/>
          <p14:tracePt t="104352" x="8528050" y="4473575"/>
          <p14:tracePt t="104369" x="8545513" y="4446588"/>
          <p14:tracePt t="104386" x="8589963" y="4394200"/>
          <p14:tracePt t="104403" x="8616950" y="4367213"/>
          <p14:tracePt t="104419" x="8643938" y="4330700"/>
          <p14:tracePt t="104436" x="8661400" y="4295775"/>
          <p14:tracePt t="104453" x="8715375" y="4232275"/>
          <p14:tracePt t="104469" x="8715375" y="4224338"/>
          <p14:tracePt t="104486" x="8786813" y="4152900"/>
          <p14:tracePt t="104503" x="8823325" y="4098925"/>
          <p14:tracePt t="104519" x="8867775" y="4027488"/>
          <p14:tracePt t="104536" x="8902700" y="3965575"/>
          <p14:tracePt t="104553" x="8947150" y="3902075"/>
          <p14:tracePt t="104570" x="8974138" y="3867150"/>
          <p14:tracePt t="104586" x="9010650" y="3803650"/>
          <p14:tracePt t="104603" x="9055100" y="3724275"/>
          <p14:tracePt t="104622" x="9090025" y="3643313"/>
          <p14:tracePt t="104636" x="9109075" y="3625850"/>
          <p14:tracePt t="104654" x="9126538" y="3571875"/>
          <p14:tracePt t="104670" x="9134475" y="3554413"/>
          <p14:tracePt t="104687" x="9153525" y="3500438"/>
          <p14:tracePt t="104703" x="9161463" y="3473450"/>
          <p14:tracePt t="104720" x="9170988" y="3446463"/>
          <p14:tracePt t="104737" x="9188450" y="3411538"/>
          <p14:tracePt t="104753" x="9197975" y="3384550"/>
          <p14:tracePt t="104770" x="9215438" y="3348038"/>
          <p14:tracePt t="104787" x="9232900" y="3303588"/>
          <p14:tracePt t="104804" x="9259888" y="3268663"/>
          <p14:tracePt t="104820" x="9269413" y="3224213"/>
          <p14:tracePt t="104838" x="9304338" y="3179763"/>
          <p14:tracePt t="104854" x="9323388" y="3160713"/>
          <p14:tracePt t="104870" x="9331325" y="3143250"/>
          <p14:tracePt t="104887" x="9348788" y="3116263"/>
          <p14:tracePt t="104904" x="9358313" y="3089275"/>
          <p14:tracePt t="104921" x="9375775" y="3062288"/>
          <p14:tracePt t="104937" x="9385300" y="3044825"/>
          <p14:tracePt t="104954" x="9402763" y="3027363"/>
          <p14:tracePt t="104971" x="9412288" y="3009900"/>
          <p14:tracePt t="104987" x="9420225" y="2990850"/>
          <p14:tracePt t="105004" x="9420225" y="2973388"/>
          <p14:tracePt t="105021" x="9439275" y="2965450"/>
          <p14:tracePt t="105045" x="9447213" y="2955925"/>
          <p14:tracePt t="105070" x="9447213" y="2946400"/>
          <p14:tracePt t="105077" x="9447213" y="2938463"/>
          <p14:tracePt t="105088" x="9456738" y="2919413"/>
          <p14:tracePt t="105104" x="9466263" y="2911475"/>
          <p14:tracePt t="105121" x="9474200" y="2911475"/>
          <p14:tracePt t="105138" x="9474200" y="2894013"/>
          <p14:tracePt t="105155" x="9491663" y="2884488"/>
          <p14:tracePt t="105174" x="9501188" y="2867025"/>
          <p14:tracePt t="105221" x="9518650" y="2847975"/>
          <p14:tracePt t="105230" x="9518650" y="2840038"/>
          <p14:tracePt t="105245" x="9528175" y="2830513"/>
          <p14:tracePt t="105255" x="9537700" y="2822575"/>
          <p14:tracePt t="105272" x="9545638" y="2803525"/>
          <p14:tracePt t="105288" x="9555163" y="2795588"/>
          <p14:tracePt t="105310" x="9555163" y="2786063"/>
          <p14:tracePt t="105322" x="9563100" y="2786063"/>
          <p14:tracePt t="105338" x="9572625" y="2768600"/>
          <p14:tracePt t="106870" x="9563100" y="2776538"/>
          <p14:tracePt t="106942" x="9545638" y="2795588"/>
          <p14:tracePt t="113759" x="9545638" y="2803525"/>
          <p14:tracePt t="113895" x="9563100" y="2803525"/>
          <p14:tracePt t="113903" x="9572625" y="2803525"/>
          <p14:tracePt t="113912" x="9590088" y="2803525"/>
          <p14:tracePt t="113929" x="9626600" y="2803525"/>
          <p14:tracePt t="113946" x="9705975" y="2803525"/>
          <p14:tracePt t="113963" x="9831388" y="2795588"/>
          <p14:tracePt t="113979" x="9875838" y="2768600"/>
          <p14:tracePt t="113996" x="9939338" y="2751138"/>
          <p14:tracePt t="114013" x="10037763" y="2732088"/>
          <p14:tracePt t="114029" x="10153650" y="2732088"/>
          <p14:tracePt t="114046" x="10252075" y="2732088"/>
          <p14:tracePt t="114048" x="10313988" y="2732088"/>
          <p14:tracePt t="114063" x="10447338" y="2732088"/>
          <p14:tracePt t="114080" x="10609263" y="2732088"/>
          <p14:tracePt t="114096" x="10769600" y="2732088"/>
          <p14:tracePt t="114113" x="10966450" y="2751138"/>
          <p14:tracePt t="114130" x="11144250" y="2751138"/>
          <p14:tracePt t="114146" x="11331575" y="2776538"/>
          <p14:tracePt t="114163" x="11430000" y="2776538"/>
          <p14:tracePt t="114180" x="11456988" y="2786063"/>
          <p14:tracePt t="114375" x="11483975" y="2786063"/>
          <p14:tracePt t="114383" x="11510963" y="2786063"/>
          <p14:tracePt t="114391" x="11528425" y="2786063"/>
          <p14:tracePt t="114400" x="11537950" y="2786063"/>
          <p14:tracePt t="114414" x="11545888" y="2786063"/>
          <p14:tracePt t="114432" x="11572875" y="2786063"/>
          <p14:tracePt t="114447" x="11609388" y="2786063"/>
          <p14:tracePt t="114464" x="11653838" y="2786063"/>
          <p14:tracePt t="114481" x="11680825" y="2795588"/>
          <p14:tracePt t="114583" x="11688763" y="2803525"/>
          <p14:tracePt t="114599" x="11688763" y="2822575"/>
          <p14:tracePt t="114607" x="11661775" y="2847975"/>
          <p14:tracePt t="114616" x="11634788" y="2874963"/>
          <p14:tracePt t="114632" x="11518900" y="2955925"/>
          <p14:tracePt t="114648" x="11403013" y="3017838"/>
          <p14:tracePt t="114665" x="11341100" y="3044825"/>
          <p14:tracePt t="114681" x="11314113" y="3054350"/>
          <p14:tracePt t="114698" x="11314113" y="3062288"/>
          <p14:tracePt t="114715" x="11296650" y="3071813"/>
          <p14:tracePt t="114731" x="11260138" y="3089275"/>
          <p14:tracePt t="114748" x="11215688" y="3125788"/>
          <p14:tracePt t="114765" x="11126788" y="3160713"/>
          <p14:tracePt t="114781" x="11001375" y="3205163"/>
          <p14:tracePt t="114798" x="10875963" y="3232150"/>
          <p14:tracePt t="114816" x="10814050" y="3232150"/>
          <p14:tracePt t="114832" x="10777538" y="3232150"/>
          <p14:tracePt t="114848" x="10698163" y="3232150"/>
          <p14:tracePt t="114865" x="10439400" y="3232150"/>
          <p14:tracePt t="114882" x="10063163" y="3232150"/>
          <p14:tracePt t="114898" x="9732963" y="3232150"/>
          <p14:tracePt t="114915" x="9528175" y="3232150"/>
          <p14:tracePt t="114932" x="9510713" y="3251200"/>
          <p14:tracePt t="115287" x="9501188" y="3241675"/>
          <p14:tracePt t="115295" x="9491663" y="3241675"/>
          <p14:tracePt t="115311" x="9491663" y="3232150"/>
          <p14:tracePt t="115327" x="9491663" y="3224213"/>
          <p14:tracePt t="115343" x="9510713" y="3214688"/>
          <p14:tracePt t="115352" x="9518650" y="3170238"/>
          <p14:tracePt t="115367" x="9518650" y="3143250"/>
          <p14:tracePt t="115384" x="9537700" y="3116263"/>
          <p14:tracePt t="115400" x="9537700" y="3089275"/>
          <p14:tracePt t="115463" x="9545638" y="3089275"/>
          <p14:tracePt t="115479" x="9545638" y="3081338"/>
          <p14:tracePt t="115495" x="9555163" y="3071813"/>
          <p14:tracePt t="115511" x="9555163" y="3062288"/>
          <p14:tracePt t="115543" x="9563100" y="3054350"/>
          <p14:tracePt t="115567" x="9563100" y="3044825"/>
          <p14:tracePt t="115575" x="9572625" y="3044825"/>
          <p14:tracePt t="115584" x="9582150" y="3036888"/>
          <p14:tracePt t="115600" x="9590088" y="3017838"/>
          <p14:tracePt t="115617" x="9609138" y="3000375"/>
          <p14:tracePt t="115634" x="9609138" y="2990850"/>
          <p14:tracePt t="115651" x="9617075" y="2973388"/>
          <p14:tracePt t="115667" x="9634538" y="2955925"/>
          <p14:tracePt t="115684" x="9661525" y="2919413"/>
          <p14:tracePt t="115701" x="9698038" y="2874963"/>
          <p14:tracePt t="115717" x="9732963" y="2813050"/>
          <p14:tracePt t="115734" x="9742488" y="2795588"/>
          <p14:tracePt t="116191" x="9742488" y="2786063"/>
          <p14:tracePt t="116224" x="9752013" y="2776538"/>
          <p14:tracePt t="116231" x="9759950" y="2768600"/>
          <p14:tracePt t="116239" x="9777413" y="2751138"/>
          <p14:tracePt t="116252" x="9786938" y="2741613"/>
          <p14:tracePt t="116270" x="9831388" y="2697163"/>
          <p14:tracePt t="116286" x="9867900" y="2652713"/>
          <p14:tracePt t="116302" x="9875838" y="2643188"/>
          <p14:tracePt t="116320" x="9894888" y="2616200"/>
          <p14:tracePt t="116343" x="9902825" y="2608263"/>
          <p14:tracePt t="116353" x="9902825" y="2598738"/>
          <p14:tracePt t="116369" x="9920288" y="2581275"/>
          <p14:tracePt t="116391" x="9929813" y="2571750"/>
          <p14:tracePt t="116403" x="9929813" y="2562225"/>
          <p14:tracePt t="116419" x="9956800" y="2536825"/>
          <p14:tracePt t="116436" x="9966325" y="2500313"/>
          <p14:tracePt t="116453" x="9983788" y="2482850"/>
          <p14:tracePt t="116470" x="10018713" y="2446338"/>
          <p14:tracePt t="116486" x="10028238" y="2428875"/>
          <p14:tracePt t="116503" x="10045700" y="2411413"/>
          <p14:tracePt t="116520" x="10055225" y="2411413"/>
          <p14:tracePt t="116536" x="10072688" y="2393950"/>
          <p14:tracePt t="116553" x="10082213" y="2374900"/>
          <p14:tracePt t="116570" x="10109200" y="2347913"/>
          <p14:tracePt t="116587" x="10144125" y="2312988"/>
          <p14:tracePt t="116603" x="10188575" y="2268538"/>
          <p14:tracePt t="116620" x="10206038" y="2241550"/>
          <p14:tracePt t="116637" x="10215563" y="2205038"/>
          <p14:tracePt t="116654" x="10233025" y="2187575"/>
          <p14:tracePt t="116670" x="10252075" y="2170113"/>
          <p14:tracePt t="116687" x="10260013" y="2152650"/>
          <p14:tracePt t="116704" x="10296525" y="2116138"/>
          <p14:tracePt t="116720" x="10313988" y="2098675"/>
          <p14:tracePt t="116737" x="10331450" y="2081213"/>
          <p14:tracePt t="116754" x="10340975" y="2062163"/>
          <p14:tracePt t="116770" x="10358438" y="2054225"/>
          <p14:tracePt t="116788" x="10367963" y="2044700"/>
          <p14:tracePt t="116804" x="10367963" y="2036763"/>
          <p14:tracePt t="116824" x="10375900" y="2036763"/>
          <p14:tracePt t="116838" x="10385425" y="2027238"/>
          <p14:tracePt t="116854" x="10394950" y="2017713"/>
          <p14:tracePt t="116871" x="10402888" y="2009775"/>
          <p14:tracePt t="116887" x="10420350" y="2000250"/>
          <p14:tracePt t="116904" x="10439400" y="1973263"/>
          <p14:tracePt t="116921" x="10447338" y="1973263"/>
          <p14:tracePt t="116938" x="10456863" y="1965325"/>
          <p14:tracePt t="116954" x="10474325" y="1955800"/>
          <p14:tracePt t="116971" x="10483850" y="1938338"/>
          <p14:tracePt t="116988" x="10491788" y="1938338"/>
          <p14:tracePt t="117004" x="10501313" y="1919288"/>
          <p14:tracePt t="117021" x="10518775" y="1911350"/>
          <p14:tracePt t="117038" x="10528300" y="1901825"/>
          <p14:tracePt t="117055" x="10555288" y="1874838"/>
          <p14:tracePt t="117071" x="10563225" y="1866900"/>
          <p14:tracePt t="117088" x="10582275" y="1847850"/>
          <p14:tracePt t="117105" x="10590213" y="1839913"/>
          <p14:tracePt t="117122" x="10599738" y="1830388"/>
          <p14:tracePt t="117138" x="10599738" y="1822450"/>
          <p14:tracePt t="117155" x="10617200" y="1812925"/>
          <p14:tracePt t="117171" x="10626725" y="1803400"/>
          <p14:tracePt t="117188" x="10634663" y="1795463"/>
          <p14:tracePt t="117205" x="10644188" y="1785938"/>
          <p14:tracePt t="117222" x="10661650" y="1776413"/>
          <p14:tracePt t="117264" x="10671175" y="1768475"/>
          <p14:tracePt t="119040" x="10661650" y="1768475"/>
          <p14:tracePt t="119104" x="10644188" y="1768475"/>
          <p14:tracePt t="119120" x="10634663" y="1785938"/>
          <p14:tracePt t="119136" x="10617200" y="1785938"/>
          <p14:tracePt t="119152" x="10609263" y="1795463"/>
          <p14:tracePt t="119160" x="10599738" y="1803400"/>
          <p14:tracePt t="119176" x="10599738" y="1812925"/>
          <p14:tracePt t="119192" x="10590213" y="1812925"/>
          <p14:tracePt t="119200" x="10590213" y="1822450"/>
          <p14:tracePt t="119211" x="10582275" y="1830388"/>
          <p14:tracePt t="119227" x="10572750" y="1839913"/>
          <p14:tracePt t="119244" x="10563225" y="1847850"/>
          <p14:tracePt t="119261" x="10537825" y="1874838"/>
          <p14:tracePt t="119277" x="10518775" y="1893888"/>
          <p14:tracePt t="119294" x="10510838" y="1901825"/>
          <p14:tracePt t="119311" x="10491788" y="1919288"/>
          <p14:tracePt t="119312" x="10491788" y="1946275"/>
          <p14:tracePt t="119328" x="10474325" y="1973263"/>
          <p14:tracePt t="119344" x="10456863" y="2000250"/>
          <p14:tracePt t="119361" x="10439400" y="2027238"/>
          <p14:tracePt t="119378" x="10429875" y="2054225"/>
          <p14:tracePt t="119394" x="10429875" y="2062163"/>
          <p14:tracePt t="119411" x="10412413" y="2081213"/>
          <p14:tracePt t="119428" x="10402888" y="2098675"/>
          <p14:tracePt t="119445" x="10385425" y="2133600"/>
          <p14:tracePt t="119462" x="10375900" y="2143125"/>
          <p14:tracePt t="119478" x="10367963" y="2152650"/>
          <p14:tracePt t="119495" x="10367963" y="2170113"/>
          <p14:tracePt t="119511" x="10348913" y="2179638"/>
          <p14:tracePt t="119528" x="10348913" y="2187575"/>
          <p14:tracePt t="119616" x="10348913" y="2197100"/>
          <p14:tracePt t="119704" x="10348913" y="2187575"/>
          <p14:tracePt t="119736" x="10348913" y="2170113"/>
          <p14:tracePt t="119752" x="10358438" y="2170113"/>
          <p14:tracePt t="119760" x="10358438" y="2160588"/>
          <p14:tracePt t="119776" x="10358438" y="2152650"/>
          <p14:tracePt t="119792" x="10358438" y="2143125"/>
          <p14:tracePt t="119800" x="10367963" y="2133600"/>
          <p14:tracePt t="119824" x="10375900" y="2125663"/>
          <p14:tracePt t="119832" x="10385425" y="2125663"/>
          <p14:tracePt t="119846" x="10385425" y="2116138"/>
          <p14:tracePt t="119862" x="10385425" y="2108200"/>
          <p14:tracePt t="119879" x="10402888" y="2098675"/>
          <p14:tracePt t="119896" x="10402888" y="2081213"/>
          <p14:tracePt t="119913" x="10412413" y="2071688"/>
          <p14:tracePt t="119929" x="10412413" y="2062163"/>
          <p14:tracePt t="119946" x="10429875" y="2044700"/>
          <p14:tracePt t="119963" x="10439400" y="2027238"/>
          <p14:tracePt t="119979" x="10456863" y="2009775"/>
          <p14:tracePt t="119996" x="10466388" y="1990725"/>
          <p14:tracePt t="120013" x="10474325" y="1973263"/>
          <p14:tracePt t="120030" x="10491788" y="1955800"/>
          <p14:tracePt t="120046" x="10501313" y="1955800"/>
          <p14:tracePt t="120063" x="10501313" y="1938338"/>
          <p14:tracePt t="120080" x="10518775" y="1928813"/>
          <p14:tracePt t="120097" x="10528300" y="1919288"/>
          <p14:tracePt t="120113" x="10528300" y="1911350"/>
          <p14:tracePt t="120130" x="10545763" y="1901825"/>
          <p14:tracePt t="120147" x="10545763" y="1893888"/>
          <p14:tracePt t="120168" x="10555288" y="1893888"/>
          <p14:tracePt t="120180" x="10563225" y="1884363"/>
          <p14:tracePt t="120197" x="10572750" y="1884363"/>
          <p14:tracePt t="120213" x="10572750" y="1874838"/>
          <p14:tracePt t="120230" x="10582275" y="1866900"/>
          <p14:tracePt t="120247" x="10590213" y="1857375"/>
          <p14:tracePt t="120264" x="10599738" y="1857375"/>
          <p14:tracePt t="120265" x="10609263" y="1857375"/>
          <p14:tracePt t="120281" x="10617200" y="1847850"/>
          <p14:tracePt t="120297" x="10617200" y="1839913"/>
          <p14:tracePt t="120314" x="10626725" y="1839913"/>
          <p14:tracePt t="120330" x="10634663" y="1830388"/>
          <p14:tracePt t="120352" x="10644188" y="1830388"/>
          <p14:tracePt t="120368" x="10644188" y="1822450"/>
          <p14:tracePt t="120392" x="10653713" y="1812925"/>
          <p14:tracePt t="120408" x="10661650" y="1803400"/>
          <p14:tracePt t="120424" x="10671175" y="1803400"/>
          <p14:tracePt t="120449" x="10680700" y="1795463"/>
          <p14:tracePt t="120480" x="10680700" y="1785938"/>
          <p14:tracePt t="120560" x="10698163" y="1776413"/>
          <p14:tracePt t="120600" x="10706100" y="1768475"/>
          <p14:tracePt t="120640" x="10715625" y="1768475"/>
          <p14:tracePt t="120704" x="10725150" y="1768475"/>
          <p14:tracePt t="120712" x="10733088" y="1768475"/>
          <p14:tracePt t="120720" x="10742613" y="1758950"/>
          <p14:tracePt t="120752" x="10760075" y="1751013"/>
          <p14:tracePt t="120792" x="10769600" y="1741488"/>
          <p14:tracePt t="120808" x="10777538" y="1741488"/>
          <p14:tracePt t="120817" x="10787063" y="1741488"/>
          <p14:tracePt t="120824" x="10796588" y="1731963"/>
          <p14:tracePt t="120913" x="10804525" y="1731963"/>
          <p14:tracePt t="120920" x="10823575" y="1731963"/>
          <p14:tracePt t="120984" x="10841038" y="1714500"/>
          <p14:tracePt t="121008" x="10848975" y="1714500"/>
          <p14:tracePt t="121096" x="10858500" y="1714500"/>
          <p14:tracePt t="121104" x="10868025" y="1714500"/>
          <p14:tracePt t="121112" x="10875963" y="1714500"/>
          <p14:tracePt t="121136" x="10885488" y="1714500"/>
          <p14:tracePt t="121144" x="10895013" y="1714500"/>
          <p14:tracePt t="121152" x="10902950" y="1714500"/>
          <p14:tracePt t="121184" x="10912475" y="1714500"/>
          <p14:tracePt t="121192" x="10920413" y="1714500"/>
          <p14:tracePt t="121201" x="10929938" y="1714500"/>
          <p14:tracePt t="121217" x="10956925" y="1714500"/>
          <p14:tracePt t="121233" x="10991850" y="1714500"/>
          <p14:tracePt t="121250" x="11010900" y="1714500"/>
          <p14:tracePt t="121266" x="11028363" y="1714500"/>
          <p14:tracePt t="121283" x="11037888" y="1714500"/>
          <p14:tracePt t="121300" x="11045825" y="1714500"/>
          <p14:tracePt t="121328" x="11055350" y="1714500"/>
          <p14:tracePt t="121368" x="11063288" y="1714500"/>
          <p14:tracePt t="121424" x="11072813" y="1714500"/>
          <p14:tracePt t="121432" x="11082338" y="1714500"/>
          <p14:tracePt t="121448" x="11099800" y="1724025"/>
          <p14:tracePt t="121768" x="11090275" y="1724025"/>
          <p14:tracePt t="121785" x="11082338" y="1724025"/>
          <p14:tracePt t="121809" x="11072813" y="1724025"/>
          <p14:tracePt t="121816" x="11063288" y="1724025"/>
          <p14:tracePt t="121840" x="11055350" y="1724025"/>
          <p14:tracePt t="121856" x="11045825" y="1724025"/>
          <p14:tracePt t="121864" x="11037888" y="1724025"/>
          <p14:tracePt t="121880" x="11028363" y="1724025"/>
          <p14:tracePt t="121912" x="11018838" y="1724025"/>
          <p14:tracePt t="121921" x="11010900" y="1724025"/>
          <p14:tracePt t="121936" x="11001375" y="1724025"/>
          <p14:tracePt t="121953" x="10991850" y="1724025"/>
          <p14:tracePt t="121960" x="10983913" y="1724025"/>
          <p14:tracePt t="121976" x="10974388" y="1724025"/>
          <p14:tracePt t="122016" x="10966450" y="1724025"/>
          <p14:tracePt t="122032" x="10956925" y="1724025"/>
          <p14:tracePt t="122040" x="10947400" y="1724025"/>
          <p14:tracePt t="122064" x="10939463" y="1724025"/>
          <p14:tracePt t="122080" x="10929938" y="1724025"/>
          <p14:tracePt t="122096" x="10920413" y="1724025"/>
          <p14:tracePt t="122128" x="10912475" y="1724025"/>
          <p14:tracePt t="122137" x="10902950" y="1724025"/>
          <p14:tracePt t="122144" x="10895013" y="1724025"/>
          <p14:tracePt t="122168" x="10885488" y="1724025"/>
          <p14:tracePt t="122184" x="10875963" y="1724025"/>
          <p14:tracePt t="122200" x="10868025" y="1724025"/>
          <p14:tracePt t="122241" x="10858500" y="1724025"/>
          <p14:tracePt t="122257" x="10858500" y="1731963"/>
          <p14:tracePt t="122264" x="10848975" y="1741488"/>
          <p14:tracePt t="122281" x="10841038" y="1741488"/>
          <p14:tracePt t="122304" x="10831513" y="1741488"/>
          <p14:tracePt t="122336" x="10823575" y="1741488"/>
          <p14:tracePt t="122345" x="10814050" y="1741488"/>
          <p14:tracePt t="122354" x="10814050" y="1751013"/>
          <p14:tracePt t="122369" x="10804525" y="1751013"/>
          <p14:tracePt t="122392" x="10787063" y="1758950"/>
          <p14:tracePt t="122409" x="10787063" y="1768475"/>
          <p14:tracePt t="122424" x="10777538" y="1776413"/>
          <p14:tracePt t="122436" x="10769600" y="1776413"/>
          <p14:tracePt t="122453" x="10760075" y="1785938"/>
          <p14:tracePt t="122470" x="10760075" y="1795463"/>
          <p14:tracePt t="122486" x="10752138" y="1803400"/>
          <p14:tracePt t="122503" x="10742613" y="1803400"/>
          <p14:tracePt t="122520" x="10742613" y="1812925"/>
          <p14:tracePt t="122737" x="10752138" y="1812925"/>
          <p14:tracePt t="122752" x="10760075" y="1812925"/>
          <p14:tracePt t="122784" x="10769600" y="1795463"/>
          <p14:tracePt t="122800" x="10777538" y="1795463"/>
          <p14:tracePt t="122817" x="10787063" y="1785938"/>
          <p14:tracePt t="122832" x="10796588" y="1785938"/>
          <p14:tracePt t="122840" x="10804525" y="1785938"/>
          <p14:tracePt t="122873" x="10823575" y="1776413"/>
          <p14:tracePt t="122880" x="10823575" y="1768475"/>
          <p14:tracePt t="122889" x="10831513" y="1768475"/>
          <p14:tracePt t="122904" x="10841038" y="1758950"/>
          <p14:tracePt t="122921" x="10858500" y="1751013"/>
          <p14:tracePt t="122938" x="10885488" y="1741488"/>
          <p14:tracePt t="122954" x="10895013" y="1741488"/>
          <p14:tracePt t="122971" x="10895013" y="1731963"/>
          <p14:tracePt t="122988" x="10902950" y="1731963"/>
          <p14:tracePt t="123009" x="10912475" y="1731963"/>
          <p14:tracePt t="123021" x="10920413" y="1731963"/>
          <p14:tracePt t="123038" x="10929938" y="1731963"/>
          <p14:tracePt t="123055" x="10956925" y="1731963"/>
          <p14:tracePt t="123081" x="10974388" y="1731963"/>
          <p14:tracePt t="123104" x="10983913" y="1731963"/>
          <p14:tracePt t="123113" x="11001375" y="1731963"/>
          <p14:tracePt t="123129" x="11010900" y="1731963"/>
          <p14:tracePt t="123152" x="11028363" y="1731963"/>
          <p14:tracePt t="123168" x="11037888" y="1731963"/>
          <p14:tracePt t="123184" x="11045825" y="1731963"/>
          <p14:tracePt t="123209" x="11063288" y="1741488"/>
          <p14:tracePt t="123633" x="11055350" y="1741488"/>
          <p14:tracePt t="123649" x="11045825" y="1741488"/>
          <p14:tracePt t="123673" x="11028363" y="1731963"/>
          <p14:tracePt t="123689" x="11018838" y="1731963"/>
          <p14:tracePt t="123697" x="11010900" y="1724025"/>
          <p14:tracePt t="123729" x="11001375" y="1724025"/>
          <p14:tracePt t="123737" x="10991850" y="1724025"/>
          <p14:tracePt t="123753" x="10983913" y="1724025"/>
          <p14:tracePt t="123769" x="10974388" y="1724025"/>
          <p14:tracePt t="123777" x="10966450" y="1724025"/>
          <p14:tracePt t="123790" x="10956925" y="1724025"/>
          <p14:tracePt t="123807" x="10947400" y="1724025"/>
          <p14:tracePt t="123823" x="10929938" y="1724025"/>
          <p14:tracePt t="123841" x="10920413" y="1724025"/>
          <p14:tracePt t="123857" x="10902950" y="1724025"/>
          <p14:tracePt t="123874" x="10895013" y="1724025"/>
          <p14:tracePt t="123890" x="10875963" y="1724025"/>
          <p14:tracePt t="123921" x="10868025" y="1724025"/>
          <p14:tracePt t="123929" x="10858500" y="1724025"/>
          <p14:tracePt t="123940" x="10848975" y="1724025"/>
          <p14:tracePt t="123957" x="10841038" y="1724025"/>
          <p14:tracePt t="123974" x="10823575" y="1724025"/>
          <p14:tracePt t="123991" x="10804525" y="1741488"/>
          <p14:tracePt t="124008" x="10787063" y="1741488"/>
          <p14:tracePt t="124024" x="10777538" y="1758950"/>
          <p14:tracePt t="124025" x="10760075" y="1758950"/>
          <p14:tracePt t="124041" x="10752138" y="1768475"/>
          <p14:tracePt t="124057" x="10733088" y="1785938"/>
          <p14:tracePt t="124074" x="10725150" y="1795463"/>
          <p14:tracePt t="124097" x="10715625" y="1803400"/>
          <p14:tracePt t="124129" x="10706100" y="1812925"/>
          <p14:tracePt t="124513" x="10725150" y="1812925"/>
          <p14:tracePt t="124553" x="10742613" y="1795463"/>
          <p14:tracePt t="124593" x="10752138" y="1795463"/>
          <p14:tracePt t="124625" x="10760075" y="1785938"/>
          <p14:tracePt t="124641" x="10769600" y="1785938"/>
          <p14:tracePt t="124649" x="10777538" y="1785938"/>
          <p14:tracePt t="124673" x="10787063" y="1785938"/>
          <p14:tracePt t="124689" x="10796588" y="1768475"/>
          <p14:tracePt t="124697" x="10804525" y="1768475"/>
          <p14:tracePt t="124713" x="10814050" y="1768475"/>
          <p14:tracePt t="124745" x="10823575" y="1768475"/>
          <p14:tracePt t="124761" x="10831513" y="1758950"/>
          <p14:tracePt t="124769" x="10841038" y="1758950"/>
          <p14:tracePt t="124801" x="10858500" y="1751013"/>
          <p14:tracePt t="124841" x="10868025" y="1751013"/>
          <p14:tracePt t="124857" x="10875963" y="1741488"/>
          <p14:tracePt t="124881" x="10885488" y="1741488"/>
          <p14:tracePt t="124889" x="10895013" y="1741488"/>
          <p14:tracePt t="124913" x="10912475" y="1741488"/>
          <p14:tracePt t="124937" x="10920413" y="1741488"/>
          <p14:tracePt t="124985" x="10929938" y="1741488"/>
          <p14:tracePt t="125001" x="10939463" y="1741488"/>
          <p14:tracePt t="125017" x="10947400" y="1731963"/>
          <p14:tracePt t="125041" x="10956925" y="1731963"/>
          <p14:tracePt t="125057" x="10966450" y="1731963"/>
          <p14:tracePt t="125065" x="10974388" y="1731963"/>
          <p14:tracePt t="125089" x="10983913" y="1731963"/>
          <p14:tracePt t="125113" x="10991850" y="1731963"/>
          <p14:tracePt t="125129" x="11001375" y="1731963"/>
          <p14:tracePt t="125137" x="11001375" y="1724025"/>
          <p14:tracePt t="125153" x="11010900" y="1724025"/>
          <p14:tracePt t="125161" x="11018838" y="1724025"/>
          <p14:tracePt t="125177" x="11037888" y="1714500"/>
          <p14:tracePt t="125217" x="11055350" y="1714500"/>
          <p14:tracePt t="125233" x="11063288" y="1714500"/>
          <p14:tracePt t="125249" x="11082338" y="1714500"/>
          <p14:tracePt t="125265" x="11090275" y="1714500"/>
          <p14:tracePt t="125281" x="11109325" y="1714500"/>
          <p14:tracePt t="125305" x="11117263" y="1714500"/>
          <p14:tracePt t="125369" x="11134725" y="1714500"/>
          <p14:tracePt t="125377" x="11144250" y="1714500"/>
          <p14:tracePt t="125385" x="11161713" y="1714500"/>
          <p14:tracePt t="125395" x="11180763" y="1714500"/>
          <p14:tracePt t="125412" x="11198225" y="1714500"/>
          <p14:tracePt t="125433" x="11206163" y="1714500"/>
          <p14:tracePt t="125505" x="11225213" y="1714500"/>
          <p14:tracePt t="125529" x="11233150" y="1714500"/>
          <p14:tracePt t="125537" x="11252200" y="1714500"/>
          <p14:tracePt t="125545" x="11252200" y="1724025"/>
          <p14:tracePt t="125601" x="11260138" y="1724025"/>
          <p14:tracePt t="125609" x="11269663" y="1731963"/>
          <p14:tracePt t="125617" x="11277600" y="1731963"/>
          <p14:tracePt t="125629" x="11277600" y="1741488"/>
          <p14:tracePt t="125645" x="11296650" y="1741488"/>
          <p14:tracePt t="126169" x="11287125" y="1741488"/>
          <p14:tracePt t="126177" x="11277600" y="1741488"/>
          <p14:tracePt t="126185" x="11269663" y="1741488"/>
          <p14:tracePt t="126197" x="11260138" y="1741488"/>
          <p14:tracePt t="126214" x="11242675" y="1741488"/>
          <p14:tracePt t="126230" x="11215688" y="1741488"/>
          <p14:tracePt t="126247" x="11188700" y="1741488"/>
          <p14:tracePt t="126264" x="11161713" y="1731963"/>
          <p14:tracePt t="126280" x="11126788" y="1731963"/>
          <p14:tracePt t="126281" x="11117263" y="1731963"/>
          <p14:tracePt t="126297" x="11099800" y="1731963"/>
          <p14:tracePt t="126314" x="11072813" y="1731963"/>
          <p14:tracePt t="126330" x="11037888" y="1731963"/>
          <p14:tracePt t="126347" x="11010900" y="1731963"/>
          <p14:tracePt t="126364" x="10983913" y="1731963"/>
          <p14:tracePt t="126381" x="10956925" y="1731963"/>
          <p14:tracePt t="126401" x="10947400" y="1731963"/>
          <p14:tracePt t="126415" x="10929938" y="1731963"/>
          <p14:tracePt t="126431" x="10920413" y="1731963"/>
          <p14:tracePt t="126448" x="10902950" y="1741488"/>
          <p14:tracePt t="126465" x="10875963" y="1751013"/>
          <p14:tracePt t="126481" x="10868025" y="1751013"/>
          <p14:tracePt t="126498" x="10848975" y="1751013"/>
          <p14:tracePt t="126514" x="10841038" y="1758950"/>
          <p14:tracePt t="126531" x="10831513" y="1758950"/>
          <p14:tracePt t="126548" x="10814050" y="1768475"/>
          <p14:tracePt t="126753" x="10831513" y="1768475"/>
          <p14:tracePt t="126769" x="10841038" y="1768475"/>
          <p14:tracePt t="126777" x="10848975" y="1768475"/>
          <p14:tracePt t="126801" x="10868025" y="1768475"/>
          <p14:tracePt t="126809" x="10875963" y="1768475"/>
          <p14:tracePt t="126833" x="10895013" y="1768475"/>
          <p14:tracePt t="126841" x="10895013" y="1758950"/>
          <p14:tracePt t="126850" x="10902950" y="1758950"/>
          <p14:tracePt t="126866" x="10920413" y="1758950"/>
          <p14:tracePt t="126882" x="10929938" y="1758950"/>
          <p14:tracePt t="126899" x="10956925" y="1758950"/>
          <p14:tracePt t="126916" x="10974388" y="1751013"/>
          <p14:tracePt t="126933" x="10991850" y="1751013"/>
          <p14:tracePt t="126949" x="11010900" y="1751013"/>
          <p14:tracePt t="126966" x="11028363" y="1751013"/>
          <p14:tracePt t="126982" x="11045825" y="1731963"/>
          <p14:tracePt t="126999" x="11063288" y="1731963"/>
          <p14:tracePt t="127016" x="11072813" y="1731963"/>
          <p14:tracePt t="127033" x="11090275" y="1731963"/>
          <p14:tracePt t="127050" x="11099800" y="1731963"/>
          <p14:tracePt t="127066" x="11126788" y="1731963"/>
          <p14:tracePt t="127083" x="11153775" y="1731963"/>
          <p14:tracePt t="127099" x="11171238" y="1731963"/>
          <p14:tracePt t="127116" x="11180763" y="1731963"/>
          <p14:tracePt t="127138" x="11188700" y="1731963"/>
          <p14:tracePt t="127306" x="11188700" y="1741488"/>
          <p14:tracePt t="127322" x="11180763" y="1741488"/>
          <p14:tracePt t="127337" x="11161713" y="1741488"/>
          <p14:tracePt t="127345" x="11153775" y="1741488"/>
          <p14:tracePt t="127354" x="11134725" y="1741488"/>
          <p14:tracePt t="127369" x="11126788" y="1741488"/>
          <p14:tracePt t="127383" x="11109325" y="1741488"/>
          <p14:tracePt t="127400" x="11090275" y="1741488"/>
          <p14:tracePt t="127417" x="11055350" y="1758950"/>
          <p14:tracePt t="127434" x="11037888" y="1758950"/>
          <p14:tracePt t="127450" x="11001375" y="1758950"/>
          <p14:tracePt t="127467" x="10956925" y="1768475"/>
          <p14:tracePt t="127484" x="10920413" y="1768475"/>
          <p14:tracePt t="127500" x="10895013" y="1776413"/>
          <p14:tracePt t="127517" x="10868025" y="1785938"/>
          <p14:tracePt t="127534" x="10848975" y="1785938"/>
          <p14:tracePt t="127551" x="10823575" y="1785938"/>
          <p14:tracePt t="127567" x="10814050" y="1795463"/>
          <p14:tracePt t="127584" x="10796588" y="1795463"/>
          <p14:tracePt t="127601" x="10777538" y="1795463"/>
          <p14:tracePt t="127602" x="10769600" y="1795463"/>
          <p14:tracePt t="127618" x="10752138" y="1803400"/>
          <p14:tracePt t="127634" x="10715625" y="1822450"/>
          <p14:tracePt t="127651" x="10706100" y="1822450"/>
          <p14:tracePt t="127668" x="10680700" y="1822450"/>
          <p14:tracePt t="127729" x="10661650" y="1830388"/>
          <p14:tracePt t="128314" x="10671175" y="1830388"/>
          <p14:tracePt t="128345" x="10680700" y="1830388"/>
          <p14:tracePt t="128362" x="10688638" y="1830388"/>
          <p14:tracePt t="128393" x="10698163" y="1830388"/>
          <p14:tracePt t="128402" x="10706100" y="1822450"/>
          <p14:tracePt t="128434" x="10715625" y="1822450"/>
          <p14:tracePt t="128442" x="10725150" y="1822450"/>
          <p14:tracePt t="128474" x="10733088" y="1822450"/>
          <p14:tracePt t="128505" x="10742613" y="1822450"/>
          <p14:tracePt t="128530" x="10760075" y="1822450"/>
          <p14:tracePt t="128554" x="10777538" y="1812925"/>
          <p14:tracePt t="128610" x="10787063" y="1812925"/>
          <p14:tracePt t="128626" x="10796588" y="1812925"/>
          <p14:tracePt t="128634" x="10804525" y="1812925"/>
          <p14:tracePt t="128666" x="10823575" y="1803400"/>
          <p14:tracePt t="128698" x="10831513" y="1803400"/>
          <p14:tracePt t="128722" x="10841038" y="1803400"/>
          <p14:tracePt t="128730" x="10848975" y="1803400"/>
          <p14:tracePt t="128738" x="10858500" y="1795463"/>
          <p14:tracePt t="128770" x="10868025" y="1795463"/>
          <p14:tracePt t="128802" x="10875963" y="1795463"/>
          <p14:tracePt t="128818" x="10885488" y="1795463"/>
          <p14:tracePt t="128842" x="10895013" y="1795463"/>
          <p14:tracePt t="128850" x="10902950" y="1795463"/>
          <p14:tracePt t="128866" x="10912475" y="1795463"/>
          <p14:tracePt t="128890" x="10920413" y="1795463"/>
          <p14:tracePt t="128906" x="10929938" y="1785938"/>
          <p14:tracePt t="128922" x="10939463" y="1785938"/>
          <p14:tracePt t="128938" x="10956925" y="1776413"/>
          <p14:tracePt t="128962" x="10966450" y="1776413"/>
          <p14:tracePt t="128970" x="10974388" y="1776413"/>
          <p14:tracePt t="128986" x="10974388" y="1768475"/>
          <p14:tracePt t="129002" x="10983913" y="1768475"/>
          <p14:tracePt t="129010" x="10991850" y="1768475"/>
          <p14:tracePt t="129021" x="11001375" y="1758950"/>
          <p14:tracePt t="129050" x="11010900" y="1758950"/>
          <p14:tracePt t="129058" x="11018838" y="1758950"/>
          <p14:tracePt t="129074" x="11028363" y="1758950"/>
          <p14:tracePt t="129106" x="11037888" y="1758950"/>
          <p14:tracePt t="129146" x="11045825" y="1758950"/>
          <p14:tracePt t="129154" x="11055350" y="1741488"/>
          <p14:tracePt t="129178" x="11063288" y="1741488"/>
          <p14:tracePt t="129186" x="11072813" y="1741488"/>
          <p14:tracePt t="129218" x="11082338" y="1741488"/>
          <p14:tracePt t="129242" x="11090275" y="1741488"/>
          <p14:tracePt t="129250" x="11099800" y="1741488"/>
          <p14:tracePt t="129266" x="11109325" y="1741488"/>
          <p14:tracePt t="129298" x="11117263" y="1741488"/>
          <p14:tracePt t="129314" x="11126788" y="1741488"/>
          <p14:tracePt t="129322" x="11134725" y="1741488"/>
          <p14:tracePt t="129354" x="11144250" y="1731963"/>
          <p14:tracePt t="129362" x="11153775" y="1731963"/>
          <p14:tracePt t="129372" x="11161713" y="1731963"/>
          <p14:tracePt t="129389" x="11171238" y="1731963"/>
          <p14:tracePt t="129406" x="11180763" y="1731963"/>
          <p14:tracePt t="129426" x="11188700" y="1724025"/>
          <p14:tracePt t="129439" x="11198225" y="1714500"/>
          <p14:tracePt t="129457" x="11206163" y="1714500"/>
          <p14:tracePt t="129473" x="11215688" y="1714500"/>
          <p14:tracePt t="129490" x="11242675" y="1704975"/>
          <p14:tracePt t="129538" x="11252200" y="1704975"/>
          <p14:tracePt t="129554" x="11260138" y="1704975"/>
          <p14:tracePt t="129722" x="11252200" y="1704975"/>
          <p14:tracePt t="129730" x="11242675" y="1714500"/>
          <p14:tracePt t="129740" x="11233150" y="1714500"/>
          <p14:tracePt t="129757" x="11215688" y="1724025"/>
          <p14:tracePt t="129774" x="11188700" y="1731963"/>
          <p14:tracePt t="129790" x="11161713" y="1751013"/>
          <p14:tracePt t="129807" x="11117263" y="1758950"/>
          <p14:tracePt t="129824" x="11099800" y="1758950"/>
          <p14:tracePt t="129840" x="11063288" y="1776413"/>
          <p14:tracePt t="129857" x="11045825" y="1785938"/>
          <p14:tracePt t="129874" x="11010900" y="1795463"/>
          <p14:tracePt t="129890" x="10974388" y="1803400"/>
          <p14:tracePt t="129907" x="10956925" y="1812925"/>
          <p14:tracePt t="129924" x="10929938" y="1812925"/>
          <p14:tracePt t="129941" x="10912475" y="1822450"/>
          <p14:tracePt t="129957" x="10885488" y="1822450"/>
          <p14:tracePt t="129974" x="10868025" y="1839913"/>
          <p14:tracePt t="129991" x="10848975" y="1839913"/>
          <p14:tracePt t="130007" x="10848975" y="1847850"/>
          <p14:tracePt t="130024" x="10841038" y="1847850"/>
          <p14:tracePt t="130041" x="10823575" y="1866900"/>
          <p14:tracePt t="130058" x="10804525" y="1866900"/>
          <p14:tracePt t="130082" x="10796588" y="1866900"/>
          <p14:tracePt t="130266" x="10804525" y="1857375"/>
          <p14:tracePt t="130274" x="10814050" y="1857375"/>
          <p14:tracePt t="130290" x="10823575" y="1847850"/>
          <p14:tracePt t="130298" x="10831513" y="1839913"/>
          <p14:tracePt t="130308" x="10841038" y="1839913"/>
          <p14:tracePt t="130325" x="10848975" y="1830388"/>
          <p14:tracePt t="130342" x="10885488" y="1822450"/>
          <p14:tracePt t="130358" x="10902950" y="1812925"/>
          <p14:tracePt t="130375" x="10920413" y="1803400"/>
          <p14:tracePt t="130392" x="10947400" y="1803400"/>
          <p14:tracePt t="130409" x="10966450" y="1795463"/>
          <p14:tracePt t="130425" x="10974388" y="1795463"/>
          <p14:tracePt t="130426" x="10983913" y="1795463"/>
          <p14:tracePt t="130442" x="11001375" y="1785938"/>
          <p14:tracePt t="130459" x="11018838" y="1776413"/>
          <p14:tracePt t="130476" x="11037888" y="1776413"/>
          <p14:tracePt t="130492" x="11055350" y="1768475"/>
          <p14:tracePt t="130509" x="11063288" y="1768475"/>
          <p14:tracePt t="130526" x="11082338" y="1768475"/>
          <p14:tracePt t="130542" x="11090275" y="1768475"/>
          <p14:tracePt t="130559" x="11109325" y="1758950"/>
          <p14:tracePt t="130576" x="11117263" y="1751013"/>
          <p14:tracePt t="130593" x="11126788" y="1751013"/>
          <p14:tracePt t="130609" x="11144250" y="1751013"/>
          <p14:tracePt t="130634" x="11153775" y="1751013"/>
          <p14:tracePt t="130643" x="11161713" y="1751013"/>
          <p14:tracePt t="130659" x="11171238" y="1751013"/>
          <p14:tracePt t="130794" x="11161713" y="1751013"/>
          <p14:tracePt t="130802" x="11144250" y="1758950"/>
          <p14:tracePt t="130810" x="11134725" y="1758950"/>
          <p14:tracePt t="130826" x="11109325" y="1758950"/>
          <p14:tracePt t="130843" x="11072813" y="1776413"/>
          <p14:tracePt t="130860" x="11045825" y="1785938"/>
          <p14:tracePt t="130877" x="11010900" y="1795463"/>
          <p14:tracePt t="130893" x="10991850" y="1795463"/>
          <p14:tracePt t="130910" x="10974388" y="1803400"/>
          <p14:tracePt t="130927" x="10947400" y="1812925"/>
          <p14:tracePt t="130943" x="10929938" y="1822450"/>
          <p14:tracePt t="130960" x="10902950" y="1822450"/>
          <p14:tracePt t="130977" x="10875963" y="1839913"/>
          <p14:tracePt t="130979" x="10848975" y="1839913"/>
          <p14:tracePt t="130994" x="10831513" y="1847850"/>
          <p14:tracePt t="131012" x="10823575" y="1847850"/>
          <p14:tracePt t="131027" x="10804525" y="1857375"/>
          <p14:tracePt t="131044" x="10787063" y="1857375"/>
          <p14:tracePt t="131060" x="10760075" y="1874838"/>
          <p14:tracePt t="131090" x="10752138" y="1874838"/>
          <p14:tracePt t="131266" x="10742613" y="1874838"/>
          <p14:tracePt t="131314" x="10752138" y="1874838"/>
          <p14:tracePt t="131330" x="10760075" y="1874838"/>
          <p14:tracePt t="131346" x="10769600" y="1866900"/>
          <p14:tracePt t="131363" x="10787063" y="1866900"/>
          <p14:tracePt t="131370" x="10796588" y="1857375"/>
          <p14:tracePt t="131378" x="10804525" y="1857375"/>
          <p14:tracePt t="131395" x="10823575" y="1847850"/>
          <p14:tracePt t="131411" x="10831513" y="1847850"/>
          <p14:tracePt t="131428" x="10848975" y="1839913"/>
          <p14:tracePt t="131445" x="10858500" y="1839913"/>
          <p14:tracePt t="131466" x="10868025" y="1839913"/>
          <p14:tracePt t="131482" x="10875963" y="1839913"/>
          <p14:tracePt t="131496" x="10885488" y="1830388"/>
          <p14:tracePt t="131512" x="10902950" y="1830388"/>
          <p14:tracePt t="131528" x="10912475" y="1822450"/>
          <p14:tracePt t="131545" x="10920413" y="1822450"/>
          <p14:tracePt t="131562" x="10939463" y="1812925"/>
          <p14:tracePt t="131586" x="10956925" y="1812925"/>
          <p14:tracePt t="131602" x="10966450" y="1812925"/>
          <p14:tracePt t="131618" x="10983913" y="1812925"/>
          <p14:tracePt t="131634" x="10983913" y="1803400"/>
          <p14:tracePt t="131650" x="10991850" y="1803400"/>
          <p14:tracePt t="131666" x="11010900" y="1803400"/>
          <p14:tracePt t="131682" x="11018838" y="1795463"/>
          <p14:tracePt t="131714" x="11028363" y="1785938"/>
          <p14:tracePt t="131738" x="11037888" y="1785938"/>
          <p14:tracePt t="131802" x="11045825" y="1785938"/>
          <p14:tracePt t="131858" x="11063288" y="1785938"/>
          <p14:tracePt t="131882" x="11072813" y="1785938"/>
          <p14:tracePt t="131906" x="11090275" y="1785938"/>
          <p14:tracePt t="131954" x="11099800" y="1785938"/>
          <p14:tracePt t="131978" x="11117263" y="1785938"/>
          <p14:tracePt t="132002" x="11126788" y="1785938"/>
          <p14:tracePt t="132074" x="11134725" y="1785938"/>
          <p14:tracePt t="132178" x="11144250" y="1785938"/>
          <p14:tracePt t="132194" x="11153775" y="1785938"/>
          <p14:tracePt t="135699" x="11144250" y="1785938"/>
          <p14:tracePt t="135755" x="11134725" y="1785938"/>
          <p14:tracePt t="136819" x="11126788" y="1785938"/>
          <p14:tracePt t="136835" x="11117263" y="1785938"/>
          <p14:tracePt t="136843" x="11099800" y="1785938"/>
          <p14:tracePt t="136859" x="11090275" y="1785938"/>
          <p14:tracePt t="136875" x="11072813" y="1785938"/>
          <p14:tracePt t="136891" x="11063288" y="1785938"/>
          <p14:tracePt t="136907" x="11045825" y="1785938"/>
          <p14:tracePt t="136923" x="11037888" y="1785938"/>
          <p14:tracePt t="136931" x="11018838" y="1785938"/>
          <p14:tracePt t="136944" x="11010900" y="1785938"/>
          <p14:tracePt t="136960" x="10983913" y="1785938"/>
          <p14:tracePt t="136977" x="10956925" y="1785938"/>
          <p14:tracePt t="136996" x="10947400" y="1785938"/>
          <p14:tracePt t="137035" x="10929938" y="1785938"/>
          <p14:tracePt t="137051" x="10920413" y="1785938"/>
          <p14:tracePt t="137075" x="10902950" y="1785938"/>
          <p14:tracePt t="137091" x="10895013" y="1785938"/>
          <p14:tracePt t="137099" x="10875963" y="1785938"/>
          <p14:tracePt t="137147" x="10868025" y="1785938"/>
          <p14:tracePt t="137155" x="10858500" y="1795463"/>
          <p14:tracePt t="137163" x="10848975" y="1795463"/>
          <p14:tracePt t="137387" x="10848975" y="1785938"/>
          <p14:tracePt t="137395" x="10858500" y="1785938"/>
          <p14:tracePt t="137403" x="10868025" y="1785938"/>
          <p14:tracePt t="137419" x="10875963" y="1785938"/>
          <p14:tracePt t="137428" x="10895013" y="1785938"/>
          <p14:tracePt t="137445" x="10920413" y="1776413"/>
          <p14:tracePt t="137462" x="10966450" y="1758950"/>
          <p14:tracePt t="137478" x="11001375" y="1751013"/>
          <p14:tracePt t="137495" x="11010900" y="1751013"/>
          <p14:tracePt t="137512" x="11018838" y="1741488"/>
          <p14:tracePt t="137529" x="11028363" y="1741488"/>
          <p14:tracePt t="137545" x="11045825" y="1741488"/>
          <p14:tracePt t="137562" x="11055350" y="1741488"/>
          <p14:tracePt t="137564" x="11072813" y="1741488"/>
          <p14:tracePt t="137580" x="11082338" y="1741488"/>
          <p14:tracePt t="137603" x="11099800" y="1741488"/>
          <p14:tracePt t="137659" x="11109325" y="1741488"/>
          <p14:tracePt t="137683" x="11126788" y="1741488"/>
          <p14:tracePt t="139011" x="11099800" y="1741488"/>
          <p14:tracePt t="139020" x="11072813" y="1741488"/>
          <p14:tracePt t="139027" x="11028363" y="1741488"/>
          <p14:tracePt t="139035" x="10956925" y="1741488"/>
          <p14:tracePt t="139049" x="10875963" y="1724025"/>
          <p14:tracePt t="139066" x="10752138" y="1670050"/>
          <p14:tracePt t="139083" x="10599738" y="1589088"/>
          <p14:tracePt t="139100" x="10420350" y="1527175"/>
          <p14:tracePt t="139116" x="10252075" y="1446213"/>
          <p14:tracePt t="139133" x="10099675" y="1374775"/>
          <p14:tracePt t="139150" x="9885363" y="1312863"/>
          <p14:tracePt t="139167" x="9518650" y="1268413"/>
          <p14:tracePt t="139183" x="8947150" y="1196975"/>
          <p14:tracePt t="139200" x="8251825" y="1098550"/>
          <p14:tracePt t="139217" x="7581900" y="982663"/>
          <p14:tracePt t="139233" x="6946900" y="857250"/>
          <p14:tracePt t="139250" x="6242050" y="687388"/>
          <p14:tracePt t="139267" x="5616575" y="500063"/>
          <p14:tracePt t="139284" x="5018088" y="322263"/>
          <p14:tracePt t="139300" x="4786313" y="241300"/>
          <p14:tracePt t="139317" x="4608513" y="179388"/>
          <p14:tracePt t="139334" x="4465638" y="142875"/>
          <p14:tracePt t="139350" x="4286250" y="107950"/>
          <p14:tracePt t="139367" x="4081463" y="71438"/>
          <p14:tracePt t="139384" x="3857625" y="0"/>
          <p14:tracePt t="139401" x="3643313" y="0"/>
          <p14:tracePt t="139417" x="3446463" y="0"/>
          <p14:tracePt t="139434" x="3259138" y="0"/>
          <p14:tracePt t="139451" x="3071813" y="0"/>
          <p14:tracePt t="139452" x="2955925" y="0"/>
          <p14:tracePt t="139468" x="2705100" y="0"/>
          <p14:tracePt t="139484" x="2446338" y="0"/>
          <p14:tracePt t="139501" x="2251075" y="0"/>
          <p14:tracePt t="139517" x="2116138" y="0"/>
          <p14:tracePt t="139534" x="2017713" y="0"/>
          <p14:tracePt t="139551" x="2000250" y="0"/>
          <p14:tracePt t="139572" x="1990725" y="0"/>
          <p14:tracePt t="139588" x="1982788" y="0"/>
          <p14:tracePt t="139602" x="1973263" y="0"/>
          <p14:tracePt t="139618" x="1938338" y="0"/>
          <p14:tracePt t="139634" x="1919288" y="0"/>
          <p14:tracePt t="139652" x="1847850" y="17463"/>
          <p14:tracePt t="139668" x="1812925" y="44450"/>
          <p14:tracePt t="139685" x="1768475" y="71438"/>
          <p14:tracePt t="139701" x="1687513" y="98425"/>
          <p14:tracePt t="139718" x="1616075" y="125413"/>
          <p14:tracePt t="139735" x="1544638" y="152400"/>
          <p14:tracePt t="139751" x="1536700" y="152400"/>
          <p14:tracePt t="140638" x="1455738" y="71438"/>
          <p14:tracePt t="140828" x="1465263" y="71438"/>
          <p14:tracePt t="140836" x="1473200" y="88900"/>
          <p14:tracePt t="140844" x="1482725" y="125413"/>
          <p14:tracePt t="140854" x="1500188" y="160338"/>
          <p14:tracePt t="140871" x="1536700" y="303213"/>
          <p14:tracePt t="140888" x="1581150" y="455613"/>
          <p14:tracePt t="140905" x="1633538" y="625475"/>
          <p14:tracePt t="140921" x="1704975" y="795338"/>
          <p14:tracePt t="140938" x="1795463" y="982663"/>
          <p14:tracePt t="140955" x="1901825" y="1187450"/>
          <p14:tracePt t="140957" x="1965325" y="1322388"/>
          <p14:tracePt t="140972" x="2232025" y="1704975"/>
          <p14:tracePt t="140988" x="2554288" y="2116138"/>
          <p14:tracePt t="141005" x="2840038" y="2438400"/>
          <p14:tracePt t="141022" x="3116263" y="2687638"/>
          <p14:tracePt t="141038" x="3394075" y="2894013"/>
          <p14:tracePt t="141055" x="3633788" y="3044825"/>
          <p14:tracePt t="141072" x="3857625" y="3125788"/>
          <p14:tracePt t="141088" x="4081463" y="3187700"/>
          <p14:tracePt t="141105" x="4313238" y="3214688"/>
          <p14:tracePt t="141122" x="4491038" y="32591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FB9A75-BA96-2348-8775-6586B2CD1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42" y="293253"/>
            <a:ext cx="3490931" cy="3319747"/>
          </a:xfrm>
          <a:prstGeom prst="rect">
            <a:avLst/>
          </a:prstGeom>
        </p:spPr>
      </p:pic>
      <p:pic>
        <p:nvPicPr>
          <p:cNvPr id="4" name="Picture 3" descr="A picture containing outdoor, mountain, grass, kite&#10;&#10;Description automatically generated">
            <a:extLst>
              <a:ext uri="{FF2B5EF4-FFF2-40B4-BE49-F238E27FC236}">
                <a16:creationId xmlns:a16="http://schemas.microsoft.com/office/drawing/2014/main" xmlns="" id="{201B6E15-8406-974F-A463-9AD87E9E4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7027" y="294226"/>
            <a:ext cx="3312941" cy="3318774"/>
          </a:xfrm>
          <a:prstGeom prst="rect">
            <a:avLst/>
          </a:prstGeom>
        </p:spPr>
      </p:pic>
      <p:pic>
        <p:nvPicPr>
          <p:cNvPr id="6" name="Picture 5" descr="A close up of a snow covered mountain&#10;&#10;Description automatically generated">
            <a:extLst>
              <a:ext uri="{FF2B5EF4-FFF2-40B4-BE49-F238E27FC236}">
                <a16:creationId xmlns:a16="http://schemas.microsoft.com/office/drawing/2014/main" xmlns="" id="{CDD464BB-CC67-0D44-8CD2-01AF8566C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6085" y="293252"/>
            <a:ext cx="3733893" cy="33197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819" y="4224087"/>
            <a:ext cx="3838575" cy="1714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2400" y="4482264"/>
            <a:ext cx="3407568" cy="1198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5703" y="4423109"/>
            <a:ext cx="3724275" cy="12573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95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05"/>
    </mc:Choice>
    <mc:Fallback>
      <p:transition spd="slow" advTm="32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11" y="302544"/>
            <a:ext cx="8769766" cy="34031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8768" y="4105275"/>
            <a:ext cx="1560095" cy="1587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9682" y="4134879"/>
            <a:ext cx="1560095" cy="16022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7915" y="5737139"/>
            <a:ext cx="1560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dense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764379" y="5737139"/>
            <a:ext cx="1295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sparse</a:t>
            </a:r>
            <a:endParaRPr lang="en-GB" sz="24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29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11"/>
    </mc:Choice>
    <mc:Fallback>
      <p:transition spd="slow" advTm="54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application&#10;&#10;Description automatically generated">
            <a:extLst>
              <a:ext uri="{FF2B5EF4-FFF2-40B4-BE49-F238E27FC236}">
                <a16:creationId xmlns:a16="http://schemas.microsoft.com/office/drawing/2014/main" xmlns="" id="{867EBEFC-9B6B-4A46-9DBA-41926AF3B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450" y="312713"/>
            <a:ext cx="7277100" cy="1562100"/>
          </a:xfrm>
          <a:prstGeom prst="rect">
            <a:avLst/>
          </a:prstGeom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xmlns="" id="{AE51A424-5217-494B-8ECF-7CC67C8A92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488068"/>
              </p:ext>
            </p:extLst>
          </p:nvPr>
        </p:nvGraphicFramePr>
        <p:xfrm>
          <a:off x="203199" y="2020926"/>
          <a:ext cx="11733237" cy="3434640"/>
        </p:xfrm>
        <a:graphic>
          <a:graphicData uri="http://schemas.openxmlformats.org/drawingml/2006/table">
            <a:tbl>
              <a:tblPr firstRow="1" bandRow="1">
                <a:tableStyleId>{966EF3F4-8BF6-40F3-A6AE-5463A8944964}</a:tableStyleId>
              </a:tblPr>
              <a:tblGrid>
                <a:gridCol w="11733237">
                  <a:extLst>
                    <a:ext uri="{9D8B030D-6E8A-4147-A177-3AD203B41FA5}">
                      <a16:colId xmlns:a16="http://schemas.microsoft.com/office/drawing/2014/main" xmlns="" val="609144390"/>
                    </a:ext>
                  </a:extLst>
                </a:gridCol>
              </a:tblGrid>
              <a:tr h="5724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5684310"/>
                  </a:ext>
                </a:extLst>
              </a:tr>
              <a:tr h="572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6406126"/>
                  </a:ext>
                </a:extLst>
              </a:tr>
              <a:tr h="572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2110392"/>
                  </a:ext>
                </a:extLst>
              </a:tr>
              <a:tr h="572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9501263"/>
                  </a:ext>
                </a:extLst>
              </a:tr>
              <a:tr h="572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5472532"/>
                  </a:ext>
                </a:extLst>
              </a:tr>
              <a:tr h="5724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6488795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6883" y="2165305"/>
            <a:ext cx="927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Some places are more densely populated because …</a:t>
            </a:r>
            <a:endParaRPr lang="en-GB" sz="2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97"/>
    </mc:Choice>
    <mc:Fallback>
      <p:transition spd="slow" advTm="45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rcel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49</Words>
  <Application>Microsoft Office PowerPoint</Application>
  <PresentationFormat>Widescreen</PresentationFormat>
  <Paragraphs>14</Paragraphs>
  <Slides>15</Slides>
  <Notes>9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Cabin</vt:lpstr>
      <vt:lpstr>Arial</vt:lpstr>
      <vt:lpstr>Gill Sans MT</vt:lpstr>
      <vt:lpstr>Parcel</vt:lpstr>
      <vt:lpstr>Parcel</vt:lpstr>
      <vt:lpstr>PowerPoint Presentation</vt:lpstr>
      <vt:lpstr>LESSON ONE  WHERE ARE ALL OF THE WORLD’S PEOPLE?</vt:lpstr>
      <vt:lpstr>https://www.worldometers.info/world-population/</vt:lpstr>
      <vt:lpstr>8,000,000,000 Eight Billion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EVainker</dc:creator>
  <cp:lastModifiedBy>VEllis</cp:lastModifiedBy>
  <cp:revision>18</cp:revision>
  <dcterms:modified xsi:type="dcterms:W3CDTF">2020-11-06T07:56:03Z</dcterms:modified>
</cp:coreProperties>
</file>