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3" r:id="rId5"/>
    <p:sldId id="284" r:id="rId6"/>
    <p:sldId id="285" r:id="rId7"/>
    <p:sldId id="277" r:id="rId8"/>
    <p:sldId id="274" r:id="rId9"/>
    <p:sldId id="290" r:id="rId10"/>
    <p:sldId id="287" r:id="rId11"/>
    <p:sldId id="291" r:id="rId12"/>
    <p:sldId id="280" r:id="rId13"/>
    <p:sldId id="288" r:id="rId14"/>
    <p:sldId id="292" r:id="rId15"/>
    <p:sldId id="293" r:id="rId16"/>
    <p:sldId id="297" r:id="rId17"/>
    <p:sldId id="294" r:id="rId18"/>
    <p:sldId id="298" r:id="rId19"/>
    <p:sldId id="295" r:id="rId20"/>
    <p:sldId id="299" r:id="rId21"/>
    <p:sldId id="296" r:id="rId22"/>
    <p:sldId id="300" r:id="rId23"/>
    <p:sldId id="301" r:id="rId24"/>
    <p:sldId id="302" r:id="rId25"/>
    <p:sldId id="303" r:id="rId26"/>
    <p:sldId id="304" r:id="rId27"/>
    <p:sldId id="306" r:id="rId28"/>
    <p:sldId id="305" r:id="rId29"/>
    <p:sldId id="307" r:id="rId30"/>
    <p:sldId id="308" r:id="rId31"/>
    <p:sldId id="309" r:id="rId32"/>
    <p:sldId id="310" r:id="rId33"/>
    <p:sldId id="312" r:id="rId34"/>
    <p:sldId id="311" r:id="rId35"/>
    <p:sldId id="313" r:id="rId36"/>
    <p:sldId id="314" r:id="rId37"/>
    <p:sldId id="28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FF6699"/>
    <a:srgbClr val="FF6600"/>
    <a:srgbClr val="99FF66"/>
    <a:srgbClr val="FFFF66"/>
    <a:srgbClr val="FF3300"/>
    <a:srgbClr val="FF99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3795BF-0803-4A60-AAE4-434C13429167}" v="1" dt="2020-09-24T12:14:57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een Farooq-Shafique" userId="S::yfarooq-shafique@peelpark.bradford.sch.uk::91de92da-f0b3-430c-aa50-d95d0a8e3cd3" providerId="AD" clId="Web-{083795BF-0803-4A60-AAE4-434C13429167}"/>
    <pc:docChg chg="modSld">
      <pc:chgData name="Yasmeen Farooq-Shafique" userId="S::yfarooq-shafique@peelpark.bradford.sch.uk::91de92da-f0b3-430c-aa50-d95d0a8e3cd3" providerId="AD" clId="Web-{083795BF-0803-4A60-AAE4-434C13429167}" dt="2020-09-24T12:14:57.471" v="0"/>
      <pc:docMkLst>
        <pc:docMk/>
      </pc:docMkLst>
      <pc:sldChg chg="delSp delAnim">
        <pc:chgData name="Yasmeen Farooq-Shafique" userId="S::yfarooq-shafique@peelpark.bradford.sch.uk::91de92da-f0b3-430c-aa50-d95d0a8e3cd3" providerId="AD" clId="Web-{083795BF-0803-4A60-AAE4-434C13429167}" dt="2020-09-24T12:14:57.471" v="0"/>
        <pc:sldMkLst>
          <pc:docMk/>
          <pc:sldMk cId="822158874" sldId="283"/>
        </pc:sldMkLst>
        <pc:picChg chg="del">
          <ac:chgData name="Yasmeen Farooq-Shafique" userId="S::yfarooq-shafique@peelpark.bradford.sch.uk::91de92da-f0b3-430c-aa50-d95d0a8e3cd3" providerId="AD" clId="Web-{083795BF-0803-4A60-AAE4-434C13429167}" dt="2020-09-24T12:14:57.471" v="0"/>
          <ac:picMkLst>
            <pc:docMk/>
            <pc:sldMk cId="822158874" sldId="283"/>
            <ac:picMk id="2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5D6A8-A9CF-459F-90EF-BE819DD9C5F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B6DA72-7689-4E20-ACE1-025386382D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20</a:t>
          </a:r>
        </a:p>
      </dgm:t>
    </dgm:pt>
    <dgm:pt modelId="{93E991A4-A31A-4CF5-827E-798EBB7CFD9A}" type="parTrans" cxnId="{E0C184D5-9DFD-477C-95A0-433989A54668}">
      <dgm:prSet/>
      <dgm:spPr/>
      <dgm:t>
        <a:bodyPr/>
        <a:lstStyle/>
        <a:p>
          <a:endParaRPr lang="en-GB"/>
        </a:p>
      </dgm:t>
    </dgm:pt>
    <dgm:pt modelId="{94C8CDB1-4123-49C5-B898-2201B7DBD7ED}" type="sibTrans" cxnId="{E0C184D5-9DFD-477C-95A0-433989A54668}">
      <dgm:prSet/>
      <dgm:spPr/>
      <dgm:t>
        <a:bodyPr/>
        <a:lstStyle/>
        <a:p>
          <a:endParaRPr lang="en-GB"/>
        </a:p>
      </dgm:t>
    </dgm:pt>
    <dgm:pt modelId="{8411A7A9-FFF1-4D6F-B0AF-52168DCBC4C1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1 less</a:t>
          </a:r>
        </a:p>
      </dgm:t>
    </dgm:pt>
    <dgm:pt modelId="{0F16179F-3DD3-4DDE-AE23-1D38BC2194FB}" type="parTrans" cxnId="{93468EB3-EF4E-41B5-8DAD-ABB8BE13D013}">
      <dgm:prSet/>
      <dgm:spPr/>
      <dgm:t>
        <a:bodyPr/>
        <a:lstStyle/>
        <a:p>
          <a:endParaRPr lang="en-GB"/>
        </a:p>
      </dgm:t>
    </dgm:pt>
    <dgm:pt modelId="{AE3F7A2E-510B-4291-8E8A-031CAA0BF82D}" type="sibTrans" cxnId="{93468EB3-EF4E-41B5-8DAD-ABB8BE13D013}">
      <dgm:prSet/>
      <dgm:spPr/>
      <dgm:t>
        <a:bodyPr/>
        <a:lstStyle/>
        <a:p>
          <a:endParaRPr lang="en-GB"/>
        </a:p>
      </dgm:t>
    </dgm:pt>
    <dgm:pt modelId="{4DB0D902-F7B3-4514-8F62-59EAF00A30D9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1 more</a:t>
          </a:r>
        </a:p>
      </dgm:t>
    </dgm:pt>
    <dgm:pt modelId="{F7F1C30B-7EF2-4CCE-8D73-7391C39C7585}" type="parTrans" cxnId="{2FD5AF9B-D5A6-47FB-A574-B187DFA63664}">
      <dgm:prSet/>
      <dgm:spPr/>
      <dgm:t>
        <a:bodyPr/>
        <a:lstStyle/>
        <a:p>
          <a:endParaRPr lang="en-GB"/>
        </a:p>
      </dgm:t>
    </dgm:pt>
    <dgm:pt modelId="{A062B821-D89D-46DF-95DC-EA4665734193}" type="sibTrans" cxnId="{2FD5AF9B-D5A6-47FB-A574-B187DFA63664}">
      <dgm:prSet/>
      <dgm:spPr/>
      <dgm:t>
        <a:bodyPr/>
        <a:lstStyle/>
        <a:p>
          <a:endParaRPr lang="en-GB"/>
        </a:p>
      </dgm:t>
    </dgm:pt>
    <dgm:pt modelId="{0FB5E31D-6CD9-42CF-A522-479AE8D5E3F3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partition</a:t>
          </a:r>
        </a:p>
      </dgm:t>
    </dgm:pt>
    <dgm:pt modelId="{F76A4B45-DBA8-455B-B72A-896C6F0B52CE}" type="parTrans" cxnId="{E5760532-93C6-4686-A02B-FF2C35117CB2}">
      <dgm:prSet/>
      <dgm:spPr/>
      <dgm:t>
        <a:bodyPr/>
        <a:lstStyle/>
        <a:p>
          <a:endParaRPr lang="en-GB"/>
        </a:p>
      </dgm:t>
    </dgm:pt>
    <dgm:pt modelId="{A35204E7-7046-4A28-89C6-85AD0015BD3A}" type="sibTrans" cxnId="{E5760532-93C6-4686-A02B-FF2C35117CB2}">
      <dgm:prSet/>
      <dgm:spPr/>
      <dgm:t>
        <a:bodyPr/>
        <a:lstStyle/>
        <a:p>
          <a:endParaRPr lang="en-GB"/>
        </a:p>
      </dgm:t>
    </dgm:pt>
    <dgm:pt modelId="{87D7059A-4CE3-45DA-9A3E-2915C18206A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Add 4</a:t>
          </a:r>
        </a:p>
      </dgm:t>
    </dgm:pt>
    <dgm:pt modelId="{1B25026B-265D-4531-9721-04D3C97C7C5B}" type="parTrans" cxnId="{85A4C8FA-7BCE-409E-83F2-765E81EC3C1F}">
      <dgm:prSet/>
      <dgm:spPr/>
      <dgm:t>
        <a:bodyPr/>
        <a:lstStyle/>
        <a:p>
          <a:endParaRPr lang="en-GB"/>
        </a:p>
      </dgm:t>
    </dgm:pt>
    <dgm:pt modelId="{7D17DD63-F136-4ACD-8BD1-D78C2A0AFDC3}" type="sibTrans" cxnId="{85A4C8FA-7BCE-409E-83F2-765E81EC3C1F}">
      <dgm:prSet/>
      <dgm:spPr/>
      <dgm:t>
        <a:bodyPr/>
        <a:lstStyle/>
        <a:p>
          <a:endParaRPr lang="en-GB"/>
        </a:p>
      </dgm:t>
    </dgm:pt>
    <dgm:pt modelId="{07A0DCEC-B2B8-4AB0-913D-B39282748BC0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Subtract 10</a:t>
          </a:r>
        </a:p>
      </dgm:t>
    </dgm:pt>
    <dgm:pt modelId="{1B187ADC-D6C2-4A26-B3BB-47667806FA94}" type="parTrans" cxnId="{5638C8AB-277C-4CF0-8851-7495736F9ABA}">
      <dgm:prSet/>
      <dgm:spPr/>
      <dgm:t>
        <a:bodyPr/>
        <a:lstStyle/>
        <a:p>
          <a:endParaRPr lang="en-GB"/>
        </a:p>
      </dgm:t>
    </dgm:pt>
    <dgm:pt modelId="{1396B965-48F2-4C4F-87EC-762DEA143EED}" type="sibTrans" cxnId="{5638C8AB-277C-4CF0-8851-7495736F9ABA}">
      <dgm:prSet/>
      <dgm:spPr/>
      <dgm:t>
        <a:bodyPr/>
        <a:lstStyle/>
        <a:p>
          <a:endParaRPr lang="en-GB"/>
        </a:p>
      </dgm:t>
    </dgm:pt>
    <dgm:pt modelId="{123F09BE-6DF7-4E80-A26C-4BE7D176E255}" type="pres">
      <dgm:prSet presAssocID="{4675D6A8-A9CF-459F-90EF-BE819DD9C5F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01BBC5C-1230-4DFB-A445-56C1986E9D38}" type="pres">
      <dgm:prSet presAssocID="{95B6DA72-7689-4E20-ACE1-025386382DE7}" presName="centerShape" presStyleLbl="node0" presStyleIdx="0" presStyleCnt="1"/>
      <dgm:spPr/>
      <dgm:t>
        <a:bodyPr/>
        <a:lstStyle/>
        <a:p>
          <a:endParaRPr lang="en-GB"/>
        </a:p>
      </dgm:t>
    </dgm:pt>
    <dgm:pt modelId="{15DC9EC4-10CA-49E6-A8C3-A9B45B3B7C92}" type="pres">
      <dgm:prSet presAssocID="{0F16179F-3DD3-4DDE-AE23-1D38BC2194FB}" presName="parTrans" presStyleLbl="sibTrans2D1" presStyleIdx="0" presStyleCnt="5"/>
      <dgm:spPr/>
      <dgm:t>
        <a:bodyPr/>
        <a:lstStyle/>
        <a:p>
          <a:endParaRPr lang="en-GB"/>
        </a:p>
      </dgm:t>
    </dgm:pt>
    <dgm:pt modelId="{E5F92926-A156-4360-9F5E-57DCAF44E4B1}" type="pres">
      <dgm:prSet presAssocID="{0F16179F-3DD3-4DDE-AE23-1D38BC2194FB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2C314513-56DC-4F88-A151-5A9A22A471F8}" type="pres">
      <dgm:prSet presAssocID="{8411A7A9-FFF1-4D6F-B0AF-52168DCBC4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F592D8-45CA-464F-B10A-E83F7126FC97}" type="pres">
      <dgm:prSet presAssocID="{F7F1C30B-7EF2-4CCE-8D73-7391C39C7585}" presName="parTrans" presStyleLbl="sibTrans2D1" presStyleIdx="1" presStyleCnt="5"/>
      <dgm:spPr/>
      <dgm:t>
        <a:bodyPr/>
        <a:lstStyle/>
        <a:p>
          <a:endParaRPr lang="en-GB"/>
        </a:p>
      </dgm:t>
    </dgm:pt>
    <dgm:pt modelId="{35D54EDC-F578-417D-996A-F55265778E42}" type="pres">
      <dgm:prSet presAssocID="{F7F1C30B-7EF2-4CCE-8D73-7391C39C7585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E125B694-DCA0-4B23-8DFA-BA79D3982EE6}" type="pres">
      <dgm:prSet presAssocID="{4DB0D902-F7B3-4514-8F62-59EAF00A30D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D2990E-E4BC-46B1-9F26-D1859BE9BB40}" type="pres">
      <dgm:prSet presAssocID="{F76A4B45-DBA8-455B-B72A-896C6F0B52CE}" presName="parTrans" presStyleLbl="sibTrans2D1" presStyleIdx="2" presStyleCnt="5"/>
      <dgm:spPr/>
      <dgm:t>
        <a:bodyPr/>
        <a:lstStyle/>
        <a:p>
          <a:endParaRPr lang="en-GB"/>
        </a:p>
      </dgm:t>
    </dgm:pt>
    <dgm:pt modelId="{6171CC5A-3E3B-46FE-8227-FEE199C5E9FF}" type="pres">
      <dgm:prSet presAssocID="{F76A4B45-DBA8-455B-B72A-896C6F0B52CE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FB0F02E4-17AB-427B-869B-BF31D5406270}" type="pres">
      <dgm:prSet presAssocID="{0FB5E31D-6CD9-42CF-A522-479AE8D5E3F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59C713-8605-49B4-8F15-D83D9174A2F9}" type="pres">
      <dgm:prSet presAssocID="{1B25026B-265D-4531-9721-04D3C97C7C5B}" presName="parTrans" presStyleLbl="sibTrans2D1" presStyleIdx="3" presStyleCnt="5"/>
      <dgm:spPr/>
      <dgm:t>
        <a:bodyPr/>
        <a:lstStyle/>
        <a:p>
          <a:endParaRPr lang="en-GB"/>
        </a:p>
      </dgm:t>
    </dgm:pt>
    <dgm:pt modelId="{5E60A53C-C939-4F6B-89E9-3363EDD3F576}" type="pres">
      <dgm:prSet presAssocID="{1B25026B-265D-4531-9721-04D3C97C7C5B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18888BE1-BFB7-426C-BB89-8D891BA72C4E}" type="pres">
      <dgm:prSet presAssocID="{87D7059A-4CE3-45DA-9A3E-2915C18206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D202C8-2E60-4DDD-AA92-C8FBC32CCD82}" type="pres">
      <dgm:prSet presAssocID="{1B187ADC-D6C2-4A26-B3BB-47667806FA94}" presName="parTrans" presStyleLbl="sibTrans2D1" presStyleIdx="4" presStyleCnt="5"/>
      <dgm:spPr/>
      <dgm:t>
        <a:bodyPr/>
        <a:lstStyle/>
        <a:p>
          <a:endParaRPr lang="en-GB"/>
        </a:p>
      </dgm:t>
    </dgm:pt>
    <dgm:pt modelId="{9562027E-2DD5-46A1-AB16-3DBC2BEF263A}" type="pres">
      <dgm:prSet presAssocID="{1B187ADC-D6C2-4A26-B3BB-47667806FA94}" presName="connectorText" presStyleLbl="sibTrans2D1" presStyleIdx="4" presStyleCnt="5"/>
      <dgm:spPr/>
      <dgm:t>
        <a:bodyPr/>
        <a:lstStyle/>
        <a:p>
          <a:endParaRPr lang="en-GB"/>
        </a:p>
      </dgm:t>
    </dgm:pt>
    <dgm:pt modelId="{38EAEB14-3FF2-49CC-A40B-AC8E9152DF27}" type="pres">
      <dgm:prSet presAssocID="{07A0DCEC-B2B8-4AB0-913D-B39282748B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D5AF9B-D5A6-47FB-A574-B187DFA63664}" srcId="{95B6DA72-7689-4E20-ACE1-025386382DE7}" destId="{4DB0D902-F7B3-4514-8F62-59EAF00A30D9}" srcOrd="1" destOrd="0" parTransId="{F7F1C30B-7EF2-4CCE-8D73-7391C39C7585}" sibTransId="{A062B821-D89D-46DF-95DC-EA4665734193}"/>
    <dgm:cxn modelId="{9A0E1793-BACA-43F5-BA6E-7B7990F86FBF}" type="presOf" srcId="{4675D6A8-A9CF-459F-90EF-BE819DD9C5FC}" destId="{123F09BE-6DF7-4E80-A26C-4BE7D176E255}" srcOrd="0" destOrd="0" presId="urn:microsoft.com/office/officeart/2005/8/layout/radial5"/>
    <dgm:cxn modelId="{85A4C8FA-7BCE-409E-83F2-765E81EC3C1F}" srcId="{95B6DA72-7689-4E20-ACE1-025386382DE7}" destId="{87D7059A-4CE3-45DA-9A3E-2915C18206A7}" srcOrd="3" destOrd="0" parTransId="{1B25026B-265D-4531-9721-04D3C97C7C5B}" sibTransId="{7D17DD63-F136-4ACD-8BD1-D78C2A0AFDC3}"/>
    <dgm:cxn modelId="{986E1832-7775-4203-8AD1-FF485AAD4C2E}" type="presOf" srcId="{87D7059A-4CE3-45DA-9A3E-2915C18206A7}" destId="{18888BE1-BFB7-426C-BB89-8D891BA72C4E}" srcOrd="0" destOrd="0" presId="urn:microsoft.com/office/officeart/2005/8/layout/radial5"/>
    <dgm:cxn modelId="{1EF10329-AD6D-4EC9-AB30-EB71E2C82262}" type="presOf" srcId="{0F16179F-3DD3-4DDE-AE23-1D38BC2194FB}" destId="{E5F92926-A156-4360-9F5E-57DCAF44E4B1}" srcOrd="1" destOrd="0" presId="urn:microsoft.com/office/officeart/2005/8/layout/radial5"/>
    <dgm:cxn modelId="{93468EB3-EF4E-41B5-8DAD-ABB8BE13D013}" srcId="{95B6DA72-7689-4E20-ACE1-025386382DE7}" destId="{8411A7A9-FFF1-4D6F-B0AF-52168DCBC4C1}" srcOrd="0" destOrd="0" parTransId="{0F16179F-3DD3-4DDE-AE23-1D38BC2194FB}" sibTransId="{AE3F7A2E-510B-4291-8E8A-031CAA0BF82D}"/>
    <dgm:cxn modelId="{E9C0360E-3578-4E38-956F-0E2F95114403}" type="presOf" srcId="{0FB5E31D-6CD9-42CF-A522-479AE8D5E3F3}" destId="{FB0F02E4-17AB-427B-869B-BF31D5406270}" srcOrd="0" destOrd="0" presId="urn:microsoft.com/office/officeart/2005/8/layout/radial5"/>
    <dgm:cxn modelId="{BDE87439-2BD4-4C55-9DE2-F97FBB839209}" type="presOf" srcId="{95B6DA72-7689-4E20-ACE1-025386382DE7}" destId="{601BBC5C-1230-4DFB-A445-56C1986E9D38}" srcOrd="0" destOrd="0" presId="urn:microsoft.com/office/officeart/2005/8/layout/radial5"/>
    <dgm:cxn modelId="{F9A41BCE-B5A9-4BEC-A5C9-F8B6246BC07F}" type="presOf" srcId="{1B187ADC-D6C2-4A26-B3BB-47667806FA94}" destId="{DFD202C8-2E60-4DDD-AA92-C8FBC32CCD82}" srcOrd="0" destOrd="0" presId="urn:microsoft.com/office/officeart/2005/8/layout/radial5"/>
    <dgm:cxn modelId="{E5760532-93C6-4686-A02B-FF2C35117CB2}" srcId="{95B6DA72-7689-4E20-ACE1-025386382DE7}" destId="{0FB5E31D-6CD9-42CF-A522-479AE8D5E3F3}" srcOrd="2" destOrd="0" parTransId="{F76A4B45-DBA8-455B-B72A-896C6F0B52CE}" sibTransId="{A35204E7-7046-4A28-89C6-85AD0015BD3A}"/>
    <dgm:cxn modelId="{3EE3D2D2-97D4-46A7-B797-91E96B2A0165}" type="presOf" srcId="{0F16179F-3DD3-4DDE-AE23-1D38BC2194FB}" destId="{15DC9EC4-10CA-49E6-A8C3-A9B45B3B7C92}" srcOrd="0" destOrd="0" presId="urn:microsoft.com/office/officeart/2005/8/layout/radial5"/>
    <dgm:cxn modelId="{F51D912A-A1E3-4FA6-85CD-601812EFB115}" type="presOf" srcId="{F7F1C30B-7EF2-4CCE-8D73-7391C39C7585}" destId="{C6F592D8-45CA-464F-B10A-E83F7126FC97}" srcOrd="0" destOrd="0" presId="urn:microsoft.com/office/officeart/2005/8/layout/radial5"/>
    <dgm:cxn modelId="{D99FBEDC-7DC9-4008-AB07-BF508C7F6E65}" type="presOf" srcId="{8411A7A9-FFF1-4D6F-B0AF-52168DCBC4C1}" destId="{2C314513-56DC-4F88-A151-5A9A22A471F8}" srcOrd="0" destOrd="0" presId="urn:microsoft.com/office/officeart/2005/8/layout/radial5"/>
    <dgm:cxn modelId="{70A82549-F55A-472E-AF72-4D1B92E610FD}" type="presOf" srcId="{F76A4B45-DBA8-455B-B72A-896C6F0B52CE}" destId="{26D2990E-E4BC-46B1-9F26-D1859BE9BB40}" srcOrd="0" destOrd="0" presId="urn:microsoft.com/office/officeart/2005/8/layout/radial5"/>
    <dgm:cxn modelId="{E0C184D5-9DFD-477C-95A0-433989A54668}" srcId="{4675D6A8-A9CF-459F-90EF-BE819DD9C5FC}" destId="{95B6DA72-7689-4E20-ACE1-025386382DE7}" srcOrd="0" destOrd="0" parTransId="{93E991A4-A31A-4CF5-827E-798EBB7CFD9A}" sibTransId="{94C8CDB1-4123-49C5-B898-2201B7DBD7ED}"/>
    <dgm:cxn modelId="{FC9D73B5-AB70-4B86-AFA5-05D786BDBDEC}" type="presOf" srcId="{1B187ADC-D6C2-4A26-B3BB-47667806FA94}" destId="{9562027E-2DD5-46A1-AB16-3DBC2BEF263A}" srcOrd="1" destOrd="0" presId="urn:microsoft.com/office/officeart/2005/8/layout/radial5"/>
    <dgm:cxn modelId="{C1B784ED-3104-4E12-9C2C-0E6166EA0393}" type="presOf" srcId="{F7F1C30B-7EF2-4CCE-8D73-7391C39C7585}" destId="{35D54EDC-F578-417D-996A-F55265778E42}" srcOrd="1" destOrd="0" presId="urn:microsoft.com/office/officeart/2005/8/layout/radial5"/>
    <dgm:cxn modelId="{2DE90C0C-3643-4872-8844-DC487A5EBBBC}" type="presOf" srcId="{F76A4B45-DBA8-455B-B72A-896C6F0B52CE}" destId="{6171CC5A-3E3B-46FE-8227-FEE199C5E9FF}" srcOrd="1" destOrd="0" presId="urn:microsoft.com/office/officeart/2005/8/layout/radial5"/>
    <dgm:cxn modelId="{57C82394-177B-4344-B874-A42AFDC9B578}" type="presOf" srcId="{1B25026B-265D-4531-9721-04D3C97C7C5B}" destId="{5E60A53C-C939-4F6B-89E9-3363EDD3F576}" srcOrd="1" destOrd="0" presId="urn:microsoft.com/office/officeart/2005/8/layout/radial5"/>
    <dgm:cxn modelId="{C7E4D4B1-1B3B-4A1E-B0B0-AC78E5BFBE38}" type="presOf" srcId="{1B25026B-265D-4531-9721-04D3C97C7C5B}" destId="{4C59C713-8605-49B4-8F15-D83D9174A2F9}" srcOrd="0" destOrd="0" presId="urn:microsoft.com/office/officeart/2005/8/layout/radial5"/>
    <dgm:cxn modelId="{D3D43A7B-C4BA-4E24-869A-7D4E154B0AB4}" type="presOf" srcId="{4DB0D902-F7B3-4514-8F62-59EAF00A30D9}" destId="{E125B694-DCA0-4B23-8DFA-BA79D3982EE6}" srcOrd="0" destOrd="0" presId="urn:microsoft.com/office/officeart/2005/8/layout/radial5"/>
    <dgm:cxn modelId="{5638C8AB-277C-4CF0-8851-7495736F9ABA}" srcId="{95B6DA72-7689-4E20-ACE1-025386382DE7}" destId="{07A0DCEC-B2B8-4AB0-913D-B39282748BC0}" srcOrd="4" destOrd="0" parTransId="{1B187ADC-D6C2-4A26-B3BB-47667806FA94}" sibTransId="{1396B965-48F2-4C4F-87EC-762DEA143EED}"/>
    <dgm:cxn modelId="{5DB06EDA-B39A-498F-B5AB-FD27233D38B6}" type="presOf" srcId="{07A0DCEC-B2B8-4AB0-913D-B39282748BC0}" destId="{38EAEB14-3FF2-49CC-A40B-AC8E9152DF27}" srcOrd="0" destOrd="0" presId="urn:microsoft.com/office/officeart/2005/8/layout/radial5"/>
    <dgm:cxn modelId="{DF0B8806-A029-4BED-971C-05B73C43F1F3}" type="presParOf" srcId="{123F09BE-6DF7-4E80-A26C-4BE7D176E255}" destId="{601BBC5C-1230-4DFB-A445-56C1986E9D38}" srcOrd="0" destOrd="0" presId="urn:microsoft.com/office/officeart/2005/8/layout/radial5"/>
    <dgm:cxn modelId="{A27D3B31-2C51-4CB4-98D1-C3906C21F2B9}" type="presParOf" srcId="{123F09BE-6DF7-4E80-A26C-4BE7D176E255}" destId="{15DC9EC4-10CA-49E6-A8C3-A9B45B3B7C92}" srcOrd="1" destOrd="0" presId="urn:microsoft.com/office/officeart/2005/8/layout/radial5"/>
    <dgm:cxn modelId="{170BC423-031D-41C0-85E9-0EF756BBAEAE}" type="presParOf" srcId="{15DC9EC4-10CA-49E6-A8C3-A9B45B3B7C92}" destId="{E5F92926-A156-4360-9F5E-57DCAF44E4B1}" srcOrd="0" destOrd="0" presId="urn:microsoft.com/office/officeart/2005/8/layout/radial5"/>
    <dgm:cxn modelId="{438408CD-AE95-45DC-AA93-5933E606F6D9}" type="presParOf" srcId="{123F09BE-6DF7-4E80-A26C-4BE7D176E255}" destId="{2C314513-56DC-4F88-A151-5A9A22A471F8}" srcOrd="2" destOrd="0" presId="urn:microsoft.com/office/officeart/2005/8/layout/radial5"/>
    <dgm:cxn modelId="{1FFFF445-1F2A-4EC0-83A9-EE8215D4F693}" type="presParOf" srcId="{123F09BE-6DF7-4E80-A26C-4BE7D176E255}" destId="{C6F592D8-45CA-464F-B10A-E83F7126FC97}" srcOrd="3" destOrd="0" presId="urn:microsoft.com/office/officeart/2005/8/layout/radial5"/>
    <dgm:cxn modelId="{EC3CFEA3-EEBD-4EE9-BDB1-E30EA3526CE6}" type="presParOf" srcId="{C6F592D8-45CA-464F-B10A-E83F7126FC97}" destId="{35D54EDC-F578-417D-996A-F55265778E42}" srcOrd="0" destOrd="0" presId="urn:microsoft.com/office/officeart/2005/8/layout/radial5"/>
    <dgm:cxn modelId="{8D176E63-830B-438D-9EDB-9D28EFC99C6A}" type="presParOf" srcId="{123F09BE-6DF7-4E80-A26C-4BE7D176E255}" destId="{E125B694-DCA0-4B23-8DFA-BA79D3982EE6}" srcOrd="4" destOrd="0" presId="urn:microsoft.com/office/officeart/2005/8/layout/radial5"/>
    <dgm:cxn modelId="{521F7DB0-37FD-4326-A3EF-5687CC9EA4FF}" type="presParOf" srcId="{123F09BE-6DF7-4E80-A26C-4BE7D176E255}" destId="{26D2990E-E4BC-46B1-9F26-D1859BE9BB40}" srcOrd="5" destOrd="0" presId="urn:microsoft.com/office/officeart/2005/8/layout/radial5"/>
    <dgm:cxn modelId="{EA9EF592-87A7-44D9-AC05-63E8B57D4D27}" type="presParOf" srcId="{26D2990E-E4BC-46B1-9F26-D1859BE9BB40}" destId="{6171CC5A-3E3B-46FE-8227-FEE199C5E9FF}" srcOrd="0" destOrd="0" presId="urn:microsoft.com/office/officeart/2005/8/layout/radial5"/>
    <dgm:cxn modelId="{255EB4B4-9C58-410B-9731-D800524E443E}" type="presParOf" srcId="{123F09BE-6DF7-4E80-A26C-4BE7D176E255}" destId="{FB0F02E4-17AB-427B-869B-BF31D5406270}" srcOrd="6" destOrd="0" presId="urn:microsoft.com/office/officeart/2005/8/layout/radial5"/>
    <dgm:cxn modelId="{30D7D452-2ABE-451E-93BD-719540615047}" type="presParOf" srcId="{123F09BE-6DF7-4E80-A26C-4BE7D176E255}" destId="{4C59C713-8605-49B4-8F15-D83D9174A2F9}" srcOrd="7" destOrd="0" presId="urn:microsoft.com/office/officeart/2005/8/layout/radial5"/>
    <dgm:cxn modelId="{52313E4B-AC4C-408E-A79F-06FBEA67FF8F}" type="presParOf" srcId="{4C59C713-8605-49B4-8F15-D83D9174A2F9}" destId="{5E60A53C-C939-4F6B-89E9-3363EDD3F576}" srcOrd="0" destOrd="0" presId="urn:microsoft.com/office/officeart/2005/8/layout/radial5"/>
    <dgm:cxn modelId="{F09AE887-6513-45C1-A5F3-32A2AFD6F931}" type="presParOf" srcId="{123F09BE-6DF7-4E80-A26C-4BE7D176E255}" destId="{18888BE1-BFB7-426C-BB89-8D891BA72C4E}" srcOrd="8" destOrd="0" presId="urn:microsoft.com/office/officeart/2005/8/layout/radial5"/>
    <dgm:cxn modelId="{6138C79A-43A4-42D6-84CD-886C366B6E7A}" type="presParOf" srcId="{123F09BE-6DF7-4E80-A26C-4BE7D176E255}" destId="{DFD202C8-2E60-4DDD-AA92-C8FBC32CCD82}" srcOrd="9" destOrd="0" presId="urn:microsoft.com/office/officeart/2005/8/layout/radial5"/>
    <dgm:cxn modelId="{F127CBA3-F742-4A22-B895-34972EBAD9C6}" type="presParOf" srcId="{DFD202C8-2E60-4DDD-AA92-C8FBC32CCD82}" destId="{9562027E-2DD5-46A1-AB16-3DBC2BEF263A}" srcOrd="0" destOrd="0" presId="urn:microsoft.com/office/officeart/2005/8/layout/radial5"/>
    <dgm:cxn modelId="{2014CE65-F5F0-4009-B199-8F8A771E7376}" type="presParOf" srcId="{123F09BE-6DF7-4E80-A26C-4BE7D176E255}" destId="{38EAEB14-3FF2-49CC-A40B-AC8E9152DF2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5D6A8-A9CF-459F-90EF-BE819DD9C5F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B6DA72-7689-4E20-ACE1-025386382D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20</a:t>
          </a:r>
        </a:p>
      </dgm:t>
    </dgm:pt>
    <dgm:pt modelId="{93E991A4-A31A-4CF5-827E-798EBB7CFD9A}" type="parTrans" cxnId="{E0C184D5-9DFD-477C-95A0-433989A54668}">
      <dgm:prSet/>
      <dgm:spPr/>
      <dgm:t>
        <a:bodyPr/>
        <a:lstStyle/>
        <a:p>
          <a:endParaRPr lang="en-GB"/>
        </a:p>
      </dgm:t>
    </dgm:pt>
    <dgm:pt modelId="{94C8CDB1-4123-49C5-B898-2201B7DBD7ED}" type="sibTrans" cxnId="{E0C184D5-9DFD-477C-95A0-433989A54668}">
      <dgm:prSet/>
      <dgm:spPr/>
      <dgm:t>
        <a:bodyPr/>
        <a:lstStyle/>
        <a:p>
          <a:endParaRPr lang="en-GB"/>
        </a:p>
      </dgm:t>
    </dgm:pt>
    <dgm:pt modelId="{8411A7A9-FFF1-4D6F-B0AF-52168DCBC4C1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1 less</a:t>
          </a:r>
        </a:p>
      </dgm:t>
    </dgm:pt>
    <dgm:pt modelId="{0F16179F-3DD3-4DDE-AE23-1D38BC2194FB}" type="parTrans" cxnId="{93468EB3-EF4E-41B5-8DAD-ABB8BE13D013}">
      <dgm:prSet/>
      <dgm:spPr/>
      <dgm:t>
        <a:bodyPr/>
        <a:lstStyle/>
        <a:p>
          <a:endParaRPr lang="en-GB"/>
        </a:p>
      </dgm:t>
    </dgm:pt>
    <dgm:pt modelId="{AE3F7A2E-510B-4291-8E8A-031CAA0BF82D}" type="sibTrans" cxnId="{93468EB3-EF4E-41B5-8DAD-ABB8BE13D013}">
      <dgm:prSet/>
      <dgm:spPr/>
      <dgm:t>
        <a:bodyPr/>
        <a:lstStyle/>
        <a:p>
          <a:endParaRPr lang="en-GB"/>
        </a:p>
      </dgm:t>
    </dgm:pt>
    <dgm:pt modelId="{4DB0D902-F7B3-4514-8F62-59EAF00A30D9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1 more</a:t>
          </a:r>
        </a:p>
      </dgm:t>
    </dgm:pt>
    <dgm:pt modelId="{F7F1C30B-7EF2-4CCE-8D73-7391C39C7585}" type="parTrans" cxnId="{2FD5AF9B-D5A6-47FB-A574-B187DFA63664}">
      <dgm:prSet/>
      <dgm:spPr/>
      <dgm:t>
        <a:bodyPr/>
        <a:lstStyle/>
        <a:p>
          <a:endParaRPr lang="en-GB"/>
        </a:p>
      </dgm:t>
    </dgm:pt>
    <dgm:pt modelId="{A062B821-D89D-46DF-95DC-EA4665734193}" type="sibTrans" cxnId="{2FD5AF9B-D5A6-47FB-A574-B187DFA63664}">
      <dgm:prSet/>
      <dgm:spPr/>
      <dgm:t>
        <a:bodyPr/>
        <a:lstStyle/>
        <a:p>
          <a:endParaRPr lang="en-GB"/>
        </a:p>
      </dgm:t>
    </dgm:pt>
    <dgm:pt modelId="{0FB5E31D-6CD9-42CF-A522-479AE8D5E3F3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partition</a:t>
          </a:r>
        </a:p>
      </dgm:t>
    </dgm:pt>
    <dgm:pt modelId="{F76A4B45-DBA8-455B-B72A-896C6F0B52CE}" type="parTrans" cxnId="{E5760532-93C6-4686-A02B-FF2C35117CB2}">
      <dgm:prSet/>
      <dgm:spPr/>
      <dgm:t>
        <a:bodyPr/>
        <a:lstStyle/>
        <a:p>
          <a:endParaRPr lang="en-GB"/>
        </a:p>
      </dgm:t>
    </dgm:pt>
    <dgm:pt modelId="{A35204E7-7046-4A28-89C6-85AD0015BD3A}" type="sibTrans" cxnId="{E5760532-93C6-4686-A02B-FF2C35117CB2}">
      <dgm:prSet/>
      <dgm:spPr/>
      <dgm:t>
        <a:bodyPr/>
        <a:lstStyle/>
        <a:p>
          <a:endParaRPr lang="en-GB"/>
        </a:p>
      </dgm:t>
    </dgm:pt>
    <dgm:pt modelId="{87D7059A-4CE3-45DA-9A3E-2915C18206A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Add 7</a:t>
          </a:r>
        </a:p>
      </dgm:t>
    </dgm:pt>
    <dgm:pt modelId="{1B25026B-265D-4531-9721-04D3C97C7C5B}" type="parTrans" cxnId="{85A4C8FA-7BCE-409E-83F2-765E81EC3C1F}">
      <dgm:prSet/>
      <dgm:spPr/>
      <dgm:t>
        <a:bodyPr/>
        <a:lstStyle/>
        <a:p>
          <a:endParaRPr lang="en-GB"/>
        </a:p>
      </dgm:t>
    </dgm:pt>
    <dgm:pt modelId="{7D17DD63-F136-4ACD-8BD1-D78C2A0AFDC3}" type="sibTrans" cxnId="{85A4C8FA-7BCE-409E-83F2-765E81EC3C1F}">
      <dgm:prSet/>
      <dgm:spPr/>
      <dgm:t>
        <a:bodyPr/>
        <a:lstStyle/>
        <a:p>
          <a:endParaRPr lang="en-GB"/>
        </a:p>
      </dgm:t>
    </dgm:pt>
    <dgm:pt modelId="{07A0DCEC-B2B8-4AB0-913D-B39282748BC0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Subtract 10</a:t>
          </a:r>
        </a:p>
      </dgm:t>
    </dgm:pt>
    <dgm:pt modelId="{1B187ADC-D6C2-4A26-B3BB-47667806FA94}" type="parTrans" cxnId="{5638C8AB-277C-4CF0-8851-7495736F9ABA}">
      <dgm:prSet/>
      <dgm:spPr/>
      <dgm:t>
        <a:bodyPr/>
        <a:lstStyle/>
        <a:p>
          <a:endParaRPr lang="en-GB"/>
        </a:p>
      </dgm:t>
    </dgm:pt>
    <dgm:pt modelId="{1396B965-48F2-4C4F-87EC-762DEA143EED}" type="sibTrans" cxnId="{5638C8AB-277C-4CF0-8851-7495736F9ABA}">
      <dgm:prSet/>
      <dgm:spPr/>
      <dgm:t>
        <a:bodyPr/>
        <a:lstStyle/>
        <a:p>
          <a:endParaRPr lang="en-GB"/>
        </a:p>
      </dgm:t>
    </dgm:pt>
    <dgm:pt modelId="{123F09BE-6DF7-4E80-A26C-4BE7D176E255}" type="pres">
      <dgm:prSet presAssocID="{4675D6A8-A9CF-459F-90EF-BE819DD9C5F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01BBC5C-1230-4DFB-A445-56C1986E9D38}" type="pres">
      <dgm:prSet presAssocID="{95B6DA72-7689-4E20-ACE1-025386382DE7}" presName="centerShape" presStyleLbl="node0" presStyleIdx="0" presStyleCnt="1"/>
      <dgm:spPr/>
      <dgm:t>
        <a:bodyPr/>
        <a:lstStyle/>
        <a:p>
          <a:endParaRPr lang="en-GB"/>
        </a:p>
      </dgm:t>
    </dgm:pt>
    <dgm:pt modelId="{15DC9EC4-10CA-49E6-A8C3-A9B45B3B7C92}" type="pres">
      <dgm:prSet presAssocID="{0F16179F-3DD3-4DDE-AE23-1D38BC2194FB}" presName="parTrans" presStyleLbl="sibTrans2D1" presStyleIdx="0" presStyleCnt="5"/>
      <dgm:spPr/>
      <dgm:t>
        <a:bodyPr/>
        <a:lstStyle/>
        <a:p>
          <a:endParaRPr lang="en-GB"/>
        </a:p>
      </dgm:t>
    </dgm:pt>
    <dgm:pt modelId="{E5F92926-A156-4360-9F5E-57DCAF44E4B1}" type="pres">
      <dgm:prSet presAssocID="{0F16179F-3DD3-4DDE-AE23-1D38BC2194FB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2C314513-56DC-4F88-A151-5A9A22A471F8}" type="pres">
      <dgm:prSet presAssocID="{8411A7A9-FFF1-4D6F-B0AF-52168DCBC4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F592D8-45CA-464F-B10A-E83F7126FC97}" type="pres">
      <dgm:prSet presAssocID="{F7F1C30B-7EF2-4CCE-8D73-7391C39C7585}" presName="parTrans" presStyleLbl="sibTrans2D1" presStyleIdx="1" presStyleCnt="5"/>
      <dgm:spPr/>
      <dgm:t>
        <a:bodyPr/>
        <a:lstStyle/>
        <a:p>
          <a:endParaRPr lang="en-GB"/>
        </a:p>
      </dgm:t>
    </dgm:pt>
    <dgm:pt modelId="{35D54EDC-F578-417D-996A-F55265778E42}" type="pres">
      <dgm:prSet presAssocID="{F7F1C30B-7EF2-4CCE-8D73-7391C39C7585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E125B694-DCA0-4B23-8DFA-BA79D3982EE6}" type="pres">
      <dgm:prSet presAssocID="{4DB0D902-F7B3-4514-8F62-59EAF00A30D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D2990E-E4BC-46B1-9F26-D1859BE9BB40}" type="pres">
      <dgm:prSet presAssocID="{F76A4B45-DBA8-455B-B72A-896C6F0B52CE}" presName="parTrans" presStyleLbl="sibTrans2D1" presStyleIdx="2" presStyleCnt="5"/>
      <dgm:spPr/>
      <dgm:t>
        <a:bodyPr/>
        <a:lstStyle/>
        <a:p>
          <a:endParaRPr lang="en-GB"/>
        </a:p>
      </dgm:t>
    </dgm:pt>
    <dgm:pt modelId="{6171CC5A-3E3B-46FE-8227-FEE199C5E9FF}" type="pres">
      <dgm:prSet presAssocID="{F76A4B45-DBA8-455B-B72A-896C6F0B52CE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FB0F02E4-17AB-427B-869B-BF31D5406270}" type="pres">
      <dgm:prSet presAssocID="{0FB5E31D-6CD9-42CF-A522-479AE8D5E3F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59C713-8605-49B4-8F15-D83D9174A2F9}" type="pres">
      <dgm:prSet presAssocID="{1B25026B-265D-4531-9721-04D3C97C7C5B}" presName="parTrans" presStyleLbl="sibTrans2D1" presStyleIdx="3" presStyleCnt="5"/>
      <dgm:spPr/>
      <dgm:t>
        <a:bodyPr/>
        <a:lstStyle/>
        <a:p>
          <a:endParaRPr lang="en-GB"/>
        </a:p>
      </dgm:t>
    </dgm:pt>
    <dgm:pt modelId="{5E60A53C-C939-4F6B-89E9-3363EDD3F576}" type="pres">
      <dgm:prSet presAssocID="{1B25026B-265D-4531-9721-04D3C97C7C5B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18888BE1-BFB7-426C-BB89-8D891BA72C4E}" type="pres">
      <dgm:prSet presAssocID="{87D7059A-4CE3-45DA-9A3E-2915C18206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D202C8-2E60-4DDD-AA92-C8FBC32CCD82}" type="pres">
      <dgm:prSet presAssocID="{1B187ADC-D6C2-4A26-B3BB-47667806FA94}" presName="parTrans" presStyleLbl="sibTrans2D1" presStyleIdx="4" presStyleCnt="5"/>
      <dgm:spPr/>
      <dgm:t>
        <a:bodyPr/>
        <a:lstStyle/>
        <a:p>
          <a:endParaRPr lang="en-GB"/>
        </a:p>
      </dgm:t>
    </dgm:pt>
    <dgm:pt modelId="{9562027E-2DD5-46A1-AB16-3DBC2BEF263A}" type="pres">
      <dgm:prSet presAssocID="{1B187ADC-D6C2-4A26-B3BB-47667806FA94}" presName="connectorText" presStyleLbl="sibTrans2D1" presStyleIdx="4" presStyleCnt="5"/>
      <dgm:spPr/>
      <dgm:t>
        <a:bodyPr/>
        <a:lstStyle/>
        <a:p>
          <a:endParaRPr lang="en-GB"/>
        </a:p>
      </dgm:t>
    </dgm:pt>
    <dgm:pt modelId="{38EAEB14-3FF2-49CC-A40B-AC8E9152DF27}" type="pres">
      <dgm:prSet presAssocID="{07A0DCEC-B2B8-4AB0-913D-B39282748B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F3BE8DB-B9F4-4583-8664-43A361CC2890}" type="presOf" srcId="{8411A7A9-FFF1-4D6F-B0AF-52168DCBC4C1}" destId="{2C314513-56DC-4F88-A151-5A9A22A471F8}" srcOrd="0" destOrd="0" presId="urn:microsoft.com/office/officeart/2005/8/layout/radial5"/>
    <dgm:cxn modelId="{85A4C8FA-7BCE-409E-83F2-765E81EC3C1F}" srcId="{95B6DA72-7689-4E20-ACE1-025386382DE7}" destId="{87D7059A-4CE3-45DA-9A3E-2915C18206A7}" srcOrd="3" destOrd="0" parTransId="{1B25026B-265D-4531-9721-04D3C97C7C5B}" sibTransId="{7D17DD63-F136-4ACD-8BD1-D78C2A0AFDC3}"/>
    <dgm:cxn modelId="{A3053898-7E63-4D99-A0FE-96860224AA6D}" type="presOf" srcId="{F7F1C30B-7EF2-4CCE-8D73-7391C39C7585}" destId="{35D54EDC-F578-417D-996A-F55265778E42}" srcOrd="1" destOrd="0" presId="urn:microsoft.com/office/officeart/2005/8/layout/radial5"/>
    <dgm:cxn modelId="{E0C184D5-9DFD-477C-95A0-433989A54668}" srcId="{4675D6A8-A9CF-459F-90EF-BE819DD9C5FC}" destId="{95B6DA72-7689-4E20-ACE1-025386382DE7}" srcOrd="0" destOrd="0" parTransId="{93E991A4-A31A-4CF5-827E-798EBB7CFD9A}" sibTransId="{94C8CDB1-4123-49C5-B898-2201B7DBD7ED}"/>
    <dgm:cxn modelId="{EA849CC8-DCED-4411-813E-21C223B4DCAF}" type="presOf" srcId="{0F16179F-3DD3-4DDE-AE23-1D38BC2194FB}" destId="{15DC9EC4-10CA-49E6-A8C3-A9B45B3B7C92}" srcOrd="0" destOrd="0" presId="urn:microsoft.com/office/officeart/2005/8/layout/radial5"/>
    <dgm:cxn modelId="{496C77E1-C32C-4399-8322-7655A0121402}" type="presOf" srcId="{95B6DA72-7689-4E20-ACE1-025386382DE7}" destId="{601BBC5C-1230-4DFB-A445-56C1986E9D38}" srcOrd="0" destOrd="0" presId="urn:microsoft.com/office/officeart/2005/8/layout/radial5"/>
    <dgm:cxn modelId="{A33B88E6-F43D-465A-A7AF-69A6AB870C40}" type="presOf" srcId="{0F16179F-3DD3-4DDE-AE23-1D38BC2194FB}" destId="{E5F92926-A156-4360-9F5E-57DCAF44E4B1}" srcOrd="1" destOrd="0" presId="urn:microsoft.com/office/officeart/2005/8/layout/radial5"/>
    <dgm:cxn modelId="{F9C26AEB-17E6-45B1-B6AC-76442C34FC3B}" type="presOf" srcId="{1B187ADC-D6C2-4A26-B3BB-47667806FA94}" destId="{9562027E-2DD5-46A1-AB16-3DBC2BEF263A}" srcOrd="1" destOrd="0" presId="urn:microsoft.com/office/officeart/2005/8/layout/radial5"/>
    <dgm:cxn modelId="{E5760532-93C6-4686-A02B-FF2C35117CB2}" srcId="{95B6DA72-7689-4E20-ACE1-025386382DE7}" destId="{0FB5E31D-6CD9-42CF-A522-479AE8D5E3F3}" srcOrd="2" destOrd="0" parTransId="{F76A4B45-DBA8-455B-B72A-896C6F0B52CE}" sibTransId="{A35204E7-7046-4A28-89C6-85AD0015BD3A}"/>
    <dgm:cxn modelId="{34074F85-0E94-4C6D-A26E-F91BE61179C3}" type="presOf" srcId="{F76A4B45-DBA8-455B-B72A-896C6F0B52CE}" destId="{26D2990E-E4BC-46B1-9F26-D1859BE9BB40}" srcOrd="0" destOrd="0" presId="urn:microsoft.com/office/officeart/2005/8/layout/radial5"/>
    <dgm:cxn modelId="{A73A5F98-EE00-4270-AC05-871AF7BEB8B5}" type="presOf" srcId="{4DB0D902-F7B3-4514-8F62-59EAF00A30D9}" destId="{E125B694-DCA0-4B23-8DFA-BA79D3982EE6}" srcOrd="0" destOrd="0" presId="urn:microsoft.com/office/officeart/2005/8/layout/radial5"/>
    <dgm:cxn modelId="{57FB8A9F-0A09-490E-BE91-36048C00B65D}" type="presOf" srcId="{1B25026B-265D-4531-9721-04D3C97C7C5B}" destId="{5E60A53C-C939-4F6B-89E9-3363EDD3F576}" srcOrd="1" destOrd="0" presId="urn:microsoft.com/office/officeart/2005/8/layout/radial5"/>
    <dgm:cxn modelId="{2FD5AF9B-D5A6-47FB-A574-B187DFA63664}" srcId="{95B6DA72-7689-4E20-ACE1-025386382DE7}" destId="{4DB0D902-F7B3-4514-8F62-59EAF00A30D9}" srcOrd="1" destOrd="0" parTransId="{F7F1C30B-7EF2-4CCE-8D73-7391C39C7585}" sibTransId="{A062B821-D89D-46DF-95DC-EA4665734193}"/>
    <dgm:cxn modelId="{242AADE7-811D-4E59-B37F-1A1374D22767}" type="presOf" srcId="{87D7059A-4CE3-45DA-9A3E-2915C18206A7}" destId="{18888BE1-BFB7-426C-BB89-8D891BA72C4E}" srcOrd="0" destOrd="0" presId="urn:microsoft.com/office/officeart/2005/8/layout/radial5"/>
    <dgm:cxn modelId="{BCB85B74-4958-4A73-BDF8-53CAC3E07EB9}" type="presOf" srcId="{0FB5E31D-6CD9-42CF-A522-479AE8D5E3F3}" destId="{FB0F02E4-17AB-427B-869B-BF31D5406270}" srcOrd="0" destOrd="0" presId="urn:microsoft.com/office/officeart/2005/8/layout/radial5"/>
    <dgm:cxn modelId="{0D064BAD-2F03-47EC-B889-6E23DE1E6FB2}" type="presOf" srcId="{F76A4B45-DBA8-455B-B72A-896C6F0B52CE}" destId="{6171CC5A-3E3B-46FE-8227-FEE199C5E9FF}" srcOrd="1" destOrd="0" presId="urn:microsoft.com/office/officeart/2005/8/layout/radial5"/>
    <dgm:cxn modelId="{927888AC-F3E3-4AE3-B5D2-1DDE4BABC1E9}" type="presOf" srcId="{F7F1C30B-7EF2-4CCE-8D73-7391C39C7585}" destId="{C6F592D8-45CA-464F-B10A-E83F7126FC97}" srcOrd="0" destOrd="0" presId="urn:microsoft.com/office/officeart/2005/8/layout/radial5"/>
    <dgm:cxn modelId="{93468EB3-EF4E-41B5-8DAD-ABB8BE13D013}" srcId="{95B6DA72-7689-4E20-ACE1-025386382DE7}" destId="{8411A7A9-FFF1-4D6F-B0AF-52168DCBC4C1}" srcOrd="0" destOrd="0" parTransId="{0F16179F-3DD3-4DDE-AE23-1D38BC2194FB}" sibTransId="{AE3F7A2E-510B-4291-8E8A-031CAA0BF82D}"/>
    <dgm:cxn modelId="{06E81892-BF9A-41FB-B624-7CBBC311A00D}" type="presOf" srcId="{1B25026B-265D-4531-9721-04D3C97C7C5B}" destId="{4C59C713-8605-49B4-8F15-D83D9174A2F9}" srcOrd="0" destOrd="0" presId="urn:microsoft.com/office/officeart/2005/8/layout/radial5"/>
    <dgm:cxn modelId="{D54CF4F5-5615-40F6-843F-81C8F3355DE1}" type="presOf" srcId="{07A0DCEC-B2B8-4AB0-913D-B39282748BC0}" destId="{38EAEB14-3FF2-49CC-A40B-AC8E9152DF27}" srcOrd="0" destOrd="0" presId="urn:microsoft.com/office/officeart/2005/8/layout/radial5"/>
    <dgm:cxn modelId="{5638C8AB-277C-4CF0-8851-7495736F9ABA}" srcId="{95B6DA72-7689-4E20-ACE1-025386382DE7}" destId="{07A0DCEC-B2B8-4AB0-913D-B39282748BC0}" srcOrd="4" destOrd="0" parTransId="{1B187ADC-D6C2-4A26-B3BB-47667806FA94}" sibTransId="{1396B965-48F2-4C4F-87EC-762DEA143EED}"/>
    <dgm:cxn modelId="{0122F53B-0912-485C-8B80-DD9D491B9CED}" type="presOf" srcId="{1B187ADC-D6C2-4A26-B3BB-47667806FA94}" destId="{DFD202C8-2E60-4DDD-AA92-C8FBC32CCD82}" srcOrd="0" destOrd="0" presId="urn:microsoft.com/office/officeart/2005/8/layout/radial5"/>
    <dgm:cxn modelId="{7888E9EB-C37A-4C88-88BF-C4BA614C502E}" type="presOf" srcId="{4675D6A8-A9CF-459F-90EF-BE819DD9C5FC}" destId="{123F09BE-6DF7-4E80-A26C-4BE7D176E255}" srcOrd="0" destOrd="0" presId="urn:microsoft.com/office/officeart/2005/8/layout/radial5"/>
    <dgm:cxn modelId="{EE6F3B5B-9453-4F7D-B003-7E30BB98A521}" type="presParOf" srcId="{123F09BE-6DF7-4E80-A26C-4BE7D176E255}" destId="{601BBC5C-1230-4DFB-A445-56C1986E9D38}" srcOrd="0" destOrd="0" presId="urn:microsoft.com/office/officeart/2005/8/layout/radial5"/>
    <dgm:cxn modelId="{5DE091AE-28D0-4C42-BBC2-C708A6A19ED8}" type="presParOf" srcId="{123F09BE-6DF7-4E80-A26C-4BE7D176E255}" destId="{15DC9EC4-10CA-49E6-A8C3-A9B45B3B7C92}" srcOrd="1" destOrd="0" presId="urn:microsoft.com/office/officeart/2005/8/layout/radial5"/>
    <dgm:cxn modelId="{6548E8D2-214C-4CDA-8842-59CCAB180B11}" type="presParOf" srcId="{15DC9EC4-10CA-49E6-A8C3-A9B45B3B7C92}" destId="{E5F92926-A156-4360-9F5E-57DCAF44E4B1}" srcOrd="0" destOrd="0" presId="urn:microsoft.com/office/officeart/2005/8/layout/radial5"/>
    <dgm:cxn modelId="{A75E9D75-1881-42A2-A5E9-65DFDE272012}" type="presParOf" srcId="{123F09BE-6DF7-4E80-A26C-4BE7D176E255}" destId="{2C314513-56DC-4F88-A151-5A9A22A471F8}" srcOrd="2" destOrd="0" presId="urn:microsoft.com/office/officeart/2005/8/layout/radial5"/>
    <dgm:cxn modelId="{5D5197CF-21E1-41A1-A4A4-40D40ACB763A}" type="presParOf" srcId="{123F09BE-6DF7-4E80-A26C-4BE7D176E255}" destId="{C6F592D8-45CA-464F-B10A-E83F7126FC97}" srcOrd="3" destOrd="0" presId="urn:microsoft.com/office/officeart/2005/8/layout/radial5"/>
    <dgm:cxn modelId="{47907C3B-A258-476B-852E-D11F3165FD21}" type="presParOf" srcId="{C6F592D8-45CA-464F-B10A-E83F7126FC97}" destId="{35D54EDC-F578-417D-996A-F55265778E42}" srcOrd="0" destOrd="0" presId="urn:microsoft.com/office/officeart/2005/8/layout/radial5"/>
    <dgm:cxn modelId="{6CC425E4-7F49-470F-B209-28283CB43DA0}" type="presParOf" srcId="{123F09BE-6DF7-4E80-A26C-4BE7D176E255}" destId="{E125B694-DCA0-4B23-8DFA-BA79D3982EE6}" srcOrd="4" destOrd="0" presId="urn:microsoft.com/office/officeart/2005/8/layout/radial5"/>
    <dgm:cxn modelId="{891C53F0-ECCF-4134-A2DA-17242E8D8924}" type="presParOf" srcId="{123F09BE-6DF7-4E80-A26C-4BE7D176E255}" destId="{26D2990E-E4BC-46B1-9F26-D1859BE9BB40}" srcOrd="5" destOrd="0" presId="urn:microsoft.com/office/officeart/2005/8/layout/radial5"/>
    <dgm:cxn modelId="{DC663041-B314-47E8-8F08-46839BEDC2A5}" type="presParOf" srcId="{26D2990E-E4BC-46B1-9F26-D1859BE9BB40}" destId="{6171CC5A-3E3B-46FE-8227-FEE199C5E9FF}" srcOrd="0" destOrd="0" presId="urn:microsoft.com/office/officeart/2005/8/layout/radial5"/>
    <dgm:cxn modelId="{87A88FCD-D870-4248-81B5-F97CD2E027A4}" type="presParOf" srcId="{123F09BE-6DF7-4E80-A26C-4BE7D176E255}" destId="{FB0F02E4-17AB-427B-869B-BF31D5406270}" srcOrd="6" destOrd="0" presId="urn:microsoft.com/office/officeart/2005/8/layout/radial5"/>
    <dgm:cxn modelId="{01E9CE6F-7DCC-4624-9CB0-9AF9A747001B}" type="presParOf" srcId="{123F09BE-6DF7-4E80-A26C-4BE7D176E255}" destId="{4C59C713-8605-49B4-8F15-D83D9174A2F9}" srcOrd="7" destOrd="0" presId="urn:microsoft.com/office/officeart/2005/8/layout/radial5"/>
    <dgm:cxn modelId="{FC093A18-063D-4FFD-B394-CFB1DD7EB8FF}" type="presParOf" srcId="{4C59C713-8605-49B4-8F15-D83D9174A2F9}" destId="{5E60A53C-C939-4F6B-89E9-3363EDD3F576}" srcOrd="0" destOrd="0" presId="urn:microsoft.com/office/officeart/2005/8/layout/radial5"/>
    <dgm:cxn modelId="{DBD1220F-EA2C-422D-A66E-17E4D4F3631D}" type="presParOf" srcId="{123F09BE-6DF7-4E80-A26C-4BE7D176E255}" destId="{18888BE1-BFB7-426C-BB89-8D891BA72C4E}" srcOrd="8" destOrd="0" presId="urn:microsoft.com/office/officeart/2005/8/layout/radial5"/>
    <dgm:cxn modelId="{F887F2EA-40B5-4CDD-8E18-F324F4ACA7F1}" type="presParOf" srcId="{123F09BE-6DF7-4E80-A26C-4BE7D176E255}" destId="{DFD202C8-2E60-4DDD-AA92-C8FBC32CCD82}" srcOrd="9" destOrd="0" presId="urn:microsoft.com/office/officeart/2005/8/layout/radial5"/>
    <dgm:cxn modelId="{3E927447-94C7-4814-A1AC-FA09609406E0}" type="presParOf" srcId="{DFD202C8-2E60-4DDD-AA92-C8FBC32CCD82}" destId="{9562027E-2DD5-46A1-AB16-3DBC2BEF263A}" srcOrd="0" destOrd="0" presId="urn:microsoft.com/office/officeart/2005/8/layout/radial5"/>
    <dgm:cxn modelId="{E8142D2F-60C4-4111-BA6A-5B7C2A612616}" type="presParOf" srcId="{123F09BE-6DF7-4E80-A26C-4BE7D176E255}" destId="{38EAEB14-3FF2-49CC-A40B-AC8E9152DF2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09:57:05.2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329">
    <iact:property name="dataType"/>
    <iact:actionData xml:id="d0">
      <inkml:trace xmlns:inkml="http://www.w3.org/2003/InkML" xml:id="stk0" contextRef="#ctx0" brushRef="#br0">1439 6697 0,'0'0'86,"25"0"-75,0 0 3,-1 25-3,26 25 1,-25-1 0,49-24 2,-49 50-3,49-51 1,-74 26 2,25-25-2,0 0-1,-25-25 1,0 24 1,25-24-2,-25 25 2,0 0-1,25 0 1,-25-25-1,25 25 0,-1-1 0,-24-24 2,0 25-3,25-25 10,-25 25-18,25 0 11,0 0-3,0-1 1,-1 1 0,-24 0 0,25-25 0,0 25 1,-25 0 0,25-1-1,-25 1 0,25-25 0,-1 0 2,-24 25-3,0-25 13</inkml:trace>
    </iact:actionData>
  </iact:action>
  <iact:action type="add" startTime="14789">
    <iact:property name="dataType"/>
    <iact:actionData xml:id="d1">
      <inkml:trace xmlns:inkml="http://www.w3.org/2003/InkML" xml:id="stk1" contextRef="#ctx0" brushRef="#br0">2630 6276 0,'0'0'24,"0"0"1,49 24 0,-49 1-13,50 0-1,-1 25 1,1 24 1,0-49-1,-1 24 0,-24 1 1,25-25-1,-50-25 0,25 25 0,-1-1 0,1 1 1,-25-25-1,25 0 1,-25 25-1,0-25 0,0 25 0,25 0 0,0-25 1,-25 24-1,24-24 1,-24 25-1,25-25 25,-25 25-26,0-25 19,25 25 39,0-25-57,-25 25 1,25 0-1,-25-25 12,0 24 26,24-24-26,-24 0-10,0 0 95</inkml:trace>
    </iact:actionData>
  </iact:action>
  <iact:action type="add" startTime="16348">
    <iact:property name="dataType"/>
    <iact:actionData xml:id="d2">
      <inkml:trace xmlns:inkml="http://www.w3.org/2003/InkML" xml:id="stk2" contextRef="#ctx0" brushRef="#br0">4292 5779 0,'0'0'37,"0"25"-13,24-25-12,-24 25 1,0-25 0,25 25-2,-25 0 2,25 24 0,-25-49 0,25 25-3,-25 25 3,49-1 0,-24 1-2,0 24 3,0-24-3,24 24 1,-24-24 0,25 24 0,-25-49 0,-1 25 1,1-25-1,0-1 1,0-24 0,-25 25-2,0-25 7,0 0-12</inkml:trace>
    </iact:actionData>
  </iact:action>
  <iact:action type="add" startTime="17783">
    <iact:property name="dataType"/>
    <iact:actionData xml:id="d3">
      <inkml:trace xmlns:inkml="http://www.w3.org/2003/InkML" xml:id="stk3" contextRef="#ctx0" brushRef="#br0">5482 5482 0,'0'25'25,"0"-1"-13,0 26 0,0 24 0,0 1 0,0-26 0,0 1 3,0-25-4,0-25 1,25 25 12,-25 0-12,0 24 1,25-24-1,0 0 0,-1 24 1,-24-24 0,0 0 0,25-25-3,-25 50 3,50-50-1,-25 74 0,-25-49 1,24 0-1,1-1 0,-25 1 1,25-25 11,-25 0 12,0 25-9,0-25-16,0 0 37,25 25-10,-25-25-11,0 0-12</inkml:trace>
    </iact:actionData>
  </iact:action>
  <iact:action type="add" startTime="20398">
    <iact:property name="dataType"/>
    <iact:actionData xml:id="d4">
      <inkml:trace xmlns:inkml="http://www.w3.org/2003/InkML" xml:id="stk4" contextRef="#ctx0" brushRef="#br0">3994 7516 0,'0'-25'14,"25"0"-1,0-24-3,-1-1 1,26-24 1,0-1 0,24 26 0,-49 24 1,24 25 0,-24 0-1,-25 0 1,25 0-2,0 0 4,0 0-6,-1 0 4,1 0-1,25 0 0,-25 25 1,24-1-1,-49 26 4,50 0-5,-25-1 2,-1 1-2,1 24 1,0 1-1,0 24 16,-25-25-18,0 1 4,0-1-2,0 0 2,0 1 0,0-50-1,0 0 0,0-25 0,0 24 2,0-24-3,0 0 13,0 25-11,-50 0-1,1 0 0,-1 24 1,-49-49-1,0 25 0,24 0 0,26 0 1,-1-25-2,25 0 3,25 0 231,25 0-233,25 49 0,24-24 0,0 0 0,26 25 1,-1-26 1,-25-24-3,1 25 1,-1-25 0,-24 0 0,-1 0 0,-24 0 1,25 25-1,-50-25 1,25 0-1,-25 0 1,49 0 0,-49 0 0,50 0-3,-50 0 1</inkml:trace>
    </iact:actionData>
  </iact:action>
  <iact:action type="add" startTime="22300">
    <iact:property name="dataType"/>
    <iact:actionData xml:id="d5">
      <inkml:trace xmlns:inkml="http://www.w3.org/2003/InkML" xml:id="stk5" contextRef="#ctx0" brushRef="#br0">5160 7342 0,'49'-49'50,"1"24"-38,0-25 0,24 25 0,-24 1 0,-26-1 0,26 25 0,-50-25 1,50 25-1,-50-25 0,24 25 1,-24 0-1,25 0 2,0 0 0,0 0-4,24 0 1,-24 50 1,25-25 0,-50-1 0,49 1 1,-24 0 0,-25 25-1,25-1 0,0 1 0,-25-1 0,0 26 0,0-26 1,0 1-1,0 0 1,0-1-1,0 50 0,0-74 3,0 0-3,-25 0 0,25-25 0,-25 25 12,25-1 2,-49 1-16,24 0 2,-25 0 0,50 0 0,0-25 1,-25 0-2,1 49 2,-26 1 0,25-50-1,0 74 0,-24-49 0,24 0 1,25-25-1,-25 0 0,25 25 1,0-25-1,0 0 173,0 0-161,25 0-12,0 25-1,0-25 3,24 0-2,-24 0 0,25 0 0,24 0 0,-24 0 0,-1 0 1,1 0-1,-1 0 0,1 0 0,0 0 2,-1 0-3,1 0 1,0 0 0,-26 0 0,1 0 1,0 0 12</inkml:trace>
    </iact:actionData>
  </iact:action>
  <iact:action type="add" startTime="25321">
    <iact:property name="dataType"/>
    <iact:actionData xml:id="d6">
      <inkml:trace xmlns:inkml="http://www.w3.org/2003/InkML" xml:id="stk6" contextRef="#ctx0" brushRef="#br0">8732 5581 0,'0'0'10,"0"0"14,24 0 0,1 25-9,0-25-4,0 25 1,24-1 0,1 51 0,49-26 1,-49 51-1,49-26 0,-49-49 0,-1 0 2,1 0-3,-50-25 2,25 0-2,0 24 2,-25 1-1,24 0 0,1 0 1,25 24-1,-25 1 0,-1-50 2,1 50 0,25-26-4,-25 26 1,-1-25 1,1 24 1,25 1 2,-25-25-6,-1 0 3,1-1 2,0-24-3,0 0 1,0 25 1,-25-25-1,0 0 13,0 0 87</inkml:trace>
    </iact:actionData>
  </iact:action>
  <iact:action type="add" startTime="26819">
    <iact:property name="dataType"/>
    <iact:actionData xml:id="d7">
      <inkml:trace xmlns:inkml="http://www.w3.org/2003/InkML" xml:id="stk7" contextRef="#ctx0" brushRef="#br0">10468 4415 0,'0'0'10,"25"0"3,0 25-1,49 25 0,-24-26 2,-1 26-3,26-25 1,-1 24 1,25 1-2,-49 24 1,24-24 1,-49-25 0,25 0-1,-50-25 1,0 25-2,24-25 14,-24 24-14</inkml:trace>
    </iact:actionData>
  </iact:action>
  <iact:action type="add" startTime="28143">
    <iact:property name="dataType"/>
    <iact:actionData xml:id="d8">
      <inkml:trace xmlns:inkml="http://www.w3.org/2003/InkML" xml:id="stk8" contextRef="#ctx0" brushRef="#br0">11783 4366 0,'0'0'37,"0"0"-26,24 24 2,1 1-1,25 0 0,-1 25 0,-24-1 0,50 1 0,-51-25 2,26-1-3,-25 1 2,0 0-1,-1 0 0,1-25 0,-25 0 0,0 25 1,25-25-1,-25 0 49,25 0-48</inkml:trace>
    </iact:actionData>
  </iact:action>
  <iact:action type="add" startTime="29468">
    <iact:property name="dataType"/>
    <iact:actionData xml:id="d9">
      <inkml:trace xmlns:inkml="http://www.w3.org/2003/InkML" xml:id="stk9" contextRef="#ctx0" brushRef="#br0">10468 5531 0,'25'0'74,"49"25"-62,-49 25 0,25-50 0,-1 49 1,-24-49 0,25 50 3,-50-25-8,24-25 4,-24 0 0,25 0 0,0 25 26,0-25-2,0 24-23,-1 1-1,-24-25 0,0 0 14,25 25-14,0-25 9,25 50-17,-26-25 8,1-1-1,-25 1 1,0-25 1,25 0-2,0 25 15,-25-25-14,25 25 2,-25-25-3,0 0 0,24 0 2</inkml:trace>
    </iact:actionData>
  </iact:action>
  <iact:action type="add" startTime="31041">
    <iact:property name="dataType"/>
    <iact:actionData xml:id="d10">
      <inkml:trace xmlns:inkml="http://www.w3.org/2003/InkML" xml:id="stk10" contextRef="#ctx0" brushRef="#br0">11758 5606 0,'25'25'11,"-1"-1"2,-24-24-2,50 25 2,-25 0-1,24 0-1,26 24 2,-26-24 1,-24 25-1,50-25-3,-51 0 3,26-1-1,-25 1-1,0 0 1,-1-25 0,-24 25 3,25-25-4,0 25 1,0-1 0,-25-24 0,25 0 0,-25 25 15,24-25-17</inkml:trace>
    </iact:actionData>
  </iact:action>
  <iact:action type="add" startTime="32366">
    <iact:property name="dataType"/>
    <iact:actionData xml:id="d11">
      <inkml:trace xmlns:inkml="http://www.w3.org/2003/InkML" xml:id="stk11" contextRef="#ctx0" brushRef="#br0">10964 7045 0,'0'0'48,"0"24"-36,0 26 0,0 24 0,0 26 0,0-51 1,0 1 0,0-1-1,0-24 0,0-25 1,0 25-2,0 25 2,0-26-2,0 26 3,0 24-2,0-74 1,0 25-2,0-25 13,0 25 38,0-25-49,0 25-2,0 0 76,0-25-76</inkml:trace>
    </iact:actionData>
  </iact:action>
  <iact:action type="add" startTime="33989">
    <iact:property name="dataType"/>
    <iact:actionData xml:id="d12">
      <inkml:trace xmlns:inkml="http://www.w3.org/2003/InkML" xml:id="stk12" contextRef="#ctx0" brushRef="#br0">11361 6995 0,'0'0'8,"0"50"17,0-50-13,0 49 0,0-24 0,0 0 0,0 0 0,0 49 2,25-49-2,-25 24 4,0 1-8,0 24 4,0-24 0,25 0 1,-25-26-1,0 1 2,0 0-2,0-25 161,24 0-139,-24 0-22,25 0 2,0 0-3,0 0 14,-25 0-13,49 0 14,1 0-25,0 0 8,24 0 3,-24 0 2,-1 0-1,26 0-2,-26 0 1,1 0 0,-1 0 0,1 0 1,24 0 0,-49 0 0,-25 0-2,50 0 1,-25 0 1,-1 0-1,1 0-1,0 0 3</inkml:trace>
    </iact:actionData>
  </iact:action>
  <iact:action type="add" startTime="35507">
    <iact:property name="dataType"/>
    <iact:actionData xml:id="d13">
      <inkml:trace xmlns:inkml="http://www.w3.org/2003/InkML" xml:id="stk13" contextRef="#ctx0" brushRef="#br0">11956 7193 0,'0'25'12,"0"50"1,0-26-2,0 26 5,0-26-8,0 1 4,0-25 2,0-1-2,0 26 0,0-50 0,0 25 5,0 0-9,0-1 28,0 1-23,0 0-1,0 25 1,0-26-2,0-24 2,0 25 11,0-25 124,0 25-87,0-25 14,0 25-61,25-25-3,-25 25 0,0-25 0,0 24 3</inkml:trace>
    </iact:actionData>
  </iact:action>
  <iact:action type="add" startTime="39007">
    <iact:property name="dataType"/>
    <iact:actionData xml:id="d14">
      <inkml:trace xmlns:inkml="http://www.w3.org/2003/InkML" xml:id="stk14" contextRef="#ctx0" brushRef="#br0">17612 9649 0,'0'-25'10,"0"25"40,0-25-39,0 25 2,0-49-2,0 49 1,0-25 2,0 0 18,49 25 23,1-25-45,0 1 2,-26 24 1,1 0-1,0 0 1,0 0-2,0 0 2,-25 0-1,24 0 0,1 0 0,0 0 1,-25 0 0,50 0-2,-50 24 1,24-24 1,1 25-2,0-25 7,0 25-8,0-25 3,24 0-2,-24 0 1,0 0 0,-25 25 0,25-25 2,-25 0-5,24 0 4,-24 25 0,0-25-2,25 24 1,0-24 1,-25 25-1,25-25 0,-25 50 1,49-1 0,-24-24-1,-25 25-1,25-1 13,0-24-23,-25 25 12,0-1-1,25-49 0,-25 50 1,0 0-2,0-50 1,0 25 1,0-25-1,0 24 1,0-24 36,0 0-25,-25 25-10,0-25-3,0 0 1,0 0 1,25 25-1,-24-25 0,-1 0 0,0 0 1,25 0-2,-50 0 1,50 0 2,-24 0 3,-1 0-10,0 0 5,-25 0 0,26 0 0,-1 0 1,0 0 0,0 0-1,0 0 0,-24-25 0,24 25 0,0 0 1,0-25-1,1 25 0,-1-24 0,0-1 0,25 0 1,0 25-1,0 0 2,0-25 1,-25 0 4,25 0-5,-25 1-2,1-1 0,24 25 0,0-25 0,0 0 2,-25-24 46,25-1-48,0 0 1,0 50-1,0-24 0,0-1 13,0 25 12,0-25-24,0 25-1,0-25-1,0 0 14,-50 1 37,50 24-51,0-25 2</inkml:trace>
    </iact:actionData>
  </iact:action>
  <iact:action type="add" startTime="42233">
    <iact:property name="dataType"/>
    <iact:actionData xml:id="d15">
      <inkml:trace xmlns:inkml="http://www.w3.org/2003/InkML" xml:id="stk15" contextRef="#ctx0" brushRef="#br0">16198 11038 0,'0'0'23,"-25"0"1,-25 0-10,50 0-3,-49 0 5,24 0-3,0 0-3,-24 0 1,49 0 1,-25 0 0,0 0 0,0 0 0,0 0 0,1 0 0,-1 0 1,0-25 0,0 0-1,0 1 0,1-1 0,24 25 1,-25-25-1,25 25 0,0-25 1,0 0 11,-25-24-12,0 24 2,0 0-1,25 0 0,0 1-1,0 24 9,-25-25 5,25-25-14,0 25 0,0 1 0,0-26 0,0 50 13,0-25 14,0 25 20,0-25-46,0 1 61,0 24-62,0-25 0,0 25 0,0 0 0,0-25 0,0 25 0,25 0 0,0-25 8,0 25-14,-25-25 6,25 25 0,0 0 1,-25 0 0,24 0-1,1 0-1,0 0 1,-25 0 1,25 0 0,0 0-2,-25-24 1,24 24 0,1 0 1,0 0 0,-25 0-1,25 0 0,0 0 0,-25 0 0,24 0 1,1 0 0,0 0-3,0 0 4,-25 0-2,25 0 2,-1 0-3,-24 49 0,25-24 2,0 25 2,-25-26-4,25 1-1,-25 0 3,25 0-1,-25 0 0,24 24 1,1-24 1,-25 0-3,0 0 0,0-1 3,25 1-3,-25 0 1,25 49 0,-25-49 1,25 25-1,-25-25 1,0-25-2,0 24 2,0-24 13,0 25 10,0 0 12,0-25-23,-25 0-1,25 0 50,-25 25-62,25-25 1,-25 0-1,25 0 0,-25 25 0,1-25 0,24 0 1,-25 24-1,25-24 62,0 0 48</inkml:trace>
    </iact:actionData>
  </iact:action>
  <iact:action type="add" startTime="50874">
    <iact:property name="dataType"/>
    <iact:actionData xml:id="d16">
      <inkml:trace xmlns:inkml="http://www.w3.org/2003/InkML" xml:id="stk16" contextRef="#ctx0" brushRef="#br0">5854 13370 0,'0'-75'89,"0"-74"-81,-49-123 6,-51-175-3,-24-99 1,0 125 0,0 73 0,0 26 2,0 0-3,-25 49 1,50-25 1,0-24-1,25 74 1,24 74-1,0 50 0,26 74 2,24 25-4,-25-24 3,25 49-1,0-25 1,-25 25-1,25-25 0,0 0 0,0 25 1,0 0 35,0 0 75,0 0-62,0 0 99,25 0-135,-25 25-10,49-25-5,-24 25 3,0 0-2,25 0 1,-26-1 1,26-24-1,-50 25-1,25 0 2,-25-25 2,25 25-5,-25-25 14,24 0-12,-24 0 1,25 0-1,-25 25 0,25-25 13,-25 0-12,0 0 109,-50 0-110,26-25 0,-51-25 0,26 25 1,-1-24-1,0 24 1,26 25-1,-1-25 0,0 0 0,0 25 1,25 0-1,0 0 0,-25 0 49,25-24-49,0 24 1,-24 0-1,24 0 185,0 0-185,0 74 0,0-24 0,0-1 0,0 1 1,0 0 3,0 24-8,0-24 5,0-1-1,0-24 0,0 25 1,0-26-1,0 1 1,0-25-2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0:02:55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975">
    <iact:property name="dataType"/>
    <iact:actionData xml:id="d0">
      <inkml:trace xmlns:inkml="http://www.w3.org/2003/InkML" xml:id="stk0" contextRef="#ctx0" brushRef="#br0">2431 7541 0,'0'0'38,"0"0"-26,0 49 0,0-24 0,0 49 0,0 26 0,0-26 0,0 75 1,-25-25-1,25 50 0,-24-1 1,24-24 0,0-50-2,0 0 1,0 50 0,0-25 0,0 25 1,0-50-1,0-24 1,0-26-1,0 1 1,0-25-2,0 0 3,0-1-2,0 1 0,0-25 0,0 25 12</inkml:trace>
    </iact:actionData>
  </iact:action>
  <iact:action type="add" startTime="20180">
    <iact:property name="dataType"/>
    <iact:actionData xml:id="d1">
      <inkml:trace xmlns:inkml="http://www.w3.org/2003/InkML" xml:id="stk1" contextRef="#ctx0" brushRef="#br0">2977 7863 0,'0'25'35,"0"-25"-10,0 49-12,0 26-2,0 24 1,0-24 12,0 24-23,0 0 11,0 0 0,0 50 1,0-50 0,0-24-2,0-1 1,0-24 0,0-1 3,0-24-6,0 25 4,25-1 2,-25 1-2,0 0-2,25-1-1,-25 1 3,0 24-1,0-74 0,0 25 0,0-25 2,0 50-3,0-26 1,0 1 0,0 25 1,0-50-1,0 25 12,0-25 13,0 24-24,0-24 86,0 25-88,0 0 1</inkml:trace>
    </iact:actionData>
  </iact:action>
  <iact:action type="add" startTime="21689">
    <iact:property name="dataType"/>
    <iact:actionData xml:id="d2">
      <inkml:trace xmlns:inkml="http://www.w3.org/2003/InkML" xml:id="stk2" contextRef="#ctx0" brushRef="#br0">3399 7813 0,'0'25'11,"0"-25"4,0 50-1,0-1-5,0 1 4,0 0-2,0-1 2,0 51 0,0 24-1,0 0-2,0 49 4,0 1-2,0-25 0,0-75 2,0 1-4,0-51 2,24 1 0,-24 25 1,0-25 3,0 24-7,0 1 3,0 24 0,0-24 0,0-25 1,0-1-1,0 1 13,0 0-13,0 0 49,0 0-48,0-1-1,0-24 0,0 25 430</inkml:trace>
    </iact:actionData>
  </iact:action>
  <iact:action type="add" startTime="23483">
    <iact:property name="dataType"/>
    <iact:actionData xml:id="d3">
      <inkml:trace xmlns:inkml="http://www.w3.org/2003/InkML" xml:id="stk3" contextRef="#ctx0" brushRef="#br0">3919 7764 0,'0'25'8,"0"-25"4,0 0 0,0 24 3,0 1 8,0 0-9,0 25-1,0-26 0,0 51-5,0-1 4,0 26 1,0-1 0,0-25-1,0 25 0,0-24 1,0-1-1,0 1-1,0-26 3,0 1-3,0-1 2,0 1-1,0 0 1,0-26-2,0 1 2,0 25 1,0-50-3,0 50 4,0-50-6,0 24 3,0 26 1,-24-25-1,24 24 0,-25 51 1,25-1-1,0-25-1,0-49 1,0 0 2</inkml:trace>
    </iact:actionData>
  </iact:action>
  <iact:action type="add" startTime="24929">
    <iact:property name="dataType"/>
    <iact:actionData xml:id="d4">
      <inkml:trace xmlns:inkml="http://www.w3.org/2003/InkML" xml:id="stk4" contextRef="#ctx0" brushRef="#br0">4416 8409 0,'0'0'36,"24"-25"-11,1 0-14,0 0 2,25 1-1,-26-1 1,26 0-1,-50 25 1,25-25-2,24 25 2,-49-25-1,50 25 1,-50 0-1,25 0 0,0 0 0,-1 0 0,-24 0 1,25 0 0,-25 0-2,25 0 1,-25 0 1,25 0 13,-25 25-15,25-25 1,-25 0 1,0 50-1,0-50-1,0 25 1,0-1 0,0 1 4,0 0-7,0 0 15,0 0-23,0-1 11,0 1 0,0 0 13,0-25-11,0 25-3,0 0 1,0-25 12,0 0-12,0 24 25,-50-24-25,50 25 0,0-25 2,0 25 10,-25-25-12,0 0 12,1 25-9,24-25-3,-25 0-1,0 0 0,25 0 2,-25 0 12,0 0-10,1 0-6,-1 0 3,25 0 0,-50 0 50,50 0-49,-25 0-1,25 0 0,0 0 0,-49-25 41,24 0-42,0 25-1,25-25 2,0 25 12,0-24 1,0 24 24,0-25 37,0 25-49,0-25-13,0 25 38,0-50-50,0 50 13,0-24-1,-25 24 75,25 0 72</inkml:trace>
    </iact:actionData>
  </iact:action>
  <iact:action type="add" startTime="30869">
    <iact:property name="dataType"/>
    <iact:actionData xml:id="d5">
      <inkml:trace xmlns:inkml="http://www.w3.org/2003/InkML" xml:id="stk5" contextRef="#ctx0" brushRef="#br0">17190 8161 0,'0'0'23,"50"0"15,-1 0-27,1 25 1,24-25 19,1 0-30,24 0 5,75 0 6,-1 0 0,26 0 0,-51 0 1,51-25-2,-26 0 3,1 0 0,0 0-3,-25 1 1,-1-26 0,1 50 0,-50-25 2,50 25-3,-50 0 2,1 0-3,-26 0 2,1 0 2,-26 0-2,26 0 0,-26 0 0,-24 0 0,0 0 0,49 0 1,-49 25-1,0-25 0,24 0 1,-49 25-1,50-25 0,-50 0 1,25 0-2,-25 25 2,25-25-1,-25 24 0,0 1 1,24-25-1,-24 25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0:04:45.2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898">
    <iact:property name="dataType"/>
    <iact:actionData xml:id="d0">
      <inkml:trace xmlns:inkml="http://www.w3.org/2003/InkML" xml:id="stk0" contextRef="#ctx0" brushRef="#br0">2605 7764 0,'0'0'24,"0"25"13,0-25-12,0 49-13,0 1 0,0-1 0,0 51 2,0 24-3,0 49 2,0 1-2,0-25 2,0-50-1,0 0 0,0 0 0,0 1 2,0-26-3,0-24 2,0-1-1,0-24 1,0-25 2,0 25 18</inkml:trace>
    </iact:actionData>
  </iact:action>
  <iact:action type="add" startTime="8309">
    <iact:property name="dataType"/>
    <iact:actionData xml:id="d1">
      <inkml:trace xmlns:inkml="http://www.w3.org/2003/InkML" xml:id="stk1" contextRef="#ctx0" brushRef="#br0">3151 7590 0,'0'0'12,"0"25"12,0-25 1,0 25 0,0 0 0,0-25-14,0 24 2,0 26 0,0 0-1,0-1 0,0 1 1,0 24-1,0 1 0,0-1 0,0-24 0,0 24 0,0-24 1,0 24-1,0-24 0,0-1 0,0 1 0,0 0 0,0-26 2,0 1-2,0 0 0,0 0 0,0-25 12,0 25 13,0-1-24,0 26-1,0 0 0,0-26 1,0 26-2,0-25 2,0 0-1,0-1 1,0 1-1,0-25 12,0 25 26,0 0-38,0-25 0,0 25 0,0-25 62,0 0 36</inkml:trace>
    </iact:actionData>
  </iact:action>
  <iact:action type="add" startTime="10005">
    <iact:property name="dataType"/>
    <iact:actionData xml:id="d2">
      <inkml:trace xmlns:inkml="http://www.w3.org/2003/InkML" xml:id="stk2" contextRef="#ctx0" brushRef="#br0">3572 7565 0,'-25'25'24,"25"-25"-1,0 50-11,0-25 0,0 24 1,-24 50-1,24 25 1,0 1-1,0-26 0,0 0 0,0-25 0,0 1 1,0-1-2,0-24 3,0-1-2,0-24 0,0 0 0,0 0 1,0 24 158,0-24-159,0 0 3,24 25-4,-24-26 1,0 1 0,0 25 0,0-50 0,25 25 1</inkml:trace>
    </iact:actionData>
  </iact:action>
  <iact:action type="add" startTime="11746">
    <iact:property name="dataType"/>
    <iact:actionData xml:id="d3">
      <inkml:trace xmlns:inkml="http://www.w3.org/2003/InkML" xml:id="stk3" contextRef="#ctx0" brushRef="#br0">3919 7739 0,'0'0'24,"0"50"-12,0 74 2,0 49-3,0 75 1,0-49 1,25 49-2,-25-50 3,25-49-2,0 25 0,0-75 0,-25 0 0,0-24 0,0-1 2,0-74-2,0 25 0,0 0 1,0-1-1,0-24-1,0 25 12,0-25-21</inkml:trace>
    </iact:actionData>
  </iact:action>
  <iact:action type="add" startTime="12890">
    <iact:property name="dataType"/>
    <iact:actionData xml:id="d4">
      <inkml:trace xmlns:inkml="http://www.w3.org/2003/InkML" xml:id="stk4" contextRef="#ctx0" brushRef="#br0">4316 8186 0,'25'0'22,"-25"0"-10,0 0 1,0-25 0,50 25-2,-50-25 1,49 25 0,-24-25 0,0 0 1,49 25-2,-49-24 3,25-1-2,-1 0 0,1 25 0,-25 0 0,24 0 0,-49 0 2,25 0-3,0 0 2,0 0-1,-25 0 0,25 0 0,-25 25 2,24-25-3,1 25 1,-25 24 1,0-24-1,25 0 0,-25 24 0,0-24 0,0 0 1,0 0-1,0 0 0,0-1 1,0-24-1,0 25 1,0 0 11,0-25-11,0 25-1,-50 24 0,1 1 1,-1-50-2,1 50 4,24-26-1,0-24-4,25 0 0,0 25 2,-25-25 0,0 0 39,1 0-40,24 0 1,-50 0 0,25 0 0,0 0 1,1 0 0,24 0-1,-25 0 0,0-25 0,25 1 1,-25-1-1,25 25 1,0-25-1,0 0 0,0 25 3,-25-49-3,25 24-1,-24 0-1,24-25 3,0 50-1,0-24 26,0 24 72,0-50 74,0 50-172,0-25 0,0 25 12,-25-49 272,25-1-281,0 50-3,0-25-1,0 25 1,0 0 126</inkml:trace>
    </iact:actionData>
  </iact:action>
  <iact:action type="add" startTime="15785">
    <iact:property name="dataType"/>
    <iact:actionData xml:id="d5">
      <inkml:trace xmlns:inkml="http://www.w3.org/2003/InkML" xml:id="stk5" contextRef="#ctx0" brushRef="#br0">9897 7342 0,'0'0'49,"0"0"-36,0 50-2,0-25 2,0-1-1,0 51 0,0-1 1,0 25-2,0 50 2,0 25-1,0-75 0,0 0 0,0 25 1,0-24-1,0-26 0,25 0 0,0 1 1,-25-26 0,25-49-2,-25 25 2,0-25 23</inkml:trace>
    </iact:actionData>
  </iact:action>
  <iact:action type="add" startTime="17332">
    <iact:property name="dataType"/>
    <iact:actionData xml:id="d6">
      <inkml:trace xmlns:inkml="http://www.w3.org/2003/InkML" xml:id="stk6" contextRef="#ctx0" brushRef="#br0">10269 7392 0,'0'0'10,"0"49"4,25 1-3,-25 0 2,25 74-1,0-25 0,0 25 0,0-25 0,-1-24 0,1-1 3,-25-24-4,0-26 1,0 1 0,25-25 0,-25 0 1,0 25 35,0-25-35,25 0-1,-25 25 1,0 0-2,0-25 2,0 24 3,0 1-7,0 0 3,25-25 0,-25 25 0,0-25 5,0 25-8,0-1 2,0 1 1,0 0 1,0 0 1,24 0-4,-24-1 3,0 26-1,0-50 0,0 25 40,0 24-41,0-24 1,0 0 1,0 25-3,0-26 3</inkml:trace>
    </iact:actionData>
  </iact:action>
  <iact:action type="add" startTime="18953">
    <iact:property name="dataType"/>
    <iact:actionData xml:id="d7">
      <inkml:trace xmlns:inkml="http://www.w3.org/2003/InkML" xml:id="stk7" contextRef="#ctx0" brushRef="#br0">10766 7491 0,'0'0'47,"0"25"-36,24 74 2,1 25 0,0 25-1,25 25 0,-26-50 0,1-75 0,-25 26 0,25-26 1,-25 1-1,0-50 1,0 25-2,0-25 63,0 24-24,0 1-38,0 0 0,0-25 0,0 25 24,0 0 63,0 24-87,25-24 1,-25 0-1,0 0 1,0-25-1,0 24 0,0 1 0,0-25 13,0 25 60,0-25-72</inkml:trace>
    </iact:actionData>
  </iact:action>
  <iact:action type="add" startTime="20401">
    <iact:property name="dataType"/>
    <iact:actionData xml:id="d8">
      <inkml:trace xmlns:inkml="http://www.w3.org/2003/InkML" xml:id="stk8" contextRef="#ctx0" brushRef="#br0">11237 7541 0,'0'0'11,"0"24"14,0 51-13,0 49-1,0 74 1,0 1 1,0 24 0,25-99-1,-1 0 0,-24-99 0,0 0 0,0-25 14,0 49-14,0-24 0,0-25 0,0 25 0,0 0 13,25-25 61</inkml:trace>
    </iact:actionData>
  </iact:action>
  <iact:action type="add" startTime="21848">
    <iact:property name="dataType"/>
    <iact:actionData xml:id="d9">
      <inkml:trace xmlns:inkml="http://www.w3.org/2003/InkML" xml:id="stk9" contextRef="#ctx0" brushRef="#br0">11659 7565 0,'0'0'24,"0"0"1,0 25-13,0 25 0,0-1 0,0-24 0,0 25 1,0-1-1,0 26 0,0-26 0,0 1 0,0-25 1,0 25-1,0-26 1,0 1 14,0 0-16,0 0 1,0 24 0,24-24-1,-24 0 1,0 25 1,0-26-1,0 1 1,0 25-1,0-50 1,0 25-2,0 24 1,0-49 1,0 25 0,25-25-2,-25 50 1,0-50 1,0 24-1,0 1 0,0 0 1,0 0-1,0-25 12,25 0 210,-25 25-173,25-1-12,-25 26-37,0-25 1,25 0-1,-25-25 13</inkml:trace>
    </iact:actionData>
  </iact:action>
  <iact:action type="add" startTime="23876">
    <iact:property name="dataType"/>
    <iact:actionData xml:id="d10">
      <inkml:trace xmlns:inkml="http://www.w3.org/2003/InkML" xml:id="stk10" contextRef="#ctx0" brushRef="#br0">12155 7689 0,'24'-24'9,"1"24"5,-25 0 0,25 0-4,0 0 2,0 0 0,-25 0 1,24 0-1,-24 0 13,50 0-14,-50 0 2,25 0-2,0 0 2,-1 0 0,-24 0-1,25 0 0,-25 0 0,25 0 12,-25 0-11,0 0 12,0 0 0,0 24-13,0-24 0,0 25 1,0 0 11,0-25-12,0 25 0,0-25 0,0 25 1,-25-1-1,25 1 2,-25 25 1,1-25-7,-1 24 5,25-49 0,0 0-3,0 25 16,-25-25-14,25 0 48,-74 0-21,24 0-27,0-25-2,26 25 3,-1 0-1,25 0 0,0 0 0,-25-25 14,25 25-14,0-49 0,-25 49 0,25-25 0,0 25 13,0-25 0,0 25 48,0-25-61,0 25 13,0 0-12,25 0 36,-25-24-37,0 24 73,0 0-72,0-25 12,25 0-13,0 0 0,-25 0 0,0 1 0,24 24 0,-24-25 1</inkml:trace>
    </iact:actionData>
  </iact:action>
  <iact:action type="add" startTime="25787">
    <iact:property name="dataType"/>
    <iact:actionData xml:id="d11">
      <inkml:trace xmlns:inkml="http://www.w3.org/2003/InkML" xml:id="stk11" contextRef="#ctx0" brushRef="#br0">12676 7913 0,'0'0'99,"24"0"-63,1 0-23,-25 0-1,25 0 0,-25 0 0,25 0 2,0-25 0,-1 25-2,-24 0-3,25 0 3,-25-25 1,0 25-1,25 0 1,-25 0 11,25 0 1,-25 0-13,25-25 0,-25 25 14,24 0-14,1 0 12,-25 0 1,25 0-13,-25 50 0,0-50 1,0 0-2,0 25 3,25-25-1,-25 24-4,0-24 18,0 25-4,0 0-11,25 0 0,-25-25 1,0 50-1,0-50 0,0 24 1,0-24 11,0 25-12,0-25 86,-25 0-72,25 25-14,-50-25 0,50 0 0,-25 0 25,25 0 13,-24 0-39,-1 0 1,0 0 2,25-25-3,-25 25 1,25 0 0,-25 0 37,1 0-35,-1-25-2,25 25-1,-25 0 2,25-24 0,-25 24 23,25-25-23,-25 0-1,1 0 0,-1 0 0,25 25 0,0-25 0,0 25 15,0-24-5,0 24 28,0 0 35,0 0 16</inkml:trace>
    </iact:actionData>
  </iact:action>
  <iact:action type="add" startTime="29430">
    <iact:property name="dataType"/>
    <iact:actionData xml:id="d12">
      <inkml:trace xmlns:inkml="http://www.w3.org/2003/InkML" xml:id="stk12" contextRef="#ctx0" brushRef="#br0">11584 11088 0,'-49'0'3,"24"-25"10,0-25-1,-49 25 0,-1-49 0,-49 24 0,25 1 0,-25-1 1,0 1-1,0-26 2,-75 1-3,-24-75 1,-25-49 1,-50-1-1,75 25-1,-25 26 2,0-51 0,25 1-2,-25-25 2,25-26-1,-1-23 1,26 48-1,-1 51-1,51-1 2,-26 0 0,50-24-1,0 0 0,0-26 1,49 1-1,1-50-1,24 0 2,50 25-1,0 0 1,0 0 1,0-25-4,100-49 2,-1-25 0,75-25 1,-1-50-1,-49 99 1,50 75-1,-25 25 0,-50 74 0,-50 100 0,-24 24 1,50-25-2,74 1 3,-1-1-2,26-24 0,24 49 0,26 0 1,-1 25-1,-49-25 0,49 0 0,-25 1 0,50-1 1,-49 25-2,-1 0 3,-24 0-2,-25 0 2,-25 0 0,-25 0-4,50 0 1,-1 25 1,1-1 0,-49 51 0,48-25 1,-24-1-1,25 26 1,25-1-1,24-24 0,-49-50 0,0 24 0,25 1 0,-26-25 1,1 0-1,0 0 0,0 50 0,49 49 2,-49 25-2,-25 25 2,-25-25 0,25 25-4,25 49 2,-50 25 2,50 125-4,-25-76 1,-49 26 2,-1-75-1,-24 1 0,24 48 0,-49 1 0,25-74 1,-50 49-1,0 0 1,0-25-1,0 50 0,0-99 0,0 24 1,-50-49 0,-24 0-2,-26 49 1,-24-24 0,50-1 2,-1-24-2,26 50 0,-26-100 2,51 50-4,-26 0 2,25-50 0,0 50 1,1-50-1,-26-25 0,50-49 1,-25 0-1,25 0 0,-49 24 0,-1 1 0,-74-1 2,0 26-2,25-26 0,-50 26 0,50-25 0,24-1 0,-24 26 0,49-26 0,1-24 2,49-25-2,-25 0 0,0 25 0,-74 49 0,0-49 0,24 49 0,-24 1 2,25-50-2,-25 49 0,-1-24 0,-24-1 0,0 1 0,50-50 0,-25 25 1,24-25 0,1 24-1,24-24 0,1 25 2,24-25-2,-50 0 0,51 0-2,-1 0 4,-25 25-2,1-25 0,24 0 0,0 0 0</inkml:trace>
    </iact:actionData>
  </iact:action>
  <iact:action type="add" startTime="43905">
    <iact:property name="dataType"/>
    <iact:actionData xml:id="d13">
      <inkml:trace xmlns:inkml="http://www.w3.org/2003/InkML" xml:id="stk13" contextRef="#ctx0" brushRef="#br0">16396 12204 0,'-25'0'49,"25"0"-38,-24-25 1,-1 25 2,0 0-2,25-25 0,-25 25 0,-24 0 0,24-25 1,-25 1-2,50 24 1,-25 0 2,25 0 9,-24 0 27,24-25-38,0 25 0,-25 0 38,0 0-26,0 0-12,25 0 0,-25 0 0,1-25 1,-1 25 24,25 0-25,-25 0 0,0 0 4,0 0-7,25 0 4,-24 0-1,24 0 110,0 0-110,0 25 13,-25-25-13,25 25 2,0-1-3,-25-24 4,25 25-2,0-25-2,-50 25-1,50 0 2,-24 0 1,-1 0-1,25-1 0,0-24 15,0 50 32,0 0-47,0-50 2,0 24-1,0 1-3,0-25 3,0 25 11,0-25-12,0 50 2,0-26-2,0-24 1,0 50-2,0 0 0,0-26 2,0 26-1,0-25 0,0 0 1,25-25-1,-25 24 12,24-24-11,-24 0 0,0 0-1,25 0 0,0 0 12,-25 0 2,25 0-2,0 0-12,-1 0 0,26 0 1,0 0-2,-26 0 1,26 0 0,0 0 1,-26-24-1,1 24 1,-25 0-1,25-25 0,0 25 12,-25-25 0,25 25 26,-25 0-38,0-25 49,0 0 1,24 1-50,1-51 0,0 1 2,0 49-3,-25-25 1,25 50 1,-25 0 1,0-24 70,0-1-35,0 0-37,0 0 13,0 25 73,0-25-72,0 1-15,0 24 5,0-25-7,0 0 3,0 0 24</inkml:trace>
    </iact:actionData>
  </iact:action>
  <iact:action type="add" startTime="46949">
    <iact:property name="dataType"/>
    <iact:actionData xml:id="d14">
      <inkml:trace xmlns:inkml="http://www.w3.org/2003/InkML" xml:id="stk14" contextRef="#ctx0" brushRef="#br0">16545 12874 0,'0'0'63,"25"0"-40,-25-25-12,25 25 1,-1 0 1,1-25-1,0 25 0,25-25 1,-50 25-1,25-25 0,24 1 0,-24 24 2,0 0-3,24-25 1,-49 25 1,50-25-1,-25 25 1,-25-25-1,25 25 0,-1 0 0,1 0 1,0 0-2,-25 0 2,25 0-1,0 0 0,-1 0 1,1 0-1,0 0 0,0 0 0,-25 0 1,49 25-1,-49-25 0,25 25 1,0 0 0,0-1-2,-25 1 2,0 0 0,25 25-2,-1-26 1,-24 1 0,0 25 1,0-25-1,25-1 0,-25 26 1,0-25-1,0 0 0,0-1 0,0-24 0,0 25 2,0 0-3,0 0 1,0 0 1,0 0-2,0 24 2,0-24-1,0 0 2,0 24-3,0-24 1,0 0 1,0 49 0,0-49-2,-25 0 2,25-25 3,-24 25-6,24-25 24,-25 25 28,0-25-50,-25 24 1,1-24-1,24 0 0,-25 0 2,1 25-3,24 0 1,-25-25 1,1 0 0,49 0-1,-25 0 0,25 0-2,-25 0 4,0 0-2,1 0 1,24 0-2,-50-25 1,50 25 1,-50 0-2,26 0 2,-1-25 0,-25 1 0,50 24-2,-25-25 1,25 25 1,0-25 2,-25 0-5,1 0 1,24 25 2,0-49-1,-25 24 1,0 0-1,25-24 2,0 24-4,-25 0 2,25 0 0,0 0 13,0 25 1,0-24-15,0 24 1,0-25 0,0 0 1,0 25-1,0-25 0,0 0 1,0 0-1,0 1 0,0 24 0,0-25 14,0-25 34,0 1-47,0 24-1,0 25 12,0-25 135,0 25-120,0-25-28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C85B-01BA-49BE-ADC8-E87E57B28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893781"/>
      </p:ext>
    </p:extLst>
  </p:cSld>
  <p:clrMapOvr>
    <a:masterClrMapping/>
  </p:clrMapOvr>
  <p:transition spd="slow" advClick="0" advTm="1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1F396-FFF5-4F0F-99F7-DBCB12FF7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547310"/>
      </p:ext>
    </p:extLst>
  </p:cSld>
  <p:clrMapOvr>
    <a:masterClrMapping/>
  </p:clrMapOvr>
  <p:transition spd="slow" advClick="0" advTm="1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6CE59-9AAB-43FA-83DA-C309F5744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918352"/>
      </p:ext>
    </p:extLst>
  </p:cSld>
  <p:clrMapOvr>
    <a:masterClrMapping/>
  </p:clrMapOvr>
  <p:transition spd="slow" advClick="0" advTm="1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7AFB5-044C-49EC-9317-C8293BC234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277251"/>
      </p:ext>
    </p:extLst>
  </p:cSld>
  <p:clrMapOvr>
    <a:masterClrMapping/>
  </p:clrMapOvr>
  <p:transition spd="slow" advClick="0" advTm="1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60943-D6AF-48D4-AB2B-E93B41D4C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489193"/>
      </p:ext>
    </p:extLst>
  </p:cSld>
  <p:clrMapOvr>
    <a:masterClrMapping/>
  </p:clrMapOvr>
  <p:transition spd="slow" advClick="0" advTm="1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AEE9B-F549-4ED9-AEE5-59DDEC6F7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331196"/>
      </p:ext>
    </p:extLst>
  </p:cSld>
  <p:clrMapOvr>
    <a:masterClrMapping/>
  </p:clrMapOvr>
  <p:transition spd="slow" advClick="0" advTm="1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FE49-6597-4A4B-947C-7A8443B7DD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623448"/>
      </p:ext>
    </p:extLst>
  </p:cSld>
  <p:clrMapOvr>
    <a:masterClrMapping/>
  </p:clrMapOvr>
  <p:transition spd="slow" advClick="0" advTm="1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A431-0203-44A0-81AC-079B2F98C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279547"/>
      </p:ext>
    </p:extLst>
  </p:cSld>
  <p:clrMapOvr>
    <a:masterClrMapping/>
  </p:clrMapOvr>
  <p:transition spd="slow" advClick="0" advTm="1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DD77A-D617-44D4-92A5-3B58763E3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585531"/>
      </p:ext>
    </p:extLst>
  </p:cSld>
  <p:clrMapOvr>
    <a:masterClrMapping/>
  </p:clrMapOvr>
  <p:transition spd="slow" advClick="0" advTm="1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FE3A9-9B55-41F0-BCEC-DA9B54B58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86630"/>
      </p:ext>
    </p:extLst>
  </p:cSld>
  <p:clrMapOvr>
    <a:masterClrMapping/>
  </p:clrMapOvr>
  <p:transition spd="slow" advClick="0" advTm="1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06929-D4EA-4760-8340-716ED9015F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823115"/>
      </p:ext>
    </p:extLst>
  </p:cSld>
  <p:clrMapOvr>
    <a:masterClrMapping/>
  </p:clrMapOvr>
  <p:transition spd="slow" advClick="0" advTm="1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E93F28B-B097-4D9B-8B20-24F2E5F72F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8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microsoft.com/office/2011/relationships/inkAction" Target="../ink/inkAction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dfox@peelpark.bradford.sch.uk" TargetMode="Externa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mailto:yfarooq-shafique@peelpark.bradford.sch.uk" TargetMode="External"/><Relationship Id="rId5" Type="http://schemas.openxmlformats.org/officeDocument/2006/relationships/hyperlink" Target="mailto:asalim@peelpark.bradford.sch.uk" TargetMode="Externa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First turn the volume on!</a:t>
            </a: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3059832" y="5162550"/>
            <a:ext cx="977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1.</a:t>
            </a: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3131841" y="2700338"/>
            <a:ext cx="963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2.</a:t>
            </a:r>
          </a:p>
        </p:txBody>
      </p:sp>
      <p:pic>
        <p:nvPicPr>
          <p:cNvPr id="20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0" t="53094" r="10181" b="-682"/>
          <a:stretch>
            <a:fillRect/>
          </a:stretch>
        </p:blipFill>
        <p:spPr bwMode="auto">
          <a:xfrm>
            <a:off x="4037013" y="2017713"/>
            <a:ext cx="1463675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4259263" y="5276850"/>
            <a:ext cx="811212" cy="501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165600" y="2760663"/>
            <a:ext cx="812800" cy="501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15887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669B34-69C5-4B07-904E-6C117763C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60561"/>
            <a:ext cx="9069947" cy="1241822"/>
          </a:xfrm>
        </p:spPr>
        <p:txBody>
          <a:bodyPr>
            <a:normAutofit/>
          </a:bodyPr>
          <a:lstStyle/>
          <a:p>
            <a:r>
              <a:rPr lang="en-GB" sz="3300" dirty="0">
                <a:latin typeface="HfW cursive bold" pitchFamily="2" charset="0"/>
              </a:rPr>
              <a:t>Greater Than and Less Than. </a:t>
            </a:r>
            <a:endParaRPr lang="en-GB" sz="3300" b="1" dirty="0">
              <a:latin typeface="HfW cursive bold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6" x="812800" y="5018088"/>
          <p14:tracePt t="6210" x="866775" y="4956175"/>
          <p14:tracePt t="6223" x="965200" y="4822825"/>
          <p14:tracePt t="6235" x="1179513" y="4537075"/>
          <p14:tracePt t="6247" x="1428750" y="4170363"/>
          <p14:tracePt t="6262" x="1697038" y="3795713"/>
          <p14:tracePt t="6276" x="1946275" y="3419475"/>
          <p14:tracePt t="6292" x="2179638" y="3125788"/>
          <p14:tracePt t="6310" x="2517775" y="2705100"/>
          <p14:tracePt t="6326" x="2598738" y="2616200"/>
          <p14:tracePt t="6343" x="2633663" y="2571750"/>
          <p14:tracePt t="6359" x="2660650" y="2554288"/>
          <p14:tracePt t="6444" x="2660650" y="2544763"/>
          <p14:tracePt t="6457" x="2652713" y="2536825"/>
          <p14:tracePt t="6469" x="2643188" y="2517775"/>
          <p14:tracePt t="6481" x="2643188" y="2490788"/>
          <p14:tracePt t="6493" x="2643188" y="2455863"/>
          <p14:tracePt t="6510" x="2643188" y="2374900"/>
          <p14:tracePt t="6527" x="2670175" y="2197100"/>
          <p14:tracePt t="6544" x="2813050" y="1670050"/>
          <p14:tracePt t="6560" x="2857500" y="1571625"/>
          <p14:tracePt t="6576" x="2874963" y="1517650"/>
          <p14:tracePt t="6653" x="2874963" y="1527175"/>
          <p14:tracePt t="6665" x="2874963" y="1536700"/>
          <p14:tracePt t="6677" x="2874963" y="1544638"/>
          <p14:tracePt t="6702" x="2874963" y="1562100"/>
          <p14:tracePt t="6714" x="2874963" y="1589088"/>
          <p14:tracePt t="6725" x="2874963" y="1616075"/>
          <p14:tracePt t="6739" x="2874963" y="1643063"/>
          <p14:tracePt t="6751" x="2874963" y="1679575"/>
          <p14:tracePt t="6763" x="2874963" y="1714500"/>
          <p14:tracePt t="6777" x="2874963" y="1741488"/>
          <p14:tracePt t="6794" x="2874963" y="1751013"/>
          <p14:tracePt t="6811" x="2874963" y="1776413"/>
          <p14:tracePt t="6827" x="2867025" y="1812925"/>
          <p14:tracePt t="6844" x="2857500" y="1839913"/>
          <p14:tracePt t="6861" x="2847975" y="1893888"/>
          <p14:tracePt t="6877" x="2840038" y="1919288"/>
          <p14:tracePt t="6894" x="2840038" y="1928813"/>
          <p14:tracePt t="6911" x="2830513" y="1938338"/>
          <p14:tracePt t="6928" x="2830513" y="1946275"/>
          <p14:tracePt t="6947" x="2830513" y="1955800"/>
          <p14:tracePt t="6973" x="2830513" y="1965325"/>
          <p14:tracePt t="6997" x="2830513" y="1982788"/>
          <p14:tracePt t="7045" x="2830513" y="1990725"/>
          <p14:tracePt t="7058" x="2830513" y="2009775"/>
          <p14:tracePt t="7071" x="2830513" y="2027238"/>
          <p14:tracePt t="7086" x="2830513" y="2054225"/>
          <p14:tracePt t="7096" x="2822575" y="2098675"/>
          <p14:tracePt t="7111" x="2822575" y="2187575"/>
          <p14:tracePt t="7128" x="2822575" y="2259013"/>
          <p14:tracePt t="7145" x="2822575" y="2357438"/>
          <p14:tracePt t="7162" x="2822575" y="2374900"/>
          <p14:tracePt t="7178" x="2822575" y="2384425"/>
          <p14:tracePt t="7195" x="2822575" y="2393950"/>
          <p14:tracePt t="7265" x="2822575" y="2384425"/>
          <p14:tracePt t="7291" x="2840038" y="2366963"/>
          <p14:tracePt t="7304" x="2867025" y="2339975"/>
          <p14:tracePt t="7316" x="2901950" y="2303463"/>
          <p14:tracePt t="7331" x="2946400" y="2286000"/>
          <p14:tracePt t="7343" x="2982913" y="2276475"/>
          <p14:tracePt t="7354" x="3036888" y="2268538"/>
          <p14:tracePt t="7366" x="3089275" y="2268538"/>
          <p14:tracePt t="7379" x="3133725" y="2268538"/>
          <p14:tracePt t="7396" x="3197225" y="2268538"/>
          <p14:tracePt t="7412" x="3259138" y="2268538"/>
          <p14:tracePt t="7429" x="3402013" y="2312988"/>
          <p14:tracePt t="7447" x="3490913" y="2339975"/>
          <p14:tracePt t="7463" x="3643313" y="2401888"/>
          <p14:tracePt t="7479" x="3697288" y="2428875"/>
          <p14:tracePt t="7496" x="3741738" y="2446338"/>
          <p14:tracePt t="7513" x="3768725" y="2446338"/>
          <p14:tracePt t="7529" x="3768725" y="2455863"/>
          <p14:tracePt t="7990" x="3822700" y="2446338"/>
          <p14:tracePt t="8003" x="3911600" y="2411413"/>
          <p14:tracePt t="8015" x="4017963" y="2366963"/>
          <p14:tracePt t="8027" x="4160838" y="2322513"/>
          <p14:tracePt t="8040" x="4303713" y="2303463"/>
          <p14:tracePt t="8052" x="4402138" y="2295525"/>
          <p14:tracePt t="8065" x="4491038" y="2295525"/>
          <p14:tracePt t="8081" x="4554538" y="2295525"/>
          <p14:tracePt t="8098" x="4581525" y="2295525"/>
          <p14:tracePt t="8115" x="4616450" y="2303463"/>
          <p14:tracePt t="8132" x="4633913" y="2312988"/>
          <p14:tracePt t="8151" x="4652963" y="2312988"/>
          <p14:tracePt t="8175" x="4660900" y="2312988"/>
          <p14:tracePt t="8199" x="4660900" y="2322513"/>
          <p14:tracePt t="8236" x="4660900" y="2330450"/>
          <p14:tracePt t="8334" x="4670425" y="2330450"/>
          <p14:tracePt t="8359" x="4679950" y="2330450"/>
          <p14:tracePt t="8373" x="4687888" y="2330450"/>
          <p14:tracePt t="8386" x="4714875" y="2330450"/>
          <p14:tracePt t="8398" x="4751388" y="2330450"/>
          <p14:tracePt t="8409" x="4795838" y="2330450"/>
          <p14:tracePt t="8421" x="4857750" y="2330450"/>
          <p14:tracePt t="8434" x="4919663" y="2330450"/>
          <p14:tracePt t="8449" x="4983163" y="2330450"/>
          <p14:tracePt t="8465" x="5054600" y="2330450"/>
          <p14:tracePt t="8483" x="5180013" y="2330450"/>
          <p14:tracePt t="8499" x="5241925" y="2295525"/>
          <p14:tracePt t="8515" x="5348288" y="2268538"/>
          <p14:tracePt t="8532" x="5510213" y="2197100"/>
          <p14:tracePt t="8549" x="5562600" y="2187575"/>
          <p14:tracePt t="8566" x="5599113" y="2187575"/>
          <p14:tracePt t="8582" x="5661025" y="2187575"/>
          <p14:tracePt t="8599" x="5680075" y="2187575"/>
          <p14:tracePt t="8616" x="5697538" y="2187575"/>
          <p14:tracePt t="8974" x="5715000" y="2205038"/>
          <p14:tracePt t="8985" x="5751513" y="2214563"/>
          <p14:tracePt t="8997" x="5803900" y="2232025"/>
          <p14:tracePt t="9010" x="5867400" y="2251075"/>
          <p14:tracePt t="9022" x="5946775" y="2276475"/>
          <p14:tracePt t="9035" x="6037263" y="2312988"/>
          <p14:tracePt t="9050" x="6134100" y="2339975"/>
          <p14:tracePt t="9068" x="6242050" y="2357438"/>
          <p14:tracePt t="9084" x="6473825" y="2393950"/>
          <p14:tracePt t="9100" x="6589713" y="2411413"/>
          <p14:tracePt t="9117" x="6670675" y="2419350"/>
          <p14:tracePt t="9134" x="6804025" y="2419350"/>
          <p14:tracePt t="9150" x="6848475" y="2419350"/>
          <p14:tracePt t="9167" x="6875463" y="2419350"/>
          <p14:tracePt t="9184" x="6902450" y="2419350"/>
          <p14:tracePt t="9201" x="6911975" y="2419350"/>
          <p14:tracePt t="9219" x="6919913" y="2419350"/>
          <p14:tracePt t="1391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HfW cursive bold" panose="00000500000000000000" pitchFamily="2" charset="0"/>
              </a:rPr>
              <a:t>Recap...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2944" y="3008136"/>
            <a:ext cx="4678700" cy="14879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251" y="2564904"/>
            <a:ext cx="71826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Mr Greedy Crocodile</a:t>
            </a:r>
          </a:p>
          <a:p>
            <a:endParaRPr lang="en-GB" kern="0" dirty="0">
              <a:latin typeface="HfW cursive bold" panose="00000500000000000000" pitchFamily="2" charset="0"/>
            </a:endParaRPr>
          </a:p>
          <a:p>
            <a:pPr algn="l"/>
            <a:r>
              <a:rPr lang="en-GB" kern="0" dirty="0">
                <a:latin typeface="HfW cursive bold" panose="00000500000000000000" pitchFamily="2" charset="0"/>
              </a:rPr>
              <a:t>Likes to eat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big</a:t>
            </a:r>
            <a:r>
              <a:rPr lang="en-GB" kern="0" dirty="0">
                <a:latin typeface="HfW cursive bold" panose="00000500000000000000" pitchFamily="2" charset="0"/>
              </a:rPr>
              <a:t> amounts</a:t>
            </a:r>
          </a:p>
          <a:p>
            <a:pPr algn="l"/>
            <a:r>
              <a:rPr lang="en-GB" kern="0" dirty="0">
                <a:latin typeface="HfW cursive bold" panose="00000500000000000000" pitchFamily="2" charset="0"/>
              </a:rPr>
              <a:t>Of ANYTHING!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6166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695" x="1027113" y="4956175"/>
          <p14:tracePt t="3590" x="1036638" y="4956175"/>
          <p14:tracePt t="3602" x="1054100" y="4956175"/>
          <p14:tracePt t="3615" x="1071563" y="4956175"/>
          <p14:tracePt t="3628" x="1108075" y="4956175"/>
          <p14:tracePt t="3642" x="1152525" y="4956175"/>
          <p14:tracePt t="3659" x="1214438" y="4956175"/>
          <p14:tracePt t="3677" x="1303338" y="4956175"/>
          <p14:tracePt t="3678" x="1438275" y="4956175"/>
          <p14:tracePt t="3692" x="1625600" y="4956175"/>
          <p14:tracePt t="3709" x="1955800" y="4983163"/>
          <p14:tracePt t="3726" x="2803525" y="5126038"/>
          <p14:tracePt t="3742" x="3313113" y="5197475"/>
          <p14:tracePt t="3759" x="3840163" y="5268913"/>
          <p14:tracePt t="3776" x="4973638" y="5357813"/>
          <p14:tracePt t="3793" x="5438775" y="5357813"/>
          <p14:tracePt t="3810" x="5813425" y="5357813"/>
          <p14:tracePt t="3827" x="6161088" y="5340350"/>
          <p14:tracePt t="3843" x="6232525" y="5276850"/>
          <p14:tracePt t="3861" x="6303963" y="5143500"/>
          <p14:tracePt t="4057" x="6375400" y="5072063"/>
          <p14:tracePt t="4069" x="6537325" y="4919663"/>
          <p14:tracePt t="4081" x="6796088" y="4697413"/>
          <p14:tracePt t="4095" x="7045325" y="4438650"/>
          <p14:tracePt t="4111" x="7323138" y="4224338"/>
          <p14:tracePt t="4127" x="7599363" y="4027488"/>
          <p14:tracePt t="4144" x="8045450" y="3714750"/>
          <p14:tracePt t="4161" x="8269288" y="3562350"/>
          <p14:tracePt t="4177" x="8429625" y="3429000"/>
          <p14:tracePt t="4194" x="8653463" y="3214688"/>
          <p14:tracePt t="4211" x="8705850" y="3133725"/>
          <p14:tracePt t="4228" x="8742363" y="3089275"/>
          <p14:tracePt t="4244" x="8759825" y="3071813"/>
          <p14:tracePt t="4267" x="8759825" y="3062288"/>
          <p14:tracePt t="4279" x="8759825" y="3054350"/>
          <p14:tracePt t="4294" x="8759825" y="3027363"/>
          <p14:tracePt t="4311" x="8751888" y="2973388"/>
          <p14:tracePt t="4327" x="8742363" y="2911475"/>
          <p14:tracePt t="4344" x="8724900" y="2697163"/>
          <p14:tracePt t="4361" x="8724900" y="2608263"/>
          <p14:tracePt t="4378" x="8724900" y="2446338"/>
          <p14:tracePt t="4395" x="8715375" y="2366963"/>
          <p14:tracePt t="4411" x="8705850" y="2303463"/>
          <p14:tracePt t="4428" x="8670925" y="2259013"/>
          <p14:tracePt t="4444" x="8653463" y="2232025"/>
          <p14:tracePt t="4461" x="8616950" y="2224088"/>
          <p14:tracePt t="4478" x="8501063" y="2197100"/>
          <p14:tracePt t="4495" x="8375650" y="2179638"/>
          <p14:tracePt t="4512" x="8134350" y="2179638"/>
          <p14:tracePt t="4528" x="8010525" y="2179638"/>
          <p14:tracePt t="4545" x="7902575" y="2179638"/>
          <p14:tracePt t="4562" x="7705725" y="2170113"/>
          <p14:tracePt t="4578" x="7626350" y="2170113"/>
          <p14:tracePt t="4595" x="7537450" y="2152650"/>
          <p14:tracePt t="4612" x="7419975" y="2152650"/>
          <p14:tracePt t="4628" x="7402513" y="2152650"/>
          <p14:tracePt t="4647" x="7394575" y="2152650"/>
          <p14:tracePt t="4682" x="7394575" y="2197100"/>
          <p14:tracePt t="4695" x="7394575" y="2251075"/>
          <p14:tracePt t="4707" x="7394575" y="2303463"/>
          <p14:tracePt t="4720" x="7412038" y="2366963"/>
          <p14:tracePt t="4732" x="7439025" y="2419350"/>
          <p14:tracePt t="4745" x="7466013" y="2482850"/>
          <p14:tracePt t="4762" x="7510463" y="2544763"/>
          <p14:tracePt t="4779" x="7572375" y="2598738"/>
          <p14:tracePt t="4795" x="7715250" y="2724150"/>
          <p14:tracePt t="4812" x="7804150" y="2768600"/>
          <p14:tracePt t="4830" x="8001000" y="2857500"/>
          <p14:tracePt t="4846" x="8089900" y="2874963"/>
          <p14:tracePt t="4862" x="8161338" y="2901950"/>
          <p14:tracePt t="4880" x="8323263" y="2919413"/>
          <p14:tracePt t="4896" x="8385175" y="2928938"/>
          <p14:tracePt t="4912" x="8429625" y="2938463"/>
          <p14:tracePt t="4929" x="8491538" y="2938463"/>
          <p14:tracePt t="4946" x="8501063" y="2938463"/>
          <p14:tracePt t="4963" x="8510588" y="2928938"/>
          <p14:tracePt t="4979" x="8510588" y="2911475"/>
          <p14:tracePt t="4996" x="8510588" y="2894013"/>
          <p14:tracePt t="5013" x="8510588" y="2857500"/>
          <p14:tracePt t="5029" x="8491538" y="2741613"/>
          <p14:tracePt t="5046" x="8483600" y="2643188"/>
          <p14:tracePt t="5063" x="8474075" y="2527300"/>
          <p14:tracePt t="5080" x="8439150" y="2224088"/>
          <p14:tracePt t="5096" x="8420100" y="2081213"/>
          <p14:tracePt t="5113" x="8340725" y="1919288"/>
          <p14:tracePt t="5130" x="8286750" y="1866900"/>
          <p14:tracePt t="5147" x="8251825" y="1839913"/>
          <p14:tracePt t="5163" x="8205788" y="1812925"/>
          <p14:tracePt t="5180" x="8197850" y="1803400"/>
          <p14:tracePt t="5260" x="8180388" y="1803400"/>
          <p14:tracePt t="5272" x="8170863" y="1822450"/>
          <p14:tracePt t="5285" x="8161338" y="1839913"/>
          <p14:tracePt t="5299" x="8153400" y="1866900"/>
          <p14:tracePt t="5314" x="8143875" y="1911350"/>
          <p14:tracePt t="5330" x="8143875" y="1946275"/>
          <p14:tracePt t="5348" x="8143875" y="2009775"/>
          <p14:tracePt t="5364" x="8143875" y="2036763"/>
          <p14:tracePt t="5380" x="8153400" y="2054225"/>
          <p14:tracePt t="5398" x="8153400" y="2062163"/>
          <p14:tracePt t="5653" x="8153400" y="2054225"/>
          <p14:tracePt t="17695" x="8099425" y="2054225"/>
          <p14:tracePt t="17707" x="7991475" y="2054225"/>
          <p14:tracePt t="17719" x="7804150" y="2054225"/>
          <p14:tracePt t="17734" x="7429500" y="2036763"/>
          <p14:tracePt t="17748" x="7010400" y="2017713"/>
          <p14:tracePt t="17765" x="6554788" y="1982788"/>
          <p14:tracePt t="17782" x="5608638" y="1928813"/>
          <p14:tracePt t="17798" x="5197475" y="1893888"/>
          <p14:tracePt t="17815" x="4848225" y="1874838"/>
          <p14:tracePt t="17833" x="4473575" y="1847850"/>
          <p14:tracePt t="17849" x="4394200" y="1830388"/>
          <p14:tracePt t="17865" x="4340225" y="1822450"/>
          <p14:tracePt t="17883" x="4232275" y="1803400"/>
          <p14:tracePt t="17899" x="4197350" y="1803400"/>
          <p14:tracePt t="17916" x="4125913" y="1803400"/>
          <p14:tracePt t="17932" x="4098925" y="1803400"/>
          <p14:tracePt t="17950" x="4071938" y="1803400"/>
          <p14:tracePt t="17967" x="3990975" y="1803400"/>
          <p14:tracePt t="17982" x="3929063" y="1839913"/>
          <p14:tracePt t="17999" x="3848100" y="1884363"/>
          <p14:tracePt t="18016" x="3660775" y="2017713"/>
          <p14:tracePt t="18032" x="3544888" y="2089150"/>
          <p14:tracePt t="18049" x="3429000" y="2160588"/>
          <p14:tracePt t="18066" x="3251200" y="2241550"/>
          <p14:tracePt t="18083" x="3197225" y="2268538"/>
          <p14:tracePt t="18100" x="3143250" y="2286000"/>
          <p14:tracePt t="18102" x="3098800" y="2295525"/>
          <p14:tracePt t="18116" x="3062288" y="2322513"/>
          <p14:tracePt t="18133" x="3036888" y="2357438"/>
          <p14:tracePt t="18150" x="3000375" y="2411413"/>
          <p14:tracePt t="18166" x="2982913" y="2428875"/>
          <p14:tracePt t="18183" x="2973388" y="2446338"/>
          <p14:tracePt t="18200" x="2965450" y="2490788"/>
          <p14:tracePt t="18216" x="2955925" y="2509838"/>
          <p14:tracePt t="18233" x="2946400" y="2527300"/>
          <p14:tracePt t="18250" x="2946400" y="2554288"/>
          <p14:tracePt t="18272" x="2938463" y="2571750"/>
          <p14:tracePt t="18297" x="2938463" y="2581275"/>
          <p14:tracePt t="18481" x="2938463" y="2562225"/>
          <p14:tracePt t="18493" x="2938463" y="2544763"/>
          <p14:tracePt t="18506" x="2938463" y="2527300"/>
          <p14:tracePt t="18520" x="2946400" y="2509838"/>
          <p14:tracePt t="18534" x="2946400" y="2490788"/>
          <p14:tracePt t="18551" x="2965450" y="2465388"/>
          <p14:tracePt t="18568" x="3009900" y="2419350"/>
          <p14:tracePt t="18584" x="3054350" y="2393950"/>
          <p14:tracePt t="18601" x="3116263" y="2374900"/>
          <p14:tracePt t="18618" x="3295650" y="2330450"/>
          <p14:tracePt t="18636" x="3375025" y="2303463"/>
          <p14:tracePt t="18651" x="3455988" y="2276475"/>
          <p14:tracePt t="18669" x="3571875" y="2232025"/>
          <p14:tracePt t="18685" x="3633788" y="2224088"/>
          <p14:tracePt t="18703" x="3741738" y="2214563"/>
          <p14:tracePt t="18718" x="3786188" y="2214563"/>
          <p14:tracePt t="18735" x="3813175" y="2214563"/>
          <p14:tracePt t="18752" x="3884613" y="2241550"/>
          <p14:tracePt t="18768" x="3911600" y="2259013"/>
          <p14:tracePt t="18785" x="3956050" y="2276475"/>
          <p14:tracePt t="18803" x="4062413" y="2303463"/>
          <p14:tracePt t="18819" x="4108450" y="2330450"/>
          <p14:tracePt t="18835" x="4133850" y="2347913"/>
          <p14:tracePt t="18852" x="4160838" y="2357438"/>
          <p14:tracePt t="18874" x="4170363" y="2357438"/>
          <p14:tracePt t="21906" x="4170363" y="2366963"/>
          <p14:tracePt t="21918" x="4125913" y="2384425"/>
          <p14:tracePt t="21930" x="4054475" y="2428875"/>
          <p14:tracePt t="21942" x="3938588" y="2490788"/>
          <p14:tracePt t="21954" x="3822700" y="2544763"/>
          <p14:tracePt t="21966" x="3643313" y="2581275"/>
          <p14:tracePt t="21980" x="3473450" y="2625725"/>
          <p14:tracePt t="21994" x="3241675" y="2697163"/>
          <p14:tracePt t="22011" x="3017838" y="2786063"/>
          <p14:tracePt t="22027" x="2759075" y="2894013"/>
          <p14:tracePt t="22044" x="2259013" y="3116263"/>
          <p14:tracePt t="22061" x="2044700" y="3214688"/>
          <p14:tracePt t="22078" x="1857375" y="3313113"/>
          <p14:tracePt t="22079" x="1724025" y="3367088"/>
          <p14:tracePt t="22094" x="1625600" y="3394075"/>
          <p14:tracePt t="22111" x="1536700" y="3438525"/>
          <p14:tracePt t="22128" x="1419225" y="3482975"/>
          <p14:tracePt t="22144" x="1384300" y="3500438"/>
          <p14:tracePt t="22161" x="1374775" y="3500438"/>
          <p14:tracePt t="22178" x="1366838" y="3500438"/>
          <p14:tracePt t="22238" x="1357313" y="3500438"/>
          <p14:tracePt t="22433" x="1374775" y="3500438"/>
          <p14:tracePt t="22446" x="1384300" y="3500438"/>
          <p14:tracePt t="22458" x="1411288" y="3500438"/>
          <p14:tracePt t="22470" x="1438275" y="3500438"/>
          <p14:tracePt t="22483" x="1482725" y="3500438"/>
          <p14:tracePt t="22497" x="1544638" y="3500438"/>
          <p14:tracePt t="22512" x="1608138" y="3500438"/>
          <p14:tracePt t="22528" x="1687513" y="3500438"/>
          <p14:tracePt t="22546" x="1830388" y="3500438"/>
          <p14:tracePt t="22562" x="1893888" y="3500438"/>
          <p14:tracePt t="22578" x="1938338" y="3500438"/>
          <p14:tracePt t="22595" x="2054225" y="3509963"/>
          <p14:tracePt t="22612" x="2089150" y="3509963"/>
          <p14:tracePt t="22629" x="2133600" y="3517900"/>
          <p14:tracePt t="22645" x="2214563" y="3536950"/>
          <p14:tracePt t="22662" x="2268538" y="3554413"/>
          <p14:tracePt t="22679" x="2330450" y="3571875"/>
          <p14:tracePt t="22696" x="2357438" y="3581400"/>
          <p14:tracePt t="22712" x="2374900" y="3581400"/>
          <p14:tracePt t="22731" x="2401888" y="3581400"/>
          <p14:tracePt t="22746" x="2428875" y="3581400"/>
          <p14:tracePt t="22762" x="2438400" y="3581400"/>
          <p14:tracePt t="22780" x="2455863" y="3581400"/>
          <p14:tracePt t="22781" x="2473325" y="3571875"/>
          <p14:tracePt t="22796" x="2490788" y="3571875"/>
          <p14:tracePt t="22812" x="2509838" y="3562350"/>
          <p14:tracePt t="22829" x="2536825" y="3554413"/>
          <p14:tracePt t="22846" x="2544763" y="3554413"/>
          <p14:tracePt t="22863" x="2554288" y="3544888"/>
          <p14:tracePt t="22888" x="2554288" y="3536950"/>
          <p14:tracePt t="22900" x="2562225" y="3536950"/>
          <p14:tracePt t="22913" x="2562225" y="3527425"/>
          <p14:tracePt t="22930" x="2562225" y="3517900"/>
          <p14:tracePt t="23367" x="2581275" y="3517900"/>
          <p14:tracePt t="23379" x="2616200" y="3517900"/>
          <p14:tracePt t="23391" x="2670175" y="3517900"/>
          <p14:tracePt t="23403" x="2741613" y="3517900"/>
          <p14:tracePt t="23417" x="2840038" y="3517900"/>
          <p14:tracePt t="23431" x="2938463" y="3517900"/>
          <p14:tracePt t="23448" x="3036888" y="3517900"/>
          <p14:tracePt t="23465" x="3214688" y="3554413"/>
          <p14:tracePt t="23481" x="3303588" y="3571875"/>
          <p14:tracePt t="23498" x="3375025" y="3598863"/>
          <p14:tracePt t="23515" x="3473450" y="3616325"/>
          <p14:tracePt t="23531" x="3500438" y="3616325"/>
          <p14:tracePt t="23548" x="3527425" y="3625850"/>
          <p14:tracePt t="23565" x="3562350" y="3625850"/>
          <p14:tracePt t="23582" x="3571875" y="3625850"/>
          <p14:tracePt t="23598" x="3581400" y="3625850"/>
          <p14:tracePt t="23615" x="3581400" y="3633788"/>
          <p14:tracePt t="23632" x="3589338" y="3633788"/>
          <p14:tracePt t="24042" x="3598863" y="3633788"/>
          <p14:tracePt t="24054" x="3616325" y="3633788"/>
          <p14:tracePt t="24067" x="3652838" y="3625850"/>
          <p14:tracePt t="24078" x="3679825" y="3625850"/>
          <p14:tracePt t="24090" x="3714750" y="3625850"/>
          <p14:tracePt t="24103" x="3776663" y="3625850"/>
          <p14:tracePt t="24118" x="3840163" y="3625850"/>
          <p14:tracePt t="24133" x="3911600" y="3625850"/>
          <p14:tracePt t="24150" x="4010025" y="3625850"/>
          <p14:tracePt t="24167" x="4286250" y="3625850"/>
          <p14:tracePt t="24183" x="4473575" y="3608388"/>
          <p14:tracePt t="24200" x="4670425" y="3608388"/>
          <p14:tracePt t="24217" x="4973638" y="3608388"/>
          <p14:tracePt t="24234" x="5072063" y="3608388"/>
          <p14:tracePt t="24251" x="5160963" y="3608388"/>
          <p14:tracePt t="24252" x="5214938" y="3625850"/>
          <p14:tracePt t="24267" x="5251450" y="3652838"/>
          <p14:tracePt t="24283" x="5268913" y="3660775"/>
          <p14:tracePt t="24301" x="5276850" y="3679825"/>
          <p14:tracePt t="24545" x="5276850" y="3687763"/>
          <p14:tracePt t="24608" x="5268913" y="3687763"/>
          <p14:tracePt t="24619" x="5251450" y="3687763"/>
          <p14:tracePt t="24631" x="5224463" y="3687763"/>
          <p14:tracePt t="24643" x="5170488" y="3697288"/>
          <p14:tracePt t="24656" x="5108575" y="3705225"/>
          <p14:tracePt t="24669" x="5018088" y="3724275"/>
          <p14:tracePt t="24685" x="4946650" y="3732213"/>
          <p14:tracePt t="24701" x="4857750" y="3741738"/>
          <p14:tracePt t="24718" x="4660900" y="3759200"/>
          <p14:tracePt t="24735" x="4554538" y="3776663"/>
          <p14:tracePt t="24751" x="4402138" y="3786188"/>
          <p14:tracePt t="24768" x="4116388" y="3830638"/>
          <p14:tracePt t="24785" x="3990975" y="3857625"/>
          <p14:tracePt t="24801" x="3884613" y="3875088"/>
          <p14:tracePt t="24818" x="3652838" y="3919538"/>
          <p14:tracePt t="24835" x="3500438" y="3965575"/>
          <p14:tracePt t="24852" x="3367088" y="4027488"/>
          <p14:tracePt t="24868" x="3125788" y="4098925"/>
          <p14:tracePt t="24885" x="3027363" y="4125913"/>
          <p14:tracePt t="24902" x="2955925" y="4160838"/>
          <p14:tracePt t="24919" x="2813050" y="4187825"/>
          <p14:tracePt t="24935" x="2751138" y="4197350"/>
          <p14:tracePt t="24952" x="2670175" y="4205288"/>
          <p14:tracePt t="24969" x="2652713" y="4214813"/>
          <p14:tracePt t="24985" x="2633663" y="4214813"/>
          <p14:tracePt t="25003" x="2608263" y="4214813"/>
          <p14:tracePt t="25019" x="2598738" y="4214813"/>
          <p14:tracePt t="25061" x="2589213" y="4214813"/>
          <p14:tracePt t="36415" x="2571750" y="4205288"/>
          <p14:tracePt t="36427" x="2500313" y="4133850"/>
          <p14:tracePt t="36439" x="2401888" y="4017963"/>
          <p14:tracePt t="36453" x="2187575" y="3732213"/>
          <p14:tracePt t="36467" x="1893888" y="3313113"/>
          <p14:tracePt t="36485" x="1562100" y="2884488"/>
          <p14:tracePt t="36502" x="847725" y="1982788"/>
          <p14:tracePt t="36518" x="509588" y="1536700"/>
          <p14:tracePt t="36534" x="268288" y="11699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50" y="116632"/>
            <a:ext cx="6444208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364459" cy="458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64" y="2996952"/>
            <a:ext cx="3899763" cy="3384376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364459" cy="458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364459" cy="458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44824"/>
            <a:ext cx="364459" cy="458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64459" cy="458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2776"/>
            <a:ext cx="364459" cy="458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6138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70" x="822325" y="5072063"/>
          <p14:tracePt t="4430" x="874713" y="4991100"/>
          <p14:tracePt t="4443" x="965200" y="4867275"/>
          <p14:tracePt t="4454" x="1089025" y="4687888"/>
          <p14:tracePt t="4466" x="1241425" y="4510088"/>
          <p14:tracePt t="4515" x="1401763" y="4322763"/>
          <p14:tracePt t="4529" x="1847850" y="3884613"/>
          <p14:tracePt t="4544" x="2027238" y="3714750"/>
          <p14:tracePt t="4561" x="2081213" y="3670300"/>
          <p14:tracePt t="4579" x="2116138" y="3643313"/>
          <p14:tracePt t="4595" x="2133600" y="3625850"/>
          <p14:tracePt t="4614" x="2143125" y="3625850"/>
          <p14:tracePt t="4639" x="2143125" y="3616325"/>
          <p14:tracePt t="4750" x="2152650" y="3616325"/>
          <p14:tracePt t="4766" x="2152650" y="3608388"/>
          <p14:tracePt t="4897" x="2152650" y="3589338"/>
          <p14:tracePt t="4909" x="2143125" y="3581400"/>
          <p14:tracePt t="4921" x="2133600" y="3562350"/>
          <p14:tracePt t="4933" x="2116138" y="3536950"/>
          <p14:tracePt t="4946" x="2116138" y="3517900"/>
          <p14:tracePt t="4962" x="2098675" y="3509963"/>
          <p14:tracePt t="4979" x="2098675" y="3500438"/>
          <p14:tracePt t="4996" x="2098675" y="3490913"/>
          <p14:tracePt t="5167" x="2108200" y="3490913"/>
          <p14:tracePt t="5180" x="2125663" y="3490913"/>
          <p14:tracePt t="5192" x="2152650" y="3500438"/>
          <p14:tracePt t="5204" x="2197100" y="3517900"/>
          <p14:tracePt t="5216" x="2276475" y="3544888"/>
          <p14:tracePt t="5230" x="2366963" y="3571875"/>
          <p14:tracePt t="5246" x="2446338" y="3608388"/>
          <p14:tracePt t="5263" x="2536825" y="3616325"/>
          <p14:tracePt t="5280" x="2697163" y="3625850"/>
          <p14:tracePt t="5296" x="2786063" y="3625850"/>
          <p14:tracePt t="5314" x="2867025" y="3625850"/>
          <p14:tracePt t="5330" x="3062288" y="3625850"/>
          <p14:tracePt t="5346" x="3143250" y="3625850"/>
          <p14:tracePt t="5363" x="3224213" y="3616325"/>
          <p14:tracePt t="5380" x="3340100" y="3581400"/>
          <p14:tracePt t="5397" x="3394075" y="3562350"/>
          <p14:tracePt t="5413" x="3473450" y="3527425"/>
          <p14:tracePt t="5430" x="3490913" y="3517900"/>
          <p14:tracePt t="5447" x="3490913" y="3509963"/>
          <p14:tracePt t="5463" x="3500438" y="3509963"/>
          <p14:tracePt t="5480" x="3500438" y="3500438"/>
          <p14:tracePt t="6738" x="3500438" y="3509963"/>
          <p14:tracePt t="6751" x="3482975" y="3527425"/>
          <p14:tracePt t="6763" x="3465513" y="3554413"/>
          <p14:tracePt t="6776" x="3429000" y="3581400"/>
          <p14:tracePt t="6787" x="3384550" y="3625850"/>
          <p14:tracePt t="6801" x="3330575" y="3670300"/>
          <p14:tracePt t="6817" x="3276600" y="3705225"/>
          <p14:tracePt t="6834" x="3214688" y="3732213"/>
          <p14:tracePt t="6851" x="3116263" y="3759200"/>
          <p14:tracePt t="6867" x="3081338" y="3759200"/>
          <p14:tracePt t="6884" x="3036888" y="3759200"/>
          <p14:tracePt t="6901" x="3000375" y="3759200"/>
          <p14:tracePt t="6918" x="2990850" y="3759200"/>
          <p14:tracePt t="6935" x="2965450" y="3759200"/>
          <p14:tracePt t="6951" x="2955925" y="3759200"/>
          <p14:tracePt t="7376" x="2955925" y="3768725"/>
          <p14:tracePt t="7389" x="2955925" y="3795713"/>
          <p14:tracePt t="7401" x="2946400" y="3848100"/>
          <p14:tracePt t="7413" x="2928938" y="3938588"/>
          <p14:tracePt t="7426" x="2919413" y="4044950"/>
          <p14:tracePt t="7439" x="2911475" y="4179888"/>
          <p14:tracePt t="7452" x="2901950" y="4348163"/>
          <p14:tracePt t="7469" x="2901950" y="4500563"/>
          <p14:tracePt t="7486" x="2901950" y="4633913"/>
          <p14:tracePt t="7502" x="2919413" y="4867275"/>
          <p14:tracePt t="7520" x="2965450" y="4956175"/>
          <p14:tracePt t="7536" x="3036888" y="5062538"/>
          <p14:tracePt t="7553" x="3062288" y="5099050"/>
          <p14:tracePt t="7569" x="3089275" y="5116513"/>
          <p14:tracePt t="7586" x="3133725" y="5153025"/>
          <p14:tracePt t="7603" x="3143250" y="5170488"/>
          <p14:tracePt t="7619" x="3152775" y="5180013"/>
          <p14:tracePt t="7636" x="3160713" y="5205413"/>
          <p14:tracePt t="7671" x="3160713" y="5224463"/>
          <p14:tracePt t="7684" x="3160713" y="5251450"/>
          <p14:tracePt t="7696" x="3160713" y="5276850"/>
          <p14:tracePt t="7708" x="3170238" y="5322888"/>
          <p14:tracePt t="7721" x="3179763" y="5375275"/>
          <p14:tracePt t="7736" x="3197225" y="5402263"/>
          <p14:tracePt t="7753" x="3197225" y="5429250"/>
          <p14:tracePt t="7770" x="3214688" y="5465763"/>
          <p14:tracePt t="7787" x="3214688" y="5473700"/>
          <p14:tracePt t="7917" x="3205163" y="5473700"/>
          <p14:tracePt t="7966" x="3197225" y="5473700"/>
          <p14:tracePt t="8139" x="3179763" y="5473700"/>
          <p14:tracePt t="8150" x="3170238" y="5483225"/>
          <p14:tracePt t="8163" x="3160713" y="5483225"/>
          <p14:tracePt t="8176" x="3143250" y="5483225"/>
          <p14:tracePt t="8346" x="3160713" y="5483225"/>
          <p14:tracePt t="8359" x="3187700" y="5483225"/>
          <p14:tracePt t="8371" x="3205163" y="5473700"/>
          <p14:tracePt t="8384" x="3214688" y="5473700"/>
          <p14:tracePt t="8444" x="3205163" y="5473700"/>
          <p14:tracePt t="8457" x="3179763" y="5483225"/>
          <p14:tracePt t="8469" x="3143250" y="5491163"/>
          <p14:tracePt t="8481" x="3108325" y="5510213"/>
          <p14:tracePt t="8493" x="3089275" y="5510213"/>
          <p14:tracePt t="8507" x="3081338" y="5510213"/>
          <p14:tracePt t="8522" x="3071813" y="5510213"/>
          <p14:tracePt t="8539" x="3062288" y="5510213"/>
          <p14:tracePt t="8653" x="3071813" y="5510213"/>
          <p14:tracePt t="8665" x="3081338" y="5510213"/>
          <p14:tracePt t="8677" x="3089275" y="5510213"/>
          <p14:tracePt t="8691" x="3108325" y="5518150"/>
          <p14:tracePt t="12054" x="3125788" y="5518150"/>
          <p14:tracePt t="12067" x="3152775" y="5518150"/>
          <p14:tracePt t="12079" x="3179763" y="5518150"/>
          <p14:tracePt t="12091" x="3214688" y="5518150"/>
          <p14:tracePt t="12103" x="3268663" y="5510213"/>
          <p14:tracePt t="12117" x="3330575" y="5491163"/>
          <p14:tracePt t="12132" x="3394075" y="5456238"/>
          <p14:tracePt t="12149" x="3490913" y="5419725"/>
          <p14:tracePt t="12165" x="3660775" y="5357813"/>
          <p14:tracePt t="12182" x="3751263" y="5322888"/>
          <p14:tracePt t="12199" x="3848100" y="5303838"/>
          <p14:tracePt t="12216" x="4037013" y="5295900"/>
          <p14:tracePt t="12232" x="4108450" y="5286375"/>
          <p14:tracePt t="12249" x="4170363" y="5276850"/>
          <p14:tracePt t="12266" x="4232275" y="5268913"/>
          <p14:tracePt t="12283" x="4268788" y="5259388"/>
          <p14:tracePt t="12299" x="4295775" y="5251450"/>
          <p14:tracePt t="12316" x="4419600" y="5232400"/>
          <p14:tracePt t="12333" x="4510088" y="5214938"/>
          <p14:tracePt t="12350" x="4705350" y="5197475"/>
          <p14:tracePt t="12366" x="4813300" y="5197475"/>
          <p14:tracePt t="12383" x="4919663" y="5197475"/>
          <p14:tracePt t="12401" x="5045075" y="5197475"/>
          <p14:tracePt t="12416" x="5276850" y="5187950"/>
          <p14:tracePt t="12433" x="5384800" y="5187950"/>
          <p14:tracePt t="12450" x="5562600" y="5180013"/>
          <p14:tracePt t="12466" x="5661025" y="5170488"/>
          <p14:tracePt t="12484" x="5822950" y="5153025"/>
          <p14:tracePt t="12500" x="5902325" y="5133975"/>
          <p14:tracePt t="12516" x="5965825" y="5126038"/>
          <p14:tracePt t="12533" x="6099175" y="5126038"/>
          <p14:tracePt t="12550" x="6161088" y="5126038"/>
          <p14:tracePt t="12567" x="6232525" y="5126038"/>
          <p14:tracePt t="12584" x="6323013" y="5133975"/>
          <p14:tracePt t="12600" x="6348413" y="5143500"/>
          <p14:tracePt t="12617" x="6357938" y="5153025"/>
          <p14:tracePt t="12633" x="6367463" y="5170488"/>
          <p14:tracePt t="12650" x="6367463" y="5180013"/>
          <p14:tracePt t="12667" x="6367463" y="5187950"/>
          <p14:tracePt t="12684" x="6367463" y="5205413"/>
          <p14:tracePt t="12700" x="6367463" y="5224463"/>
          <p14:tracePt t="12718" x="6357938" y="5241925"/>
          <p14:tracePt t="12742" x="6340475" y="5259388"/>
          <p14:tracePt t="12754" x="6303963" y="5295900"/>
          <p14:tracePt t="12767" x="6269038" y="5330825"/>
          <p14:tracePt t="12784" x="6215063" y="5348288"/>
          <p14:tracePt t="12801" x="6197600" y="5367338"/>
          <p14:tracePt t="12817" x="6180138" y="5375275"/>
          <p14:tracePt t="12834" x="6170613" y="5375275"/>
          <p14:tracePt t="12864" x="6161088" y="5375275"/>
          <p14:tracePt t="12876" x="6161088" y="5367338"/>
          <p14:tracePt t="12889" x="6161088" y="5357813"/>
          <p14:tracePt t="12901" x="6161088" y="5348288"/>
          <p14:tracePt t="12917" x="6161088" y="5340350"/>
          <p14:tracePt t="12935" x="6161088" y="5322888"/>
          <p14:tracePt t="12951" x="6161088" y="5268913"/>
          <p14:tracePt t="12968" x="6161088" y="5232400"/>
          <p14:tracePt t="12985" x="6161088" y="5197475"/>
          <p14:tracePt t="13001" x="6153150" y="5081588"/>
          <p14:tracePt t="13018" x="6134100" y="4983163"/>
          <p14:tracePt t="13035" x="6108700" y="4884738"/>
          <p14:tracePt t="13052" x="6010275" y="4643438"/>
          <p14:tracePt t="13068" x="5956300" y="4527550"/>
          <p14:tracePt t="13085" x="5911850" y="4438650"/>
          <p14:tracePt t="13101" x="5830888" y="4295775"/>
          <p14:tracePt t="13118" x="5776913" y="4205288"/>
          <p14:tracePt t="13137" x="5661025" y="3902075"/>
          <p14:tracePt t="13151" x="5599113" y="3714750"/>
          <p14:tracePt t="13168" x="5554663" y="3562350"/>
          <p14:tracePt t="13185" x="5518150" y="3402013"/>
          <p14:tracePt t="13202" x="5518150" y="3348038"/>
          <p14:tracePt t="13218" x="5518150" y="3340100"/>
          <p14:tracePt t="13235" x="5518150" y="3322638"/>
          <p14:tracePt t="13257" x="5562600" y="3286125"/>
          <p14:tracePt t="13269" x="5680075" y="3224213"/>
          <p14:tracePt t="13285" x="5884863" y="3152775"/>
          <p14:tracePt t="13625" x="5902325" y="3152775"/>
          <p14:tracePt t="13638" x="5938838" y="3160713"/>
          <p14:tracePt t="13650" x="6000750" y="3160713"/>
          <p14:tracePt t="13662" x="6099175" y="3170238"/>
          <p14:tracePt t="13674" x="6188075" y="3170238"/>
          <p14:tracePt t="13688" x="6303963" y="3170238"/>
          <p14:tracePt t="13703" x="6419850" y="3170238"/>
          <p14:tracePt t="13720" x="6537325" y="3170238"/>
          <p14:tracePt t="13737" x="6742113" y="3170238"/>
          <p14:tracePt t="13753" x="6831013" y="3170238"/>
          <p14:tracePt t="13770" x="6956425" y="3170238"/>
          <p14:tracePt t="13787" x="7134225" y="3205163"/>
          <p14:tracePt t="13804" x="7197725" y="3259138"/>
          <p14:tracePt t="13820" x="7269163" y="3313113"/>
          <p14:tracePt t="13837" x="7367588" y="3419475"/>
          <p14:tracePt t="13854" x="7412038" y="3482975"/>
          <p14:tracePt t="13871" x="7439025" y="3670300"/>
          <p14:tracePt t="13887" x="7439025" y="3776663"/>
          <p14:tracePt t="13904" x="7412038" y="3938588"/>
          <p14:tracePt t="13921" x="7331075" y="4259263"/>
          <p14:tracePt t="13937" x="7286625" y="4384675"/>
          <p14:tracePt t="13954" x="7251700" y="4500563"/>
          <p14:tracePt t="13971" x="7170738" y="4697413"/>
          <p14:tracePt t="13987" x="7116763" y="4795838"/>
          <p14:tracePt t="14004" x="7010400" y="4911725"/>
          <p14:tracePt t="14021" x="6759575" y="5187950"/>
          <p14:tracePt t="14037" x="6653213" y="5295900"/>
          <p14:tracePt t="14055" x="6438900" y="5394325"/>
          <p14:tracePt t="14071" x="6340475" y="5402263"/>
          <p14:tracePt t="14088" x="6215063" y="5402263"/>
          <p14:tracePt t="14104" x="6108700" y="5394325"/>
          <p14:tracePt t="14121" x="5830888" y="5251450"/>
          <p14:tracePt t="14138" x="5688013" y="5180013"/>
          <p14:tracePt t="14154" x="5411788" y="5054600"/>
          <p14:tracePt t="14171" x="5313363" y="5000625"/>
          <p14:tracePt t="14188" x="5232400" y="4938713"/>
          <p14:tracePt t="14205" x="5133975" y="4822825"/>
          <p14:tracePt t="14221" x="5108575" y="4759325"/>
          <p14:tracePt t="14239" x="5089525" y="4670425"/>
          <p14:tracePt t="14255" x="5089525" y="4500563"/>
          <p14:tracePt t="14271" x="5089525" y="4402138"/>
          <p14:tracePt t="14289" x="5108575" y="4241800"/>
          <p14:tracePt t="14305" x="5153025" y="4143375"/>
          <p14:tracePt t="14322" x="5224463" y="4027488"/>
          <p14:tracePt t="14339" x="5348288" y="3848100"/>
          <p14:tracePt t="14358" x="5599113" y="3509963"/>
          <p14:tracePt t="14372" x="5715000" y="3429000"/>
          <p14:tracePt t="14389" x="5894388" y="3303588"/>
          <p14:tracePt t="14405" x="5965825" y="3276600"/>
          <p14:tracePt t="14422" x="6045200" y="3268663"/>
          <p14:tracePt t="14439" x="6170613" y="3259138"/>
          <p14:tracePt t="14456" x="6224588" y="3268663"/>
          <p14:tracePt t="14473" x="6330950" y="3330575"/>
          <p14:tracePt t="14489" x="6375400" y="3375025"/>
          <p14:tracePt t="14505" x="6411913" y="3419475"/>
          <p14:tracePt t="14523" x="6465888" y="3517900"/>
          <p14:tracePt t="14539" x="6483350" y="3571875"/>
          <p14:tracePt t="14555" x="6500813" y="3633788"/>
          <p14:tracePt t="14572" x="6537325" y="3724275"/>
          <p14:tracePt t="14589" x="6537325" y="3768725"/>
          <p14:tracePt t="14606" x="6545263" y="3803650"/>
          <p14:tracePt t="14622" x="6562725" y="3867150"/>
          <p14:tracePt t="14640" x="6562725" y="3894138"/>
          <p14:tracePt t="14656" x="6562725" y="3902075"/>
          <p14:tracePt t="14657" x="6562725" y="3929063"/>
          <p14:tracePt t="14672" x="6562725" y="3938588"/>
          <p14:tracePt t="14689" x="6562725" y="3946525"/>
          <p14:tracePt t="14706" x="6554788" y="4017963"/>
          <p14:tracePt t="14723" x="6545263" y="4062413"/>
          <p14:tracePt t="14739" x="6527800" y="4108450"/>
          <p14:tracePt t="14756" x="6510338" y="4160838"/>
          <p14:tracePt t="14773" x="6500813" y="4170363"/>
          <p14:tracePt t="14790" x="6483350" y="4179888"/>
          <p14:tracePt t="14806" x="6411913" y="4205288"/>
          <p14:tracePt t="14823" x="6357938" y="4224338"/>
          <p14:tracePt t="14841" x="6251575" y="4232275"/>
          <p14:tracePt t="14856" x="6197600" y="4232275"/>
          <p14:tracePt t="14873" x="6126163" y="4232275"/>
          <p14:tracePt t="14890" x="5973763" y="4232275"/>
          <p14:tracePt t="14906" x="5902325" y="4224338"/>
          <p14:tracePt t="14923" x="5830888" y="4214813"/>
          <p14:tracePt t="14940" x="5661025" y="4170363"/>
          <p14:tracePt t="14957" x="5599113" y="4133850"/>
          <p14:tracePt t="14973" x="5545138" y="4116388"/>
          <p14:tracePt t="14990" x="5473700" y="4081463"/>
          <p14:tracePt t="15007" x="5456238" y="4062413"/>
          <p14:tracePt t="15023" x="5438775" y="4054475"/>
          <p14:tracePt t="15040" x="5419725" y="4010025"/>
          <p14:tracePt t="15057" x="5419725" y="3983038"/>
          <p14:tracePt t="15074" x="5411788" y="3946525"/>
          <p14:tracePt t="15091" x="5411788" y="3938588"/>
          <p14:tracePt t="15107" x="5411788" y="3929063"/>
          <p14:tracePt t="15125" x="5411788" y="3919538"/>
          <p14:tracePt t="15141" x="5411788" y="3884613"/>
          <p14:tracePt t="15157" x="5411788" y="3848100"/>
          <p14:tracePt t="15174" x="5456238" y="3751263"/>
          <p14:tracePt t="15191" x="5491163" y="3687763"/>
          <p14:tracePt t="15207" x="5554663" y="3608388"/>
          <p14:tracePt t="15224" x="5724525" y="3419475"/>
          <p14:tracePt t="15241" x="5813425" y="3348038"/>
          <p14:tracePt t="15258" x="5894388" y="3286125"/>
          <p14:tracePt t="15259" x="5965825" y="3224213"/>
          <p14:tracePt t="15274" x="6045200" y="3187700"/>
          <p14:tracePt t="15291" x="6108700" y="3170238"/>
          <p14:tracePt t="15308" x="6224588" y="3187700"/>
          <p14:tracePt t="15324" x="6269038" y="3241675"/>
          <p14:tracePt t="15341" x="6296025" y="3322638"/>
          <p14:tracePt t="15359" x="6340475" y="3554413"/>
          <p14:tracePt t="15375" x="6348413" y="3687763"/>
          <p14:tracePt t="15391" x="6357938" y="3803650"/>
          <p14:tracePt t="15408" x="6367463" y="4054475"/>
          <p14:tracePt t="15425" x="6375400" y="4133850"/>
          <p14:tracePt t="15441" x="6384925" y="4214813"/>
          <p14:tracePt t="15458" x="6402388" y="4303713"/>
          <p14:tracePt t="15475" x="6411913" y="4322763"/>
          <p14:tracePt t="15492" x="6411913" y="4330700"/>
          <p14:tracePt t="15553" x="6394450" y="4375150"/>
          <p14:tracePt t="15566" x="6375400" y="4438650"/>
          <p14:tracePt t="15578" x="6357938" y="4483100"/>
          <p14:tracePt t="15589" x="6348413" y="4510088"/>
          <p14:tracePt t="15602" x="6340475" y="4537075"/>
          <p14:tracePt t="15613" x="6330950" y="4537075"/>
          <p14:tracePt t="15627" x="6303963" y="4537075"/>
          <p14:tracePt t="15642" x="6286500" y="4537075"/>
          <p14:tracePt t="15659" x="6259513" y="4537075"/>
          <p14:tracePt t="15676" x="6180138" y="4527550"/>
          <p14:tracePt t="15692" x="6143625" y="4510088"/>
          <p14:tracePt t="15709" x="6099175" y="4491038"/>
          <p14:tracePt t="15726" x="6018213" y="4446588"/>
          <p14:tracePt t="15742" x="5983288" y="4438650"/>
          <p14:tracePt t="15759" x="5956300" y="4411663"/>
          <p14:tracePt t="15776" x="5884863" y="4340225"/>
          <p14:tracePt t="15792" x="5867400" y="4322763"/>
          <p14:tracePt t="15809" x="5840413" y="4303713"/>
          <p14:tracePt t="15826" x="5803900" y="4241800"/>
          <p14:tracePt t="15843" x="5776913" y="4187825"/>
          <p14:tracePt t="15860" x="5688013" y="3990975"/>
          <p14:tracePt t="15876" x="5634038" y="3884613"/>
          <p14:tracePt t="15893" x="5581650" y="3732213"/>
          <p14:tracePt t="15911" x="5491163" y="3500438"/>
          <p14:tracePt t="15926" x="5465763" y="3411538"/>
          <p14:tracePt t="15943" x="5456238" y="3357563"/>
          <p14:tracePt t="15960" x="5446713" y="3330575"/>
          <p14:tracePt t="16019" x="5483225" y="3322638"/>
          <p14:tracePt t="16031" x="5537200" y="3313113"/>
          <p14:tracePt t="16045" x="5599113" y="3303588"/>
          <p14:tracePt t="2244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820472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  - </a:t>
            </a:r>
            <a:r>
              <a:rPr lang="en-GB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364459" cy="458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64" y="2996952"/>
            <a:ext cx="3899763" cy="3384376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364459" cy="458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364459" cy="458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44824"/>
            <a:ext cx="364459" cy="458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64459" cy="458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2776"/>
            <a:ext cx="364459" cy="458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3" name="Ink 2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8040" y="1571760"/>
              <a:ext cx="6144120" cy="3241800"/>
            </p14:xfrm>
          </p:contentPart>
        </mc:Choice>
        <mc:Fallback xmlns="">
          <p:pic>
            <p:nvPicPr>
              <p:cNvPr id="23" name="Ink 2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8680" y="1562400"/>
                <a:ext cx="6162840" cy="326052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86224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65" x="750888" y="5010150"/>
          <p14:tracePt t="7634" x="758825" y="4983163"/>
          <p14:tracePt t="7646" x="785813" y="4938713"/>
          <p14:tracePt t="7658" x="812800" y="4884738"/>
          <p14:tracePt t="7672" x="839788" y="4822825"/>
          <p14:tracePt t="7687" x="884238" y="4732338"/>
          <p14:tracePt t="7704" x="946150" y="4643438"/>
          <p14:tracePt t="7721" x="1116013" y="4394200"/>
          <p14:tracePt t="7737" x="1187450" y="4251325"/>
          <p14:tracePt t="7754" x="1250950" y="4133850"/>
          <p14:tracePt t="7771" x="1339850" y="4010025"/>
          <p14:tracePt t="7787" x="1357313" y="3990975"/>
          <p14:tracePt t="7805" x="1393825" y="3983038"/>
          <p14:tracePt t="7806" x="1428750" y="3973513"/>
          <p14:tracePt t="7821" x="1465263" y="3973513"/>
          <p14:tracePt t="7838" x="1482725" y="3973513"/>
          <p14:tracePt t="7855" x="1517650" y="3973513"/>
          <p14:tracePt t="7881" x="1527175" y="3973513"/>
          <p14:tracePt t="7903" x="1536700" y="3973513"/>
          <p14:tracePt t="7916" x="1544638" y="3973513"/>
          <p14:tracePt t="7928" x="1554163" y="3973513"/>
          <p14:tracePt t="7940" x="1571625" y="3973513"/>
          <p14:tracePt t="7965" x="1589088" y="3965575"/>
          <p14:tracePt t="7990" x="1598613" y="3965575"/>
          <p14:tracePt t="8014" x="1616075" y="3965575"/>
          <p14:tracePt t="8026" x="1625600" y="3965575"/>
          <p14:tracePt t="8038" x="1633538" y="3965575"/>
          <p14:tracePt t="8062" x="1643063" y="3965575"/>
          <p14:tracePt t="8431" x="1643063" y="3973513"/>
          <p14:tracePt t="8443" x="1616075" y="4037013"/>
          <p14:tracePt t="8455" x="1571625" y="4125913"/>
          <p14:tracePt t="8467" x="1500188" y="4295775"/>
          <p14:tracePt t="8480" x="1393825" y="4527550"/>
          <p14:tracePt t="8492" x="1303338" y="4822825"/>
          <p14:tracePt t="8506" x="1187450" y="5153025"/>
          <p14:tracePt t="8523" x="1089025" y="5500688"/>
          <p14:tracePt t="8539" x="1000125" y="5840413"/>
          <p14:tracePt t="8556" x="928688" y="6143625"/>
          <p14:tracePt t="8713" x="919163" y="6153150"/>
          <p14:tracePt t="8726" x="901700" y="6170613"/>
          <p14:tracePt t="8737" x="884238" y="6224588"/>
          <p14:tracePt t="8749" x="839788" y="6286500"/>
          <p14:tracePt t="8763" x="795338" y="6367463"/>
          <p14:tracePt t="8776" x="741363" y="6446838"/>
          <p14:tracePt t="10164" x="704850" y="6296025"/>
          <p14:tracePt t="10179" x="687388" y="6224588"/>
          <p14:tracePt t="10196" x="660400" y="6143625"/>
          <p14:tracePt t="10213" x="652463" y="6081713"/>
          <p14:tracePt t="10229" x="608013" y="5973763"/>
          <p14:tracePt t="10246" x="588963" y="5902325"/>
          <p14:tracePt t="10263" x="544513" y="5776913"/>
          <p14:tracePt t="10281" x="527050" y="5741988"/>
          <p14:tracePt t="10298" x="517525" y="5715000"/>
          <p14:tracePt t="10313" x="509588" y="5705475"/>
          <p14:tracePt t="10347" x="509588" y="5697538"/>
          <p14:tracePt t="10348" x="509588" y="5680075"/>
          <p14:tracePt t="10363" x="500063" y="5661025"/>
          <p14:tracePt t="10379" x="490538" y="5634038"/>
          <p14:tracePt t="1213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50" y="116632"/>
            <a:ext cx="6444208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364459" cy="458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64" y="2996952"/>
            <a:ext cx="3899763" cy="338437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364459" cy="458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364459" cy="458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64459" cy="458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64459" cy="458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364459" cy="458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14211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6872"/>
            <a:ext cx="364459" cy="4584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70158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6" x="758825" y="4973638"/>
          <p14:tracePt t="4988" x="758825" y="4965700"/>
          <p14:tracePt t="5000" x="776288" y="4929188"/>
          <p14:tracePt t="5012" x="822325" y="4840288"/>
          <p14:tracePt t="5024" x="901700" y="4714875"/>
          <p14:tracePt t="5036" x="990600" y="4589463"/>
          <p14:tracePt t="5050" x="1089025" y="4438650"/>
          <p14:tracePt t="5064" x="1152525" y="4348163"/>
          <p14:tracePt t="5081" x="1204913" y="4268788"/>
          <p14:tracePt t="5098" x="1250950" y="4214813"/>
          <p14:tracePt t="5114" x="1312863" y="4133850"/>
          <p14:tracePt t="5131" x="1322388" y="4108450"/>
          <p14:tracePt t="5148" x="1411288" y="3990975"/>
          <p14:tracePt t="5164" x="1482725" y="3902075"/>
          <p14:tracePt t="5181" x="1536700" y="3813175"/>
          <p14:tracePt t="5197" x="1670050" y="3652838"/>
          <p14:tracePt t="5214" x="1731963" y="3554413"/>
          <p14:tracePt t="5231" x="1785938" y="3473450"/>
          <p14:tracePt t="5248" x="1847850" y="3367088"/>
          <p14:tracePt t="5264" x="1866900" y="3340100"/>
          <p14:tracePt t="5282" x="1874838" y="3340100"/>
          <p14:tracePt t="5834" x="1884363" y="3340100"/>
          <p14:tracePt t="5847" x="1901825" y="3340100"/>
          <p14:tracePt t="5860" x="1938338" y="3340100"/>
          <p14:tracePt t="5871" x="1990725" y="3340100"/>
          <p14:tracePt t="5884" x="2071688" y="3340100"/>
          <p14:tracePt t="5900" x="2179638" y="3375025"/>
          <p14:tracePt t="5916" x="2286000" y="3411538"/>
          <p14:tracePt t="5933" x="2490788" y="3482975"/>
          <p14:tracePt t="5950" x="2571750" y="3500438"/>
          <p14:tracePt t="5966" x="2660650" y="3517900"/>
          <p14:tracePt t="5983" x="2830513" y="3527425"/>
          <p14:tracePt t="5999" x="2919413" y="3527425"/>
          <p14:tracePt t="6016" x="3000375" y="3527425"/>
          <p14:tracePt t="6033" x="3116263" y="3536950"/>
          <p14:tracePt t="6050" x="3179763" y="3536950"/>
          <p14:tracePt t="6067" x="3340100" y="3536950"/>
          <p14:tracePt t="6083" x="3438525" y="3536950"/>
          <p14:tracePt t="6100" x="3509963" y="3536950"/>
          <p14:tracePt t="6118" x="3643313" y="3517900"/>
          <p14:tracePt t="6133" x="3705225" y="3517900"/>
          <p14:tracePt t="6150" x="3759200" y="3509963"/>
          <p14:tracePt t="6168" x="3822700" y="3500438"/>
          <p14:tracePt t="6191" x="3830638" y="3500438"/>
          <p14:tracePt t="7529" x="3840163" y="3509963"/>
          <p14:tracePt t="7541" x="3848100" y="3527425"/>
          <p14:tracePt t="7554" x="3875088" y="3536950"/>
          <p14:tracePt t="7567" x="3894138" y="3562350"/>
          <p14:tracePt t="7580" x="3911600" y="3581400"/>
          <p14:tracePt t="7591" x="3938588" y="3598863"/>
          <p14:tracePt t="7604" x="3946525" y="3625850"/>
          <p14:tracePt t="7621" x="3973513" y="3633788"/>
          <p14:tracePt t="7639" x="4000500" y="3670300"/>
          <p14:tracePt t="7654" x="4017963" y="3687763"/>
          <p14:tracePt t="7671" x="4037013" y="3724275"/>
          <p14:tracePt t="7688" x="4089400" y="3786188"/>
          <p14:tracePt t="7704" x="4125913" y="3830638"/>
          <p14:tracePt t="7721" x="4160838" y="3884613"/>
          <p14:tracePt t="7738" x="4241800" y="3956050"/>
          <p14:tracePt t="7755" x="4268788" y="3983038"/>
          <p14:tracePt t="7771" x="4295775" y="4010025"/>
          <p14:tracePt t="7788" x="4357688" y="4071938"/>
          <p14:tracePt t="7805" x="4384675" y="4098925"/>
          <p14:tracePt t="7822" x="4411663" y="4125913"/>
          <p14:tracePt t="7838" x="4473575" y="4179888"/>
          <p14:tracePt t="7855" x="4518025" y="4197350"/>
          <p14:tracePt t="7872" x="4572000" y="4205288"/>
          <p14:tracePt t="7889" x="4697413" y="4251325"/>
          <p14:tracePt t="7905" x="4751388" y="4259263"/>
          <p14:tracePt t="7922" x="4867275" y="4276725"/>
          <p14:tracePt t="7938" x="4929188" y="4286250"/>
          <p14:tracePt t="7955" x="5000625" y="4286250"/>
          <p14:tracePt t="7972" x="5153025" y="4268788"/>
          <p14:tracePt t="7989" x="5224463" y="4251325"/>
          <p14:tracePt t="8005" x="5340350" y="4214813"/>
          <p14:tracePt t="8022" x="5562600" y="4152900"/>
          <p14:tracePt t="8039" x="5661025" y="4143375"/>
          <p14:tracePt t="8056" x="5813425" y="4125913"/>
          <p14:tracePt t="8072" x="5867400" y="4108450"/>
          <p14:tracePt t="8089" x="5902325" y="4098925"/>
          <p14:tracePt t="8108" x="5965825" y="4062413"/>
          <p14:tracePt t="8123" x="5983288" y="4054475"/>
          <p14:tracePt t="8139" x="6000750" y="4037013"/>
          <p14:tracePt t="8156" x="6027738" y="4010025"/>
          <p14:tracePt t="8172" x="6045200" y="3990975"/>
          <p14:tracePt t="8190" x="6054725" y="3973513"/>
          <p14:tracePt t="8399" x="6062663" y="3946525"/>
          <p14:tracePt t="8412" x="6126163" y="3867150"/>
          <p14:tracePt t="8424" x="6205538" y="3714750"/>
          <p14:tracePt t="8436" x="6313488" y="3517900"/>
          <p14:tracePt t="8448" x="6419850" y="3286125"/>
          <p14:tracePt t="8461" x="6537325" y="3044825"/>
          <p14:tracePt t="8474" x="6661150" y="2786063"/>
          <p14:tracePt t="8490" x="6777038" y="2544763"/>
          <p14:tracePt t="8507" x="6875463" y="2357438"/>
          <p14:tracePt t="8524" x="6956425" y="2170113"/>
          <p14:tracePt t="8540" x="6965950" y="2125663"/>
          <p14:tracePt t="8557" x="6965950" y="2108200"/>
          <p14:tracePt t="8574" x="6965950" y="2098675"/>
          <p14:tracePt t="8657" x="6965950" y="2108200"/>
          <p14:tracePt t="8694" x="6965950" y="2133600"/>
          <p14:tracePt t="8706" x="6965950" y="2170113"/>
          <p14:tracePt t="8718" x="6965950" y="2214563"/>
          <p14:tracePt t="8731" x="6973888" y="2276475"/>
          <p14:tracePt t="8743" x="6973888" y="2330450"/>
          <p14:tracePt t="8757" x="6983413" y="2366963"/>
          <p14:tracePt t="8774" x="6991350" y="2411413"/>
          <p14:tracePt t="8791" x="7000875" y="2446338"/>
          <p14:tracePt t="8809" x="7018338" y="2509838"/>
          <p14:tracePt t="8824" x="7027863" y="2536825"/>
          <p14:tracePt t="8841" x="7037388" y="2554288"/>
          <p14:tracePt t="8842" x="7037388" y="2581275"/>
          <p14:tracePt t="8858" x="7037388" y="2598738"/>
          <p14:tracePt t="8874" x="7045325" y="2616200"/>
          <p14:tracePt t="8892" x="7062788" y="2670175"/>
          <p14:tracePt t="8908" x="7072313" y="2705100"/>
          <p14:tracePt t="8925" x="7072313" y="2724150"/>
          <p14:tracePt t="8941" x="7081838" y="2741613"/>
          <p14:tracePt t="8976" x="7089775" y="2759075"/>
          <p14:tracePt t="8988" x="7089775" y="2768600"/>
          <p14:tracePt t="9001" x="7089775" y="2776538"/>
          <p14:tracePt t="9013" x="7099300" y="2795588"/>
          <p14:tracePt t="9296" x="7108825" y="2803525"/>
          <p14:tracePt t="9308" x="7108825" y="2822575"/>
          <p14:tracePt t="9321" x="7108825" y="2840038"/>
          <p14:tracePt t="9332" x="7126288" y="2867025"/>
          <p14:tracePt t="9345" x="7126288" y="2884488"/>
          <p14:tracePt t="9359" x="7134225" y="2901950"/>
          <p14:tracePt t="9639" x="7134225" y="2894013"/>
          <p14:tracePt t="1859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364459" cy="458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64" y="2996952"/>
            <a:ext cx="3899763" cy="338437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364459" cy="458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364459" cy="458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64459" cy="458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64459" cy="458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364459" cy="458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14211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6872"/>
            <a:ext cx="364459" cy="458453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10217" y="19109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  -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sp>
        <p:nvSpPr>
          <p:cNvPr id="26" name="Oval 25"/>
          <p:cNvSpPr/>
          <p:nvPr/>
        </p:nvSpPr>
        <p:spPr>
          <a:xfrm>
            <a:off x="3275856" y="836712"/>
            <a:ext cx="1944216" cy="2880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6874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50" y="116632"/>
            <a:ext cx="6444208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364459" cy="458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364459" cy="458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364459" cy="458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64459" cy="458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64459" cy="458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364459" cy="458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14211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36912"/>
            <a:ext cx="364459" cy="458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364459" cy="458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04864"/>
            <a:ext cx="364459" cy="458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2"/>
            <a:ext cx="364459" cy="4584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364459" cy="458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2896"/>
            <a:ext cx="364459" cy="458453"/>
          </a:xfrm>
          <a:prstGeom prst="rect">
            <a:avLst/>
          </a:prstGeom>
        </p:spPr>
      </p:pic>
      <p:pic>
        <p:nvPicPr>
          <p:cNvPr id="32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01145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364459" cy="458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364459" cy="458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364459" cy="458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64459" cy="458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64459" cy="458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364459" cy="458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1421160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xmlns="" id="{2C5E3CE1-3B2D-4C91-86F2-53EE887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2905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36912"/>
            <a:ext cx="364459" cy="458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364459" cy="458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04864"/>
            <a:ext cx="364459" cy="458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2"/>
            <a:ext cx="364459" cy="4584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364459" cy="458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291D0D8-8E68-450B-80E9-8F6ACA51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2896"/>
            <a:ext cx="364459" cy="458453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820472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  - </a:t>
            </a:r>
            <a:r>
              <a:rPr lang="en-GB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sp>
        <p:nvSpPr>
          <p:cNvPr id="33" name="Oval 32"/>
          <p:cNvSpPr/>
          <p:nvPr/>
        </p:nvSpPr>
        <p:spPr>
          <a:xfrm>
            <a:off x="3131840" y="980728"/>
            <a:ext cx="1944216" cy="2880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7118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50" y="116632"/>
            <a:ext cx="6444208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41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91880" y="16288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52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7520" y="2714760"/>
              <a:ext cx="6545520" cy="759240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8160" y="2705400"/>
                <a:ext cx="6564240" cy="7779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96450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86" x="687388" y="5081588"/>
          <p14:tracePt t="4405" x="704850" y="5054600"/>
          <p14:tracePt t="4417" x="741363" y="4965700"/>
          <p14:tracePt t="4430" x="803275" y="4848225"/>
          <p14:tracePt t="4442" x="884238" y="4687888"/>
          <p14:tracePt t="4456" x="955675" y="4545013"/>
          <p14:tracePt t="4472" x="1044575" y="4375150"/>
          <p14:tracePt t="4488" x="1152525" y="4205288"/>
          <p14:tracePt t="4505" x="1330325" y="3929063"/>
          <p14:tracePt t="4522" x="1393825" y="3813175"/>
          <p14:tracePt t="4539" x="1438275" y="3732213"/>
          <p14:tracePt t="4556" x="1482725" y="3652838"/>
          <p14:tracePt t="4572" x="1500188" y="3633788"/>
          <p14:tracePt t="4651" x="1517650" y="3598863"/>
          <p14:tracePt t="4663" x="1527175" y="3581400"/>
          <p14:tracePt t="4675" x="1536700" y="3562350"/>
          <p14:tracePt t="4687" x="1544638" y="3554413"/>
          <p14:tracePt t="4700" x="1544638" y="3544888"/>
          <p14:tracePt t="4725" x="1562100" y="3517900"/>
          <p14:tracePt t="4737" x="1571625" y="3482975"/>
          <p14:tracePt t="4749" x="1581150" y="3465513"/>
          <p14:tracePt t="4762" x="1589088" y="3455988"/>
          <p14:tracePt t="4776" x="1589088" y="3446463"/>
          <p14:tracePt t="5154" x="1608138" y="3446463"/>
          <p14:tracePt t="5167" x="1625600" y="3446463"/>
          <p14:tracePt t="5179" x="1633538" y="3446463"/>
          <p14:tracePt t="5192" x="1643063" y="3446463"/>
          <p14:tracePt t="5207" x="1652588" y="3455988"/>
          <p14:tracePt t="5224" x="1670050" y="3465513"/>
          <p14:tracePt t="5241" x="1714500" y="3482975"/>
          <p14:tracePt t="5257" x="1768475" y="3517900"/>
          <p14:tracePt t="5274" x="1874838" y="3571875"/>
          <p14:tracePt t="5291" x="2214563" y="3732213"/>
          <p14:tracePt t="5307" x="2428875" y="3822700"/>
          <p14:tracePt t="5324" x="2616200" y="3848100"/>
          <p14:tracePt t="5341" x="2919413" y="3857625"/>
          <p14:tracePt t="5357" x="3036888" y="3857625"/>
          <p14:tracePt t="5374" x="3133725" y="3857625"/>
          <p14:tracePt t="5391" x="3313113" y="3857625"/>
          <p14:tracePt t="5407" x="3394075" y="3857625"/>
          <p14:tracePt t="5425" x="3509963" y="3822700"/>
          <p14:tracePt t="5441" x="3554413" y="3795713"/>
          <p14:tracePt t="5458" x="3589338" y="3776663"/>
          <p14:tracePt t="5475" x="3679825" y="3724275"/>
          <p14:tracePt t="5491" x="3724275" y="3705225"/>
          <p14:tracePt t="5508" x="3751263" y="3679825"/>
          <p14:tracePt t="5524" x="3786188" y="3652838"/>
          <p14:tracePt t="5541" x="3795713" y="3643313"/>
          <p14:tracePt t="5572" x="3803650" y="3643313"/>
          <p14:tracePt t="5632" x="3803650" y="3633788"/>
          <p14:tracePt t="5658" x="3803650" y="3625850"/>
          <p14:tracePt t="5707" x="3813175" y="3616325"/>
          <p14:tracePt t="5719" x="3822700" y="3608388"/>
          <p14:tracePt t="5731" x="3830638" y="3589338"/>
          <p14:tracePt t="5744" x="3830638" y="3581400"/>
          <p14:tracePt t="5758" x="3840163" y="3562350"/>
          <p14:tracePt t="5775" x="3848100" y="3554413"/>
          <p14:tracePt t="5792" x="3848100" y="3544888"/>
          <p14:tracePt t="8407" x="3848100" y="3554413"/>
          <p14:tracePt t="8419" x="3830638" y="3554413"/>
          <p14:tracePt t="8431" x="3813175" y="3571875"/>
          <p14:tracePt t="8444" x="3786188" y="3581400"/>
          <p14:tracePt t="8455" x="3732213" y="3608388"/>
          <p14:tracePt t="8468" x="3697288" y="3633788"/>
          <p14:tracePt t="8483" x="3670300" y="3652838"/>
          <p14:tracePt t="8500" x="3652838" y="3660775"/>
          <p14:tracePt t="8517" x="3633788" y="3670300"/>
          <p14:tracePt t="8533" x="3581400" y="3687763"/>
          <p14:tracePt t="8550" x="3517900" y="3697288"/>
          <p14:tracePt t="8567" x="3357563" y="3724275"/>
          <p14:tracePt t="8583" x="3268663" y="3724275"/>
          <p14:tracePt t="8600" x="3179763" y="3724275"/>
          <p14:tracePt t="8616" x="3009900" y="3724275"/>
          <p14:tracePt t="8633" x="2901950" y="3724275"/>
          <p14:tracePt t="8650" x="2803525" y="3714750"/>
          <p14:tracePt t="8667" x="2608263" y="3714750"/>
          <p14:tracePt t="8683" x="2536825" y="3697288"/>
          <p14:tracePt t="8700" x="2473325" y="3687763"/>
          <p14:tracePt t="8701" x="2419350" y="3679825"/>
          <p14:tracePt t="8717" x="2393950" y="3679825"/>
          <p14:tracePt t="8733" x="2384425" y="3679825"/>
          <p14:tracePt t="8751" x="2347913" y="3679825"/>
          <p14:tracePt t="8767" x="2330450" y="3679825"/>
          <p14:tracePt t="8784" x="2312988" y="3679825"/>
          <p14:tracePt t="8801" x="2259013" y="3660775"/>
          <p14:tracePt t="8817" x="2232025" y="3643313"/>
          <p14:tracePt t="8834" x="2214563" y="3633788"/>
          <p14:tracePt t="8850" x="2152650" y="3598863"/>
          <p14:tracePt t="8867" x="2133600" y="3581400"/>
          <p14:tracePt t="8884" x="2108200" y="3571875"/>
          <p14:tracePt t="8901" x="2062163" y="3527425"/>
          <p14:tracePt t="8917" x="2036763" y="3500438"/>
          <p14:tracePt t="8935" x="2009775" y="3482975"/>
          <p14:tracePt t="8951" x="2009775" y="3473450"/>
          <p14:tracePt t="8968" x="2009775" y="3465513"/>
          <p14:tracePt t="9326" x="2000250" y="3465513"/>
          <p14:tracePt t="9340" x="1973263" y="3446463"/>
          <p14:tracePt t="9352" x="1955800" y="3438525"/>
          <p14:tracePt t="9364" x="1938338" y="3419475"/>
          <p14:tracePt t="9376" x="1901825" y="3402013"/>
          <p14:tracePt t="9388" x="1884363" y="3394075"/>
          <p14:tracePt t="9402" x="1847850" y="3367088"/>
          <p14:tracePt t="9419" x="1812925" y="3340100"/>
          <p14:tracePt t="9435" x="1768475" y="3303588"/>
          <p14:tracePt t="9452" x="1679575" y="3232150"/>
          <p14:tracePt t="9469" x="1633538" y="3197225"/>
          <p14:tracePt t="9488" x="1581150" y="3143250"/>
          <p14:tracePt t="9502" x="1562100" y="3116263"/>
          <p14:tracePt t="9519" x="1544638" y="3108325"/>
          <p14:tracePt t="9537" x="1517650" y="3081338"/>
          <p14:tracePt t="9552" x="1500188" y="3071813"/>
          <p14:tracePt t="9573" x="1500188" y="3062288"/>
          <p14:tracePt t="9597" x="1490663" y="3062288"/>
          <p14:tracePt t="9634" x="1482725" y="3054350"/>
          <p14:tracePt t="9646" x="1482725" y="3036888"/>
          <p14:tracePt t="9659" x="1465263" y="3027363"/>
          <p14:tracePt t="9671" x="1465263" y="3017838"/>
          <p14:tracePt t="9686" x="1455738" y="3009900"/>
          <p14:tracePt t="9707" x="1446213" y="3000375"/>
          <p14:tracePt t="9721" x="1446213" y="2990850"/>
          <p14:tracePt t="9736" x="1438275" y="2982913"/>
          <p14:tracePt t="9753" x="1428750" y="2973388"/>
          <p14:tracePt t="9770" x="1419225" y="2946400"/>
          <p14:tracePt t="9786" x="1411288" y="2938463"/>
          <p14:tracePt t="9803" x="1401763" y="2919413"/>
          <p14:tracePt t="9892" x="1401763" y="2911475"/>
          <p14:tracePt t="9928" x="1401763" y="2901950"/>
          <p14:tracePt t="9978" x="1401763" y="2894013"/>
          <p14:tracePt t="10003" x="1401763" y="2884488"/>
          <p14:tracePt t="10018" x="1393825" y="2884488"/>
          <p14:tracePt t="10027" x="1393825" y="2874963"/>
          <p14:tracePt t="10039" x="1393825" y="2867025"/>
          <p14:tracePt t="10063" x="1393825" y="2857500"/>
          <p14:tracePt t="10088" x="1393825" y="2847975"/>
          <p14:tracePt t="10100" x="1393825" y="2840038"/>
          <p14:tracePt t="10297" x="1393825" y="2830513"/>
          <p14:tracePt t="10358" x="1384300" y="2830513"/>
          <p14:tracePt t="11524" x="1401763" y="2830513"/>
          <p14:tracePt t="11537" x="1438275" y="2830513"/>
          <p14:tracePt t="11553" x="1500188" y="2830513"/>
          <p14:tracePt t="11561" x="1581150" y="2830513"/>
          <p14:tracePt t="11575" x="1704975" y="2830513"/>
          <p14:tracePt t="11591" x="1874838" y="2822575"/>
          <p14:tracePt t="11608" x="2108200" y="2795588"/>
          <p14:tracePt t="11626" x="2633663" y="2776538"/>
          <p14:tracePt t="11642" x="2867025" y="2776538"/>
          <p14:tracePt t="11658" x="3036888" y="2776538"/>
          <p14:tracePt t="11675" x="3295650" y="2776538"/>
          <p14:tracePt t="11692" x="3394075" y="2776538"/>
          <p14:tracePt t="11709" x="3536950" y="2776538"/>
          <p14:tracePt t="11725" x="3598863" y="2776538"/>
          <p14:tracePt t="11742" x="3643313" y="2776538"/>
          <p14:tracePt t="11759" x="3759200" y="2776538"/>
          <p14:tracePt t="11776" x="3822700" y="2786063"/>
          <p14:tracePt t="11792" x="3875088" y="2786063"/>
          <p14:tracePt t="11809" x="3983038" y="2786063"/>
          <p14:tracePt t="11825" x="4037013" y="2786063"/>
          <p14:tracePt t="11842" x="4071938" y="2786063"/>
          <p14:tracePt t="11859" x="4125913" y="2786063"/>
          <p14:tracePt t="11876" x="4133850" y="2786063"/>
          <p14:tracePt t="11893" x="4143375" y="2786063"/>
          <p14:tracePt t="11978" x="4143375" y="2795588"/>
          <p14:tracePt t="12678" x="4133850" y="2813050"/>
          <p14:tracePt t="12691" x="4081463" y="2857500"/>
          <p14:tracePt t="12702" x="4037013" y="2901950"/>
          <p14:tracePt t="12714" x="3973513" y="2965450"/>
          <p14:tracePt t="12728" x="3911600" y="3017838"/>
          <p14:tracePt t="12745" x="3830638" y="3089275"/>
          <p14:tracePt t="12761" x="3724275" y="3187700"/>
          <p14:tracePt t="12778" x="3482975" y="3384550"/>
          <p14:tracePt t="12795" x="3348038" y="3473450"/>
          <p14:tracePt t="12812" x="3170238" y="3616325"/>
          <p14:tracePt t="12828" x="2652713" y="4062413"/>
          <p14:tracePt t="12845" x="2322513" y="4322763"/>
          <p14:tracePt t="12862" x="1795463" y="4857750"/>
          <p14:tracePt t="12878" x="1608138" y="5027613"/>
          <p14:tracePt t="12895" x="1473200" y="5187950"/>
          <p14:tracePt t="12912" x="1339850" y="5384800"/>
          <p14:tracePt t="12928" x="1303338" y="5473700"/>
          <p14:tracePt t="12946" x="1276350" y="5527675"/>
          <p14:tracePt t="12962" x="1268413" y="5589588"/>
          <p14:tracePt t="12979" x="1268413" y="5608638"/>
          <p14:tracePt t="13181" x="1214438" y="5688013"/>
          <p14:tracePt t="13193" x="1152525" y="5803900"/>
          <p14:tracePt t="13207" x="1081088" y="5902325"/>
          <p14:tracePt t="13218" x="1027113" y="5983288"/>
          <p14:tracePt t="13231" x="982663" y="6027738"/>
          <p14:tracePt t="13246" x="938213" y="6072188"/>
          <p14:tracePt t="13263" x="911225" y="6108700"/>
          <p14:tracePt t="13280" x="857250" y="6170613"/>
          <p14:tracePt t="13296" x="847725" y="6180138"/>
          <p14:tracePt t="13313" x="839788" y="6197600"/>
          <p14:tracePt t="13330" x="830263" y="6197600"/>
          <p14:tracePt t="13353" x="830263" y="6205538"/>
          <p14:tracePt t="13367" x="822325" y="6224588"/>
          <p14:tracePt t="13380" x="795338" y="6251575"/>
          <p14:tracePt t="13397" x="768350" y="6286500"/>
          <p14:tracePt t="13413" x="741363" y="6330950"/>
          <p14:tracePt t="13430" x="669925" y="6394450"/>
          <p14:tracePt t="13447" x="642938" y="6438900"/>
          <p14:tracePt t="13465" x="598488" y="6491288"/>
          <p14:tracePt t="13480" x="598488" y="6500813"/>
          <p14:tracePt t="17441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41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91880" y="16288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52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820472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  - </a:t>
            </a:r>
            <a:r>
              <a:rPr lang="en-GB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7800" y="919800"/>
              <a:ext cx="5331240" cy="401868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8440" y="910440"/>
                <a:ext cx="5349960" cy="4037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24538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8"/>
          <a:stretch>
            <a:fillRect/>
          </a:stretch>
        </p:blipFill>
        <p:spPr bwMode="auto">
          <a:xfrm>
            <a:off x="928688" y="3925888"/>
            <a:ext cx="62865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To start the PowerPoint follow these steps…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8"/>
          <a:stretch>
            <a:fillRect/>
          </a:stretch>
        </p:blipFill>
        <p:spPr bwMode="auto">
          <a:xfrm>
            <a:off x="1035050" y="1952625"/>
            <a:ext cx="62865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06363" y="2306638"/>
            <a:ext cx="7932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1.</a:t>
            </a:r>
          </a:p>
        </p:txBody>
      </p:sp>
      <p:sp>
        <p:nvSpPr>
          <p:cNvPr id="6" name="Oval 5"/>
          <p:cNvSpPr/>
          <p:nvPr/>
        </p:nvSpPr>
        <p:spPr>
          <a:xfrm>
            <a:off x="5408613" y="1827213"/>
            <a:ext cx="811212" cy="501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79" name="TextBox 6"/>
          <p:cNvSpPr txBox="1">
            <a:spLocks noChangeArrowheads="1"/>
          </p:cNvSpPr>
          <p:nvPr/>
        </p:nvSpPr>
        <p:spPr bwMode="auto">
          <a:xfrm>
            <a:off x="212725" y="4341813"/>
            <a:ext cx="974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2.</a:t>
            </a:r>
          </a:p>
        </p:txBody>
      </p:sp>
      <p:sp>
        <p:nvSpPr>
          <p:cNvPr id="9" name="Oval 8"/>
          <p:cNvSpPr/>
          <p:nvPr/>
        </p:nvSpPr>
        <p:spPr>
          <a:xfrm>
            <a:off x="1449388" y="4189413"/>
            <a:ext cx="676275" cy="927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62322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50" y="116632"/>
            <a:ext cx="6444208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38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91880" y="16288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91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841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38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91880" y="16288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91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23528" y="260648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  -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sp>
        <p:nvSpPr>
          <p:cNvPr id="12" name="Oval 11"/>
          <p:cNvSpPr/>
          <p:nvPr/>
        </p:nvSpPr>
        <p:spPr>
          <a:xfrm>
            <a:off x="686236" y="1340768"/>
            <a:ext cx="1944216" cy="2880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38661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50" y="116632"/>
            <a:ext cx="6444208" cy="980728"/>
          </a:xfrm>
        </p:spPr>
        <p:txBody>
          <a:bodyPr/>
          <a:lstStyle/>
          <a:p>
            <a:pPr algn="l"/>
            <a:r>
              <a:rPr lang="en-GB" dirty="0">
                <a:latin typeface="HfW cursive bold" panose="00000500000000000000" pitchFamily="2" charset="0"/>
              </a:rPr>
              <a:t>Two digit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67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91880" y="16288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33</a:t>
            </a:r>
          </a:p>
        </p:txBody>
      </p:sp>
      <p:pic>
        <p:nvPicPr>
          <p:cNvPr id="10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0837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319"/>
          <a:stretch/>
        </p:blipFill>
        <p:spPr>
          <a:xfrm rot="16200000">
            <a:off x="2196762" y="4580101"/>
            <a:ext cx="1341911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149080"/>
            <a:ext cx="4846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Which one will he eat?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67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91880" y="16288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33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  -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pic>
        <p:nvPicPr>
          <p:cNvPr id="10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54058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BA84A11-4A10-47E1-BE3E-328B0B2CB290}"/>
              </a:ext>
            </a:extLst>
          </p:cNvPr>
          <p:cNvGrpSpPr/>
          <p:nvPr/>
        </p:nvGrpSpPr>
        <p:grpSpPr>
          <a:xfrm>
            <a:off x="791507" y="3417459"/>
            <a:ext cx="1903002" cy="584775"/>
            <a:chOff x="1020432" y="4998161"/>
            <a:chExt cx="1903002" cy="584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487A787-D6C8-4679-A189-D15C2E027E96}"/>
                </a:ext>
              </a:extLst>
            </p:cNvPr>
            <p:cNvSpPr/>
            <p:nvPr/>
          </p:nvSpPr>
          <p:spPr>
            <a:xfrm>
              <a:off x="1020432" y="5050172"/>
              <a:ext cx="532764" cy="532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D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DB7BC"/>
                  </a:solidFill>
                </a:rPr>
                <a:t>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2BD63F4-79E0-4B43-A0BF-0F2CE223FD70}"/>
                </a:ext>
              </a:extLst>
            </p:cNvPr>
            <p:cNvSpPr/>
            <p:nvPr/>
          </p:nvSpPr>
          <p:spPr>
            <a:xfrm>
              <a:off x="2390670" y="5050172"/>
              <a:ext cx="532764" cy="532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D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DB7BC"/>
                  </a:solidFill>
                </a:rPr>
                <a:t>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8022298-D85A-47D9-89C2-C4D12C713CDC}"/>
                </a:ext>
              </a:extLst>
            </p:cNvPr>
            <p:cNvSpPr/>
            <p:nvPr/>
          </p:nvSpPr>
          <p:spPr>
            <a:xfrm>
              <a:off x="1758573" y="4998161"/>
              <a:ext cx="4267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2DB7BC"/>
                  </a:solidFill>
                </a:rPr>
                <a:t>&lt;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1646682-2C5B-4DFB-BAAF-CEA90E21FB6B}"/>
              </a:ext>
            </a:extLst>
          </p:cNvPr>
          <p:cNvGrpSpPr/>
          <p:nvPr/>
        </p:nvGrpSpPr>
        <p:grpSpPr>
          <a:xfrm>
            <a:off x="3396280" y="3417459"/>
            <a:ext cx="1903002" cy="584775"/>
            <a:chOff x="3625205" y="4998161"/>
            <a:chExt cx="1903002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B4D8192-DB7D-4688-A10E-296A0E31CFF4}"/>
                </a:ext>
              </a:extLst>
            </p:cNvPr>
            <p:cNvSpPr/>
            <p:nvPr/>
          </p:nvSpPr>
          <p:spPr>
            <a:xfrm>
              <a:off x="3625205" y="5050172"/>
              <a:ext cx="532764" cy="532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D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DB7BC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343E892-F2BC-4D37-B93D-3563F8C54FE9}"/>
                </a:ext>
              </a:extLst>
            </p:cNvPr>
            <p:cNvSpPr/>
            <p:nvPr/>
          </p:nvSpPr>
          <p:spPr>
            <a:xfrm>
              <a:off x="4995443" y="5050172"/>
              <a:ext cx="532764" cy="532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D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DB7BC"/>
                  </a:solidFill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0B9F662-8039-433C-9A59-3273D1B5992D}"/>
                </a:ext>
              </a:extLst>
            </p:cNvPr>
            <p:cNvSpPr/>
            <p:nvPr/>
          </p:nvSpPr>
          <p:spPr>
            <a:xfrm>
              <a:off x="4363346" y="4998161"/>
              <a:ext cx="4267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2DB7BC"/>
                  </a:solidFill>
                </a:rPr>
                <a:t>=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5C2AA53-6565-48D6-84CF-87CC40F0BD44}"/>
              </a:ext>
            </a:extLst>
          </p:cNvPr>
          <p:cNvGrpSpPr/>
          <p:nvPr/>
        </p:nvGrpSpPr>
        <p:grpSpPr>
          <a:xfrm>
            <a:off x="6001053" y="3417459"/>
            <a:ext cx="1903002" cy="584775"/>
            <a:chOff x="6229978" y="4998161"/>
            <a:chExt cx="1903002" cy="584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8496B9C-0EF6-471E-B76E-C6A665C1887C}"/>
                </a:ext>
              </a:extLst>
            </p:cNvPr>
            <p:cNvSpPr/>
            <p:nvPr/>
          </p:nvSpPr>
          <p:spPr>
            <a:xfrm>
              <a:off x="6229978" y="5050172"/>
              <a:ext cx="532764" cy="532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D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DB7BC"/>
                  </a:solidFill>
                </a:rPr>
                <a:t>3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ABB9C06-AC9D-4D39-BE4B-ACDCEF329B0E}"/>
                </a:ext>
              </a:extLst>
            </p:cNvPr>
            <p:cNvSpPr/>
            <p:nvPr/>
          </p:nvSpPr>
          <p:spPr>
            <a:xfrm>
              <a:off x="7600216" y="5050172"/>
              <a:ext cx="532764" cy="532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D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DB7BC"/>
                  </a:solidFill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E62D43C-C295-48F1-A0BB-550EB41A3409}"/>
                </a:ext>
              </a:extLst>
            </p:cNvPr>
            <p:cNvSpPr/>
            <p:nvPr/>
          </p:nvSpPr>
          <p:spPr>
            <a:xfrm>
              <a:off x="6968119" y="4998161"/>
              <a:ext cx="4267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2DB7BC"/>
                  </a:solidFill>
                </a:rPr>
                <a:t>&gt;</a:t>
              </a:r>
            </a:p>
          </p:txBody>
        </p:sp>
      </p:grpSp>
      <p:pic>
        <p:nvPicPr>
          <p:cNvPr id="18" name="Picture 51">
            <a:extLst>
              <a:ext uri="{FF2B5EF4-FFF2-40B4-BE49-F238E27FC236}">
                <a16:creationId xmlns:a16="http://schemas.microsoft.com/office/drawing/2014/main" xmlns="" id="{E2D21B18-348F-432C-AD2C-C9B8DF7AB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2286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07B84C7-14D4-4EB2-9749-2522A883AA76}"/>
              </a:ext>
            </a:extLst>
          </p:cNvPr>
          <p:cNvGrpSpPr/>
          <p:nvPr/>
        </p:nvGrpSpPr>
        <p:grpSpPr>
          <a:xfrm>
            <a:off x="2268760" y="1587485"/>
            <a:ext cx="228600" cy="555944"/>
            <a:chOff x="2824852" y="3168187"/>
            <a:chExt cx="228600" cy="555944"/>
          </a:xfrm>
        </p:grpSpPr>
        <p:pic>
          <p:nvPicPr>
            <p:cNvPr id="20" name="Picture 51">
              <a:extLst>
                <a:ext uri="{FF2B5EF4-FFF2-40B4-BE49-F238E27FC236}">
                  <a16:creationId xmlns:a16="http://schemas.microsoft.com/office/drawing/2014/main" xmlns="" id="{353D2E54-FEAD-4789-B3F9-E3E24A43F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52" y="3497119"/>
              <a:ext cx="22860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1">
              <a:extLst>
                <a:ext uri="{FF2B5EF4-FFF2-40B4-BE49-F238E27FC236}">
                  <a16:creationId xmlns:a16="http://schemas.microsoft.com/office/drawing/2014/main" xmlns="" id="{7D720E48-08AA-48B4-9729-FF7C2B842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52" y="3333938"/>
              <a:ext cx="22860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1">
              <a:extLst>
                <a:ext uri="{FF2B5EF4-FFF2-40B4-BE49-F238E27FC236}">
                  <a16:creationId xmlns:a16="http://schemas.microsoft.com/office/drawing/2014/main" xmlns="" id="{4EF7C5F7-0BC8-44FC-AC8E-D7C1F04B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52" y="3168187"/>
              <a:ext cx="22860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Crocodile 2">
            <a:extLst>
              <a:ext uri="{FF2B5EF4-FFF2-40B4-BE49-F238E27FC236}">
                <a16:creationId xmlns:a16="http://schemas.microsoft.com/office/drawing/2014/main" xmlns="" id="{0C87CAC2-BF87-4E4D-AA88-AEC94EC51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9592" y="1268760"/>
            <a:ext cx="1473200" cy="111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9E9F2F5-40A5-4B89-B204-89D8FF5F167E}"/>
              </a:ext>
            </a:extLst>
          </p:cNvPr>
          <p:cNvCxnSpPr>
            <a:cxnSpLocks/>
          </p:cNvCxnSpPr>
          <p:nvPr/>
        </p:nvCxnSpPr>
        <p:spPr>
          <a:xfrm>
            <a:off x="3906886" y="2124216"/>
            <a:ext cx="88461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0C8EBE1-2D69-4176-B342-202DA83045D4}"/>
              </a:ext>
            </a:extLst>
          </p:cNvPr>
          <p:cNvCxnSpPr>
            <a:cxnSpLocks/>
          </p:cNvCxnSpPr>
          <p:nvPr/>
        </p:nvCxnSpPr>
        <p:spPr>
          <a:xfrm>
            <a:off x="3916018" y="1546490"/>
            <a:ext cx="88461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Equal Cubes 2">
            <a:extLst>
              <a:ext uri="{FF2B5EF4-FFF2-40B4-BE49-F238E27FC236}">
                <a16:creationId xmlns:a16="http://schemas.microsoft.com/office/drawing/2014/main" xmlns="" id="{89EE9A9F-823A-4891-A75C-8EA32D01EC06}"/>
              </a:ext>
            </a:extLst>
          </p:cNvPr>
          <p:cNvGrpSpPr/>
          <p:nvPr/>
        </p:nvGrpSpPr>
        <p:grpSpPr>
          <a:xfrm>
            <a:off x="4435073" y="1649369"/>
            <a:ext cx="228655" cy="393678"/>
            <a:chOff x="5071239" y="4001269"/>
            <a:chExt cx="228655" cy="393678"/>
          </a:xfrm>
        </p:grpSpPr>
        <p:pic>
          <p:nvPicPr>
            <p:cNvPr id="27" name="Picture 51">
              <a:extLst>
                <a:ext uri="{FF2B5EF4-FFF2-40B4-BE49-F238E27FC236}">
                  <a16:creationId xmlns:a16="http://schemas.microsoft.com/office/drawing/2014/main" xmlns="" id="{DC93549E-F223-4574-8F65-39D19528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239" y="4167935"/>
              <a:ext cx="22860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1">
              <a:extLst>
                <a:ext uri="{FF2B5EF4-FFF2-40B4-BE49-F238E27FC236}">
                  <a16:creationId xmlns:a16="http://schemas.microsoft.com/office/drawing/2014/main" xmlns="" id="{42D7F3F1-C3D9-4FA5-AD59-8F655C69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294" y="4001269"/>
              <a:ext cx="22860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Equal Cubes">
            <a:extLst>
              <a:ext uri="{FF2B5EF4-FFF2-40B4-BE49-F238E27FC236}">
                <a16:creationId xmlns:a16="http://schemas.microsoft.com/office/drawing/2014/main" xmlns="" id="{51DF640F-4392-4617-8DE1-77127BB88321}"/>
              </a:ext>
            </a:extLst>
          </p:cNvPr>
          <p:cNvGrpSpPr/>
          <p:nvPr/>
        </p:nvGrpSpPr>
        <p:grpSpPr>
          <a:xfrm>
            <a:off x="4009353" y="1651970"/>
            <a:ext cx="228655" cy="393678"/>
            <a:chOff x="5071239" y="4001269"/>
            <a:chExt cx="228655" cy="393678"/>
          </a:xfrm>
        </p:grpSpPr>
        <p:pic>
          <p:nvPicPr>
            <p:cNvPr id="30" name="Picture 51">
              <a:extLst>
                <a:ext uri="{FF2B5EF4-FFF2-40B4-BE49-F238E27FC236}">
                  <a16:creationId xmlns:a16="http://schemas.microsoft.com/office/drawing/2014/main" xmlns="" id="{B2A2BC5D-43F8-4E02-B779-5709740E4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239" y="4167935"/>
              <a:ext cx="22860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1">
              <a:extLst>
                <a:ext uri="{FF2B5EF4-FFF2-40B4-BE49-F238E27FC236}">
                  <a16:creationId xmlns:a16="http://schemas.microsoft.com/office/drawing/2014/main" xmlns="" id="{D3C22688-F075-4429-AE38-1114BC767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294" y="4001269"/>
              <a:ext cx="22860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A0469C8-76CB-4001-B842-1C818148B052}"/>
              </a:ext>
            </a:extLst>
          </p:cNvPr>
          <p:cNvGrpSpPr/>
          <p:nvPr/>
        </p:nvGrpSpPr>
        <p:grpSpPr>
          <a:xfrm>
            <a:off x="6444208" y="1484784"/>
            <a:ext cx="283100" cy="685943"/>
            <a:chOff x="1594322" y="3060608"/>
            <a:chExt cx="283100" cy="685943"/>
          </a:xfrm>
        </p:grpSpPr>
        <p:pic>
          <p:nvPicPr>
            <p:cNvPr id="33" name="Picture 51">
              <a:extLst>
                <a:ext uri="{FF2B5EF4-FFF2-40B4-BE49-F238E27FC236}">
                  <a16:creationId xmlns:a16="http://schemas.microsoft.com/office/drawing/2014/main" xmlns="" id="{EB4BEA62-AC4B-40D6-919B-9E9EF521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322" y="3465686"/>
              <a:ext cx="282830" cy="28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1">
              <a:extLst>
                <a:ext uri="{FF2B5EF4-FFF2-40B4-BE49-F238E27FC236}">
                  <a16:creationId xmlns:a16="http://schemas.microsoft.com/office/drawing/2014/main" xmlns="" id="{38A8F91A-F006-4757-91D6-47BF14465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592" y="3262158"/>
              <a:ext cx="282830" cy="28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1">
              <a:extLst>
                <a:ext uri="{FF2B5EF4-FFF2-40B4-BE49-F238E27FC236}">
                  <a16:creationId xmlns:a16="http://schemas.microsoft.com/office/drawing/2014/main" xmlns="" id="{F57A69EF-C81D-4B08-9171-3CD21C9B9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322" y="3060608"/>
              <a:ext cx="282830" cy="28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Crocodile 1">
            <a:extLst>
              <a:ext uri="{FF2B5EF4-FFF2-40B4-BE49-F238E27FC236}">
                <a16:creationId xmlns:a16="http://schemas.microsoft.com/office/drawing/2014/main" xmlns="" id="{50F03DEC-A35D-4A1F-9F3F-66C0CA2DE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6216" y="1196752"/>
            <a:ext cx="1473200" cy="111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1">
            <a:extLst>
              <a:ext uri="{FF2B5EF4-FFF2-40B4-BE49-F238E27FC236}">
                <a16:creationId xmlns:a16="http://schemas.microsoft.com/office/drawing/2014/main" xmlns="" id="{E422E3D5-E9A6-439A-94AA-ED80239CF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00808"/>
            <a:ext cx="2286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4433ECC-638C-41E4-9969-14E8F26945D0}"/>
              </a:ext>
            </a:extLst>
          </p:cNvPr>
          <p:cNvSpPr txBox="1"/>
          <p:nvPr/>
        </p:nvSpPr>
        <p:spPr>
          <a:xfrm>
            <a:off x="860696" y="4247831"/>
            <a:ext cx="1837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 is less than 3.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7376AFF-D5C3-41DC-87CD-8B7D9EE50B2F}"/>
              </a:ext>
            </a:extLst>
          </p:cNvPr>
          <p:cNvSpPr txBox="1"/>
          <p:nvPr/>
        </p:nvSpPr>
        <p:spPr>
          <a:xfrm>
            <a:off x="3523955" y="4247831"/>
            <a:ext cx="1711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 is equal to 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0A7C720-0C52-4DA6-B551-D3196B7D6DDD}"/>
              </a:ext>
            </a:extLst>
          </p:cNvPr>
          <p:cNvSpPr txBox="1"/>
          <p:nvPr/>
        </p:nvSpPr>
        <p:spPr>
          <a:xfrm>
            <a:off x="5892325" y="4247831"/>
            <a:ext cx="215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3 is greater than 1.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51520" y="260648"/>
            <a:ext cx="2685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HfW cursive bold" panose="00000500000000000000" pitchFamily="2" charset="0"/>
              </a:rPr>
              <a:t>Let’s Learn: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76261488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1105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05243 -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4566 4.0740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0.04444 -2.96296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-0.05695 4.81481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0.09132 -1.85185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  <p:extLst>
    <p:ext uri="{3A86A75C-4F4B-4683-9AE1-C65F6400EC91}">
      <p14:laserTraceLst xmlns:p14="http://schemas.microsoft.com/office/powerpoint/2010/main">
        <p14:tracePtLst>
          <p14:tracePt t="5300" x="633413" y="5062538"/>
          <p14:tracePt t="8238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0872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67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83968" y="155679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33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15" name="Crocodile 1">
            <a:extLst>
              <a:ext uri="{FF2B5EF4-FFF2-40B4-BE49-F238E27FC236}">
                <a16:creationId xmlns:a16="http://schemas.microsoft.com/office/drawing/2014/main" xmlns="" id="{50F03DEC-A35D-4A1F-9F3F-66C0CA2DE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1700808"/>
            <a:ext cx="1473200" cy="111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7017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9" x="714375" y="4973638"/>
          <p14:tracePt t="5021" x="750888" y="4884738"/>
          <p14:tracePt t="5035" x="830263" y="4768850"/>
          <p14:tracePt t="5055" x="1036638" y="4446588"/>
          <p14:tracePt t="5068" x="1116013" y="4303713"/>
          <p14:tracePt t="5083" x="1187450" y="4197350"/>
          <p14:tracePt t="5097" x="1250950" y="4098925"/>
          <p14:tracePt t="5111" x="1339850" y="3973513"/>
          <p14:tracePt t="5131" x="1517650" y="3697288"/>
          <p14:tracePt t="5146" x="1608138" y="3589338"/>
          <p14:tracePt t="5160" x="1660525" y="3490913"/>
          <p14:tracePt t="5175" x="1724025" y="3384550"/>
          <p14:tracePt t="5189" x="1724025" y="3367088"/>
          <p14:tracePt t="5210" x="1731963" y="3357563"/>
          <p14:tracePt t="5225" x="1741488" y="3348038"/>
          <p14:tracePt t="5350" x="1741488" y="3340100"/>
          <p14:tracePt t="5381" x="1741488" y="3322638"/>
          <p14:tracePt t="5412" x="1741488" y="3313113"/>
          <p14:tracePt t="5940" x="1751013" y="3313113"/>
          <p14:tracePt t="5972" x="1768475" y="3313113"/>
          <p14:tracePt t="5991" x="1776413" y="3322638"/>
          <p14:tracePt t="6006" x="1785938" y="3330575"/>
          <p14:tracePt t="6019" x="1795463" y="3330575"/>
          <p14:tracePt t="6033" x="1812925" y="3348038"/>
          <p14:tracePt t="6048" x="1847850" y="3367088"/>
          <p14:tracePt t="6063" x="1874838" y="3394075"/>
          <p14:tracePt t="6083" x="1982788" y="3455988"/>
          <p14:tracePt t="6098" x="2036763" y="3482975"/>
          <p14:tracePt t="6111" x="2108200" y="3509963"/>
          <p14:tracePt t="6130" x="2160588" y="3527425"/>
          <p14:tracePt t="6145" x="2295525" y="3562350"/>
          <p14:tracePt t="6159" x="2374900" y="3581400"/>
          <p14:tracePt t="6173" x="2438400" y="3589338"/>
          <p14:tracePt t="6193" x="2562225" y="3616325"/>
          <p14:tracePt t="6210" x="2616200" y="3625850"/>
          <p14:tracePt t="6225" x="2687638" y="3625850"/>
          <p14:tracePt t="6239" x="2759075" y="3633788"/>
          <p14:tracePt t="6253" x="2840038" y="3633788"/>
          <p14:tracePt t="6270" x="2955925" y="3633788"/>
          <p14:tracePt t="6286" x="3036888" y="3633788"/>
          <p14:tracePt t="6304" x="3214688" y="3625850"/>
          <p14:tracePt t="6320" x="3303588" y="3616325"/>
          <p14:tracePt t="6337" x="3402013" y="3608388"/>
          <p14:tracePt t="6354" x="3616325" y="3562350"/>
          <p14:tracePt t="6380" x="3786188" y="3500438"/>
          <p14:tracePt t="6395" x="3867150" y="3482975"/>
          <p14:tracePt t="6408" x="3938588" y="3446463"/>
          <p14:tracePt t="6428" x="4081463" y="3402013"/>
          <p14:tracePt t="6441" x="4133850" y="3375025"/>
          <p14:tracePt t="6461" x="4179888" y="3348038"/>
          <p14:tracePt t="6475" x="4232275" y="3322638"/>
          <p14:tracePt t="6501" x="4259263" y="3295650"/>
          <p14:tracePt t="6516" x="4268788" y="3286125"/>
          <p14:tracePt t="6535" x="4276725" y="3276600"/>
          <p14:tracePt t="6550" x="4276725" y="3268663"/>
          <p14:tracePt t="6564" x="4303713" y="3241675"/>
          <p14:tracePt t="6579" x="4330700" y="3214688"/>
          <p14:tracePt t="6599" x="4348163" y="3187700"/>
          <p14:tracePt t="6613" x="4375150" y="3152775"/>
          <p14:tracePt t="6628" x="4429125" y="3098800"/>
          <p14:tracePt t="6641" x="4465638" y="3044825"/>
          <p14:tracePt t="6661" x="4491038" y="3000375"/>
          <p14:tracePt t="6675" x="4491038" y="2990850"/>
          <p14:tracePt t="11094" x="4224338" y="3224213"/>
          <p14:tracePt t="11108" x="3990975" y="3384550"/>
          <p14:tracePt t="11121" x="3795713" y="3527425"/>
          <p14:tracePt t="11142" x="3429000" y="3768725"/>
          <p14:tracePt t="11156" x="3286125" y="3830638"/>
          <p14:tracePt t="11170" x="3187700" y="3867150"/>
          <p14:tracePt t="11184" x="3108325" y="3894138"/>
          <p14:tracePt t="11200" x="3036888" y="3911600"/>
          <p14:tracePt t="11217" x="2938463" y="3929063"/>
          <p14:tracePt t="11234" x="2901950" y="3938588"/>
          <p14:tracePt t="11251" x="2857500" y="3938588"/>
          <p14:tracePt t="11267" x="2840038" y="3938588"/>
          <p14:tracePt t="11294" x="2830513" y="3938588"/>
          <p14:tracePt t="11373" x="2822575" y="3929063"/>
          <p14:tracePt t="11763" x="2813050" y="3929063"/>
          <p14:tracePt t="11777" x="2795588" y="3929063"/>
          <p14:tracePt t="11791" x="2768600" y="3929063"/>
          <p14:tracePt t="11810" x="2741613" y="3929063"/>
          <p14:tracePt t="11824" x="2705100" y="3929063"/>
          <p14:tracePt t="11837" x="2670175" y="3929063"/>
          <p14:tracePt t="11858" x="2554288" y="3938588"/>
          <p14:tracePt t="11871" x="2500313" y="3946525"/>
          <p14:tracePt t="11891" x="2401888" y="3956050"/>
          <p14:tracePt t="11905" x="2347913" y="3956050"/>
          <p14:tracePt t="11919" x="2312988" y="3956050"/>
          <p14:tracePt t="11936" x="2259013" y="3956050"/>
          <p14:tracePt t="11952" x="2143125" y="3938588"/>
          <p14:tracePt t="11969" x="2062163" y="3911600"/>
          <p14:tracePt t="11978" x="1982788" y="3875088"/>
          <p14:tracePt t="11993" x="1901825" y="3840163"/>
          <p14:tracePt t="12008" x="1830388" y="3803650"/>
          <p14:tracePt t="12025" x="1687513" y="3687763"/>
          <p14:tracePt t="12040" x="1625600" y="3625850"/>
          <p14:tracePt t="12056" x="1562100" y="3562350"/>
          <p14:tracePt t="12076" x="1455738" y="3419475"/>
          <p14:tracePt t="12090" x="1411288" y="3367088"/>
          <p14:tracePt t="12103" x="1366838" y="3322638"/>
          <p14:tracePt t="12125" x="1285875" y="3251200"/>
          <p14:tracePt t="12139" x="1258888" y="3224213"/>
          <p14:tracePt t="12153" x="1231900" y="3197225"/>
          <p14:tracePt t="12170" x="1214438" y="3179763"/>
          <p14:tracePt t="12171" x="1204913" y="3170238"/>
          <p14:tracePt t="12186" x="1204913" y="3152775"/>
          <p14:tracePt t="12447" x="1196975" y="3143250"/>
          <p14:tracePt t="12462" x="1187450" y="3133725"/>
          <p14:tracePt t="12481" x="1169988" y="3108325"/>
          <p14:tracePt t="12496" x="1152525" y="3089275"/>
          <p14:tracePt t="12510" x="1133475" y="3062288"/>
          <p14:tracePt t="12524" x="1098550" y="3044825"/>
          <p14:tracePt t="12544" x="1009650" y="2982913"/>
          <p14:tracePt t="12557" x="965200" y="2946400"/>
          <p14:tracePt t="12577" x="857250" y="2874963"/>
          <p14:tracePt t="12592" x="803275" y="2813050"/>
          <p14:tracePt t="12605" x="750888" y="2768600"/>
          <p14:tracePt t="12621" x="696913" y="2724150"/>
          <p14:tracePt t="12638" x="625475" y="2643188"/>
          <p14:tracePt t="12655" x="588963" y="2608263"/>
          <p14:tracePt t="12671" x="554038" y="2571750"/>
          <p14:tracePt t="12688" x="509588" y="2473325"/>
          <p14:tracePt t="12714" x="482600" y="2384425"/>
          <p14:tracePt t="12728" x="482600" y="2330450"/>
          <p14:tracePt t="12742" x="482600" y="2295525"/>
          <p14:tracePt t="12762" x="482600" y="2251075"/>
          <p14:tracePt t="12776" x="482600" y="2224088"/>
          <p14:tracePt t="12788" x="482600" y="2205038"/>
          <p14:tracePt t="12809" x="482600" y="2187575"/>
          <p14:tracePt t="12822" x="482600" y="2125663"/>
          <p14:tracePt t="12838" x="482600" y="2081213"/>
          <p14:tracePt t="12855" x="490538" y="2027238"/>
          <p14:tracePt t="12872" x="561975" y="1911350"/>
          <p14:tracePt t="12888" x="608013" y="1866900"/>
          <p14:tracePt t="12905" x="652463" y="1812925"/>
          <p14:tracePt t="12922" x="795338" y="1643063"/>
          <p14:tracePt t="12948" x="965200" y="1446213"/>
          <p14:tracePt t="12961" x="1044575" y="1374775"/>
          <p14:tracePt t="12982" x="1179513" y="1295400"/>
          <p14:tracePt t="12996" x="1231900" y="1268413"/>
          <p14:tracePt t="13009" x="1268413" y="1268413"/>
          <p14:tracePt t="13023" x="1312863" y="1268413"/>
          <p14:tracePt t="13044" x="1393825" y="1268413"/>
          <p14:tracePt t="13070" x="1509713" y="1268413"/>
          <p14:tracePt t="13090" x="1571625" y="1268413"/>
          <p14:tracePt t="13104" x="1697038" y="1285875"/>
          <p14:tracePt t="13118" x="1751013" y="1312863"/>
          <p14:tracePt t="13133" x="1795463" y="1330325"/>
          <p14:tracePt t="13147" x="1839913" y="1357313"/>
          <p14:tracePt t="13167" x="1911350" y="1419225"/>
          <p14:tracePt t="13180" x="1946275" y="1473200"/>
          <p14:tracePt t="13194" x="1973263" y="1527175"/>
          <p14:tracePt t="13216" x="2017713" y="1660525"/>
          <p14:tracePt t="13231" x="2036763" y="1704975"/>
          <p14:tracePt t="13246" x="2054225" y="1785938"/>
          <p14:tracePt t="13259" x="2081213" y="1857375"/>
          <p14:tracePt t="13279" x="2108200" y="2054225"/>
          <p14:tracePt t="13293" x="2116138" y="2152650"/>
          <p14:tracePt t="13306" x="2125663" y="2241550"/>
          <p14:tracePt t="13324" x="2152650" y="2384425"/>
          <p14:tracePt t="13340" x="2170113" y="2455863"/>
          <p14:tracePt t="13356" x="2205038" y="2544763"/>
          <p14:tracePt t="13374" x="2251075" y="2732088"/>
          <p14:tracePt t="13399" x="2303463" y="2919413"/>
          <p14:tracePt t="13414" x="2312988" y="3009900"/>
          <p14:tracePt t="13433" x="2322513" y="3108325"/>
          <p14:tracePt t="13447" x="2347913" y="3268663"/>
          <p14:tracePt t="13462" x="2347913" y="3340100"/>
          <p14:tracePt t="13475" x="2347913" y="3402013"/>
          <p14:tracePt t="13496" x="2347913" y="3438525"/>
          <p14:tracePt t="13509" x="2347913" y="3473450"/>
          <p14:tracePt t="13528" x="2330450" y="3482975"/>
          <p14:tracePt t="13542" x="2303463" y="3482975"/>
          <p14:tracePt t="13557" x="2259013" y="3482975"/>
          <p14:tracePt t="13574" x="2133600" y="3482975"/>
          <p14:tracePt t="13590" x="2062163" y="3482975"/>
          <p14:tracePt t="13608" x="1874838" y="3482975"/>
          <p14:tracePt t="13634" x="1704975" y="3482975"/>
          <p14:tracePt t="13648" x="1598613" y="3482975"/>
          <p14:tracePt t="13668" x="1419225" y="3482975"/>
          <p14:tracePt t="13682" x="1330325" y="3473450"/>
          <p14:tracePt t="13695" x="1258888" y="3455988"/>
          <p14:tracePt t="13715" x="1169988" y="3438525"/>
          <p14:tracePt t="13729" x="1027113" y="3394075"/>
          <p14:tracePt t="13743" x="965200" y="3367088"/>
          <p14:tracePt t="13758" x="893763" y="3340100"/>
          <p14:tracePt t="13774" x="830263" y="3303588"/>
          <p14:tracePt t="13791" x="723900" y="3232150"/>
          <p14:tracePt t="13808" x="679450" y="3187700"/>
          <p14:tracePt t="13824" x="615950" y="3143250"/>
          <p14:tracePt t="13841" x="544513" y="3009900"/>
          <p14:tracePt t="13867" x="473075" y="2867025"/>
          <p14:tracePt t="13881" x="446088" y="2803525"/>
          <p14:tracePt t="13901" x="411163" y="2670175"/>
          <p14:tracePt t="13915" x="393700" y="2633663"/>
          <p14:tracePt t="13929" x="384175" y="2581275"/>
          <p14:tracePt t="13949" x="374650" y="2490788"/>
          <p14:tracePt t="13964" x="374650" y="2455863"/>
          <p14:tracePt t="13977" x="374650" y="2419350"/>
          <p14:tracePt t="13991" x="374650" y="2393950"/>
          <p14:tracePt t="14012" x="374650" y="2322513"/>
          <p14:tracePt t="14025" x="384175" y="2295525"/>
          <p14:tracePt t="14042" x="411163" y="2241550"/>
          <p14:tracePt t="14058" x="428625" y="2197100"/>
          <p14:tracePt t="14075" x="473075" y="2108200"/>
          <p14:tracePt t="14102" x="509588" y="2036763"/>
          <p14:tracePt t="14116" x="544513" y="1990725"/>
          <p14:tracePt t="14130" x="588963" y="1928813"/>
          <p14:tracePt t="14151" x="723900" y="1795463"/>
          <p14:tracePt t="14165" x="785813" y="1741488"/>
          <p14:tracePt t="14180" x="847725" y="1687513"/>
          <p14:tracePt t="14199" x="965200" y="1616075"/>
          <p14:tracePt t="14215" x="1017588" y="1598613"/>
          <p14:tracePt t="14229" x="1071563" y="1581150"/>
          <p14:tracePt t="14242" x="1125538" y="1554163"/>
          <p14:tracePt t="14259" x="1196975" y="1527175"/>
          <p14:tracePt t="14276" x="1231900" y="1527175"/>
          <p14:tracePt t="14292" x="1258888" y="1527175"/>
          <p14:tracePt t="14309" x="1347788" y="1527175"/>
          <p14:tracePt t="14326" x="1411288" y="1581150"/>
          <p14:tracePt t="14333" x="1473200" y="1625600"/>
          <p14:tracePt t="14352" x="1544638" y="1697038"/>
          <p14:tracePt t="14366" x="1598613" y="1776413"/>
          <p14:tracePt t="14382" x="1724025" y="1911350"/>
          <p14:tracePt t="14401" x="1776413" y="1965325"/>
          <p14:tracePt t="14416" x="1893888" y="2081213"/>
          <p14:tracePt t="14430" x="1938338" y="2125663"/>
          <p14:tracePt t="14449" x="1965325" y="2179638"/>
          <p14:tracePt t="14464" x="1990725" y="2232025"/>
          <p14:tracePt t="14476" x="2009775" y="2286000"/>
          <p14:tracePt t="14493" x="2036763" y="2411413"/>
          <p14:tracePt t="14510" x="2044700" y="2473325"/>
          <p14:tracePt t="14527" x="2044700" y="2589213"/>
          <p14:tracePt t="14543" x="2044700" y="2652713"/>
          <p14:tracePt t="14560" x="2027238" y="2714625"/>
          <p14:tracePt t="14577" x="1990725" y="2795588"/>
          <p14:tracePt t="14603" x="1982788" y="2847975"/>
          <p14:tracePt t="14618" x="1973263" y="2847975"/>
          <p14:tracePt t="14631" x="1973263" y="2857500"/>
          <p14:tracePt t="14651" x="1965325" y="2857500"/>
          <p14:tracePt t="14868" x="1965325" y="2847975"/>
          <p14:tracePt t="15301" x="1973263" y="2847975"/>
          <p14:tracePt t="15334" x="1982788" y="2847975"/>
          <p14:tracePt t="15348" x="1990725" y="2847975"/>
          <p14:tracePt t="15368" x="2000250" y="2847975"/>
          <p14:tracePt t="15394" x="2009775" y="2847975"/>
          <p14:tracePt t="15426" x="2017713" y="2847975"/>
          <p14:tracePt t="15451" x="2027238" y="2847975"/>
          <p14:tracePt t="15490" x="2036763" y="2847975"/>
          <p14:tracePt t="15504" x="2044700" y="2847975"/>
          <p14:tracePt t="15524" x="2071688" y="2840038"/>
          <p14:tracePt t="15539" x="2108200" y="2822575"/>
          <p14:tracePt t="15553" x="2170113" y="2803525"/>
          <p14:tracePt t="15568" x="2259013" y="2768600"/>
          <p14:tracePt t="15584" x="2517775" y="2652713"/>
          <p14:tracePt t="15605" x="2670175" y="2608263"/>
          <p14:tracePt t="15620" x="3027363" y="2509838"/>
          <p14:tracePt t="15633" x="3160713" y="2490788"/>
          <p14:tracePt t="15647" x="3286125" y="2465388"/>
          <p14:tracePt t="15663" x="3411538" y="2438400"/>
          <p14:tracePt t="15679" x="3509963" y="2428875"/>
          <p14:tracePt t="15696" x="3660775" y="2384425"/>
          <p14:tracePt t="15713" x="3714750" y="2357438"/>
          <p14:tracePt t="15730" x="3822700" y="2303463"/>
          <p14:tracePt t="15753" x="3875088" y="2286000"/>
          <p14:tracePt t="15772" x="4000500" y="2259013"/>
          <p14:tracePt t="15787" x="4062413" y="2259013"/>
          <p14:tracePt t="15802" x="4116388" y="2251075"/>
          <p14:tracePt t="15821" x="4224338" y="2251075"/>
          <p14:tracePt t="15836" x="4276725" y="2251075"/>
          <p14:tracePt t="15850" x="4322763" y="2251075"/>
          <p14:tracePt t="15863" x="4367213" y="2251075"/>
          <p14:tracePt t="15880" x="4394200" y="2259013"/>
          <p14:tracePt t="15897" x="4402138" y="2268538"/>
          <p14:tracePt t="16864" x="4438650" y="2295525"/>
          <p14:tracePt t="16879" x="4465638" y="2322513"/>
          <p14:tracePt t="16894" x="4500563" y="2339975"/>
          <p14:tracePt t="16908" x="4598988" y="2419350"/>
          <p14:tracePt t="16928" x="4643438" y="2455863"/>
          <p14:tracePt t="16943" x="4679950" y="2490788"/>
          <p14:tracePt t="16958" x="4705350" y="2527300"/>
          <p14:tracePt t="16973" x="4768850" y="2581275"/>
          <p14:tracePt t="16990" x="4795838" y="2608263"/>
          <p14:tracePt t="17006" x="4840288" y="2643188"/>
          <p14:tracePt t="17024" x="4902200" y="2687638"/>
          <p14:tracePt t="17040" x="4946650" y="2714625"/>
          <p14:tracePt t="17057" x="5027613" y="2732088"/>
          <p14:tracePt t="17085" x="5116513" y="2724150"/>
          <p14:tracePt t="17098" x="5160963" y="2705100"/>
          <p14:tracePt t="17114" x="5205413" y="2670175"/>
          <p14:tracePt t="17129" x="5313363" y="2562225"/>
          <p14:tracePt t="17145" x="5394325" y="2473325"/>
          <p14:tracePt t="17160" x="5491163" y="2393950"/>
          <p14:tracePt t="17175" x="5581650" y="2295525"/>
          <p14:tracePt t="17190" x="5661025" y="2214563"/>
          <p14:tracePt t="17211" x="5848350" y="2062163"/>
          <p14:tracePt t="17221" x="5946775" y="1982788"/>
          <p14:tracePt t="17236" x="6045200" y="1911350"/>
          <p14:tracePt t="17257" x="6161088" y="1785938"/>
          <p14:tracePt t="17272" x="6170613" y="1758950"/>
          <p14:tracePt t="17286" x="6188075" y="1751013"/>
          <p14:tracePt t="17301" x="6188075" y="1724025"/>
          <p14:tracePt t="17317" x="6188075" y="1704975"/>
          <p14:tracePt t="17334" x="6180138" y="1670050"/>
          <p14:tracePt t="17351" x="6089650" y="1527175"/>
          <p14:tracePt t="17368" x="6037263" y="1455738"/>
          <p14:tracePt t="17375" x="5956300" y="1411288"/>
          <p14:tracePt t="17395" x="5867400" y="1366838"/>
          <p14:tracePt t="17410" x="5768975" y="1330325"/>
          <p14:tracePt t="17425" x="5554663" y="1241425"/>
          <p14:tracePt t="17440" x="5438775" y="1204913"/>
          <p14:tracePt t="17460" x="5340350" y="1179513"/>
          <p14:tracePt t="17475" x="5197475" y="1116013"/>
          <p14:tracePt t="17489" x="5133975" y="1098550"/>
          <p14:tracePt t="17504" x="5089525" y="1089025"/>
          <p14:tracePt t="17519" x="5045075" y="1081088"/>
          <p14:tracePt t="17535" x="4965700" y="1071563"/>
          <p14:tracePt t="17551" x="4919663" y="1062038"/>
          <p14:tracePt t="17568" x="4875213" y="1062038"/>
          <p14:tracePt t="17585" x="4759325" y="1062038"/>
          <p14:tracePt t="17602" x="4714875" y="1062038"/>
          <p14:tracePt t="17609" x="4643438" y="1062038"/>
          <p14:tracePt t="17629" x="4589463" y="1062038"/>
          <p14:tracePt t="17644" x="4537075" y="1071563"/>
          <p14:tracePt t="17659" x="4456113" y="1098550"/>
          <p14:tracePt t="17674" x="4411663" y="1133475"/>
          <p14:tracePt t="17689" x="4375150" y="1169988"/>
          <p14:tracePt t="17710" x="4295775" y="1250950"/>
          <p14:tracePt t="17725" x="4259263" y="1303338"/>
          <p14:tracePt t="17739" x="4214813" y="1357313"/>
          <p14:tracePt t="17753" x="4179888" y="1428750"/>
          <p14:tracePt t="17769" x="4098925" y="1554163"/>
          <p14:tracePt t="17785" x="4054475" y="1625600"/>
          <p14:tracePt t="17802" x="4017963" y="1687513"/>
          <p14:tracePt t="17819" x="3929063" y="1822450"/>
          <p14:tracePt t="17836" x="3902075" y="1874838"/>
          <p14:tracePt t="17843" x="3875088" y="1928813"/>
          <p14:tracePt t="17863" x="3848100" y="1973263"/>
          <p14:tracePt t="17878" x="3840163" y="2054225"/>
          <p14:tracePt t="17893" x="3840163" y="2089150"/>
          <p14:tracePt t="17907" x="3857625" y="2152650"/>
          <p14:tracePt t="17922" x="3919538" y="2259013"/>
          <p14:tracePt t="17943" x="4133850" y="2536825"/>
          <p14:tracePt t="17958" x="4268788" y="2687638"/>
          <p14:tracePt t="17972" x="4402138" y="2813050"/>
          <p14:tracePt t="17986" x="4518025" y="2919413"/>
          <p14:tracePt t="18003" x="4687888" y="3044825"/>
          <p14:tracePt t="18019" x="4776788" y="3098800"/>
          <p14:tracePt t="18037" x="4857750" y="3143250"/>
          <p14:tracePt t="18037" x="4929188" y="3197225"/>
          <p14:tracePt t="18053" x="4983163" y="3224213"/>
          <p14:tracePt t="18070" x="5018088" y="3251200"/>
          <p14:tracePt t="18077" x="5045075" y="3259138"/>
          <p14:tracePt t="18098" x="5062538" y="3259138"/>
          <p14:tracePt t="18113" x="5072063" y="3259138"/>
          <p14:tracePt t="18129" x="5099050" y="3232150"/>
          <p14:tracePt t="18144" x="5160963" y="3143250"/>
          <p14:tracePt t="18159" x="5259388" y="3000375"/>
          <p14:tracePt t="18174" x="5446713" y="2724150"/>
          <p14:tracePt t="18189" x="5527675" y="2598738"/>
          <p14:tracePt t="18212" x="5697538" y="2384425"/>
          <p14:tracePt t="18233" x="5768975" y="2295525"/>
          <p14:tracePt t="18254" x="5875338" y="2152650"/>
          <p14:tracePt t="18268" x="5894388" y="2133600"/>
          <p14:tracePt t="18283" x="5902325" y="2108200"/>
          <p14:tracePt t="18298" x="5902325" y="2098675"/>
          <p14:tracePt t="18312" x="5894388" y="2062163"/>
          <p14:tracePt t="18333" x="5803900" y="1893888"/>
          <p14:tracePt t="18348" x="5768975" y="1812925"/>
          <p14:tracePt t="18363" x="5741988" y="1741488"/>
          <p14:tracePt t="18377" x="5724525" y="1687513"/>
          <p14:tracePt t="18393" x="5688013" y="1616075"/>
          <p14:tracePt t="18408" x="5680075" y="1598613"/>
          <p14:tracePt t="18429" x="5661025" y="1571625"/>
          <p14:tracePt t="18443" x="5616575" y="1527175"/>
          <p14:tracePt t="18457" x="5581650" y="1490663"/>
          <p14:tracePt t="18471" x="5510213" y="1465263"/>
          <p14:tracePt t="18487" x="5438775" y="1446213"/>
          <p14:tracePt t="18504" x="5268913" y="1411288"/>
          <p14:tracePt t="18521" x="5187950" y="1393825"/>
          <p14:tracePt t="18537" x="5108575" y="1374775"/>
          <p14:tracePt t="18554" x="4965700" y="1366838"/>
          <p14:tracePt t="18582" x="4840288" y="1366838"/>
          <p14:tracePt t="18597" x="4813300" y="1366838"/>
          <p14:tracePt t="18611" x="4795838" y="1366838"/>
          <p14:tracePt t="18627" x="4776788" y="1366838"/>
          <p14:tracePt t="18693" x="4776788" y="1374775"/>
          <p14:tracePt t="20420" x="4741863" y="1455738"/>
          <p14:tracePt t="20434" x="4705350" y="1554163"/>
          <p14:tracePt t="20454" x="4608513" y="1714500"/>
          <p14:tracePt t="20469" x="4527550" y="1785938"/>
          <p14:tracePt t="20484" x="4419600" y="1857375"/>
          <p14:tracePt t="20498" x="4286250" y="1919288"/>
          <p14:tracePt t="20513" x="4170363" y="2000250"/>
          <p14:tracePt t="20534" x="3902075" y="2152650"/>
          <p14:tracePt t="20549" x="3786188" y="2214563"/>
          <p14:tracePt t="20563" x="3660775" y="2276475"/>
          <p14:tracePt t="20577" x="3571875" y="2339975"/>
          <p14:tracePt t="20578" x="3473450" y="2411413"/>
          <p14:tracePt t="20594" x="3384550" y="2473325"/>
          <p14:tracePt t="20610" x="3303588" y="2517775"/>
          <p14:tracePt t="20627" x="3170238" y="2589213"/>
          <p14:tracePt t="20643" x="3143250" y="2598738"/>
          <p14:tracePt t="20660" x="3098800" y="2616200"/>
          <p14:tracePt t="20668" x="3071813" y="2616200"/>
          <p14:tracePt t="20689" x="3017838" y="2616200"/>
          <p14:tracePt t="20704" x="2973388" y="2608263"/>
          <p14:tracePt t="20719" x="2955925" y="2589213"/>
          <p14:tracePt t="20734" x="2938463" y="2581275"/>
          <p14:tracePt t="20749" x="2911475" y="2571750"/>
          <p14:tracePt t="20766" x="2884488" y="2536825"/>
          <p14:tracePt t="20781" x="2874963" y="2517775"/>
          <p14:tracePt t="20795" x="2847975" y="2490788"/>
          <p14:tracePt t="20812" x="2830513" y="2438400"/>
          <p14:tracePt t="20827" x="2822575" y="2428875"/>
          <p14:tracePt t="20844" x="2813050" y="2401888"/>
          <p14:tracePt t="20872" x="2813050" y="2393950"/>
          <p14:tracePt t="20888" x="2813050" y="2384425"/>
          <p14:tracePt t="21000" x="2822575" y="2384425"/>
          <p14:tracePt t="21015" x="2830513" y="2384425"/>
          <p14:tracePt t="21029" x="2840038" y="2384425"/>
          <p14:tracePt t="21042" x="2867025" y="2384425"/>
          <p14:tracePt t="21065" x="2911475" y="2384425"/>
          <p14:tracePt t="21078" x="2928938" y="2384425"/>
          <p14:tracePt t="21092" x="2973388" y="2384425"/>
          <p14:tracePt t="21108" x="3000375" y="2384425"/>
          <p14:tracePt t="21123" x="3017838" y="2384425"/>
          <p14:tracePt t="21137" x="3027363" y="2384425"/>
          <p14:tracePt t="21152" x="3036888" y="2384425"/>
          <p14:tracePt t="21230" x="3036888" y="2393950"/>
          <p14:tracePt t="29581" x="3036888" y="2401888"/>
          <p14:tracePt t="29596" x="3036888" y="2411413"/>
          <p14:tracePt t="29612" x="3062288" y="2446338"/>
          <p14:tracePt t="29628" x="3089275" y="2465388"/>
          <p14:tracePt t="29643" x="3116263" y="2482850"/>
          <p14:tracePt t="29660" x="3187700" y="2527300"/>
          <p14:tracePt t="29676" x="3214688" y="2527300"/>
          <p14:tracePt t="29692" x="3251200" y="2536825"/>
          <p14:tracePt t="29709" x="3295650" y="2536825"/>
          <p14:tracePt t="29726" x="3303588" y="2536825"/>
          <p14:tracePt t="29741" x="3313113" y="2536825"/>
          <p14:tracePt t="29758" x="3330575" y="2536825"/>
          <p14:tracePt t="29781" x="3340100" y="2536825"/>
          <p14:tracePt t="29808" x="3357563" y="2536825"/>
          <p14:tracePt t="29895" x="3357563" y="2527300"/>
          <p14:tracePt t="29909" x="3340100" y="2509838"/>
          <p14:tracePt t="29924" x="3303588" y="2490788"/>
          <p14:tracePt t="29939" x="3251200" y="2455863"/>
          <p14:tracePt t="29953" x="3071813" y="2339975"/>
          <p14:tracePt t="29970" x="2965450" y="2295525"/>
          <p14:tracePt t="29986" x="2874963" y="2232025"/>
          <p14:tracePt t="30003" x="2724150" y="2143125"/>
          <p14:tracePt t="30020" x="2652713" y="2098675"/>
          <p14:tracePt t="30037" x="2598738" y="2054225"/>
          <p14:tracePt t="30053" x="2536825" y="2000250"/>
          <p14:tracePt t="30077" x="2490788" y="1965325"/>
          <p14:tracePt t="30097" x="2473325" y="1955800"/>
          <p14:tracePt t="30114" x="2446338" y="1938338"/>
          <p14:tracePt t="30128" x="2446338" y="1928813"/>
          <p14:tracePt t="30144" x="2428875" y="1919288"/>
          <p14:tracePt t="30159" x="2428875" y="1911350"/>
          <p14:tracePt t="30176" x="2411413" y="1901825"/>
          <p14:tracePt t="30205" x="2401888" y="1901825"/>
          <p14:tracePt t="30266" x="2393950" y="1901825"/>
          <p14:tracePt t="30280" x="2384425" y="1901825"/>
          <p14:tracePt t="30296" x="2374900" y="1901825"/>
          <p14:tracePt t="30311" x="2357438" y="1901825"/>
          <p14:tracePt t="30332" x="2347913" y="1893888"/>
          <p14:tracePt t="30361" x="2330450" y="1884363"/>
          <p14:tracePt t="30608" x="2339975" y="1884363"/>
          <p14:tracePt t="30624" x="2347913" y="1884363"/>
          <p14:tracePt t="30639" x="2366963" y="1884363"/>
          <p14:tracePt t="30654" x="2411413" y="1884363"/>
          <p14:tracePt t="30670" x="2438400" y="1884363"/>
          <p14:tracePt t="30692" x="2517775" y="1893888"/>
          <p14:tracePt t="30717" x="2598738" y="1919288"/>
          <p14:tracePt t="30732" x="2643188" y="1928813"/>
          <p14:tracePt t="30748" x="2670175" y="1938338"/>
          <p14:tracePt t="30764" x="2732088" y="1946275"/>
          <p14:tracePt t="30780" x="2776538" y="1955800"/>
          <p14:tracePt t="30797" x="2803525" y="1965325"/>
          <p14:tracePt t="30814" x="2867025" y="1990725"/>
          <p14:tracePt t="30829" x="2884488" y="1990725"/>
          <p14:tracePt t="30846" x="2901950" y="2000250"/>
          <p14:tracePt t="30862" x="2938463" y="2009775"/>
          <p14:tracePt t="30878" x="2946400" y="2017713"/>
          <p14:tracePt t="30894" x="2955925" y="2017713"/>
          <p14:tracePt t="30910" x="2965450" y="2027238"/>
          <p14:tracePt t="30925" x="2982913" y="2044700"/>
          <p14:tracePt t="30940" x="2990850" y="2054225"/>
          <p14:tracePt t="30956" x="3009900" y="2071688"/>
          <p14:tracePt t="30973" x="3044825" y="2098675"/>
          <p14:tracePt t="31002" x="3071813" y="2125663"/>
          <p14:tracePt t="31018" x="3081338" y="2125663"/>
          <p14:tracePt t="31035" x="3098800" y="2152650"/>
          <p14:tracePt t="31064" x="3116263" y="2179638"/>
          <p14:tracePt t="31079" x="3133725" y="2197100"/>
          <p14:tracePt t="31095" x="3143250" y="2214563"/>
          <p14:tracePt t="31144" x="3143250" y="2224088"/>
          <p14:tracePt t="31268" x="3143250" y="2232025"/>
          <p14:tracePt t="31302" x="3133725" y="2241550"/>
          <p14:tracePt t="31311" x="3108325" y="2241550"/>
          <p14:tracePt t="31328" x="3036888" y="2276475"/>
          <p14:tracePt t="31346" x="3009900" y="2286000"/>
          <p14:tracePt t="31363" x="2955925" y="2303463"/>
          <p14:tracePt t="31382" x="2894013" y="2312988"/>
          <p14:tracePt t="31391" x="2847975" y="2322513"/>
          <p14:tracePt t="31411" x="2822575" y="2322513"/>
          <p14:tracePt t="31423" x="2803525" y="2322513"/>
          <p14:tracePt t="31437" x="2786063" y="2322513"/>
          <p14:tracePt t="31456" x="2768600" y="2322513"/>
          <p14:tracePt t="31466" x="2759075" y="2322513"/>
          <p14:tracePt t="31484" x="2751138" y="2322513"/>
          <p14:tracePt t="31503" x="2724150" y="2330450"/>
          <p14:tracePt t="31513" x="2697163" y="2330450"/>
          <p14:tracePt t="31532" x="2687638" y="2330450"/>
          <p14:tracePt t="31549" x="2660650" y="2339975"/>
          <p14:tracePt t="31565" x="2652713" y="2339975"/>
          <p14:tracePt t="31580" x="2643188" y="2347913"/>
          <p14:tracePt t="31596" x="2625725" y="2357438"/>
          <p14:tracePt t="31613" x="2598738" y="2384425"/>
          <p14:tracePt t="31627" x="2571750" y="2393950"/>
          <p14:tracePt t="31641" x="2562225" y="2411413"/>
          <p14:tracePt t="31658" x="2536825" y="2419350"/>
          <p14:tracePt t="31674" x="2509838" y="2438400"/>
          <p14:tracePt t="31691" x="2490788" y="2446338"/>
          <p14:tracePt t="31699" x="2482850" y="2455863"/>
          <p14:tracePt t="31719" x="2473325" y="2455863"/>
          <p14:tracePt t="31860" x="2473325" y="2465388"/>
          <p14:tracePt t="31984" x="2465388" y="2455863"/>
          <p14:tracePt t="31998" x="2455863" y="2446338"/>
          <p14:tracePt t="32015" x="2438400" y="2411413"/>
          <p14:tracePt t="32033" x="2419350" y="2393950"/>
          <p14:tracePt t="32051" x="2393950" y="2347913"/>
          <p14:tracePt t="32075" x="2374900" y="2330450"/>
          <p14:tracePt t="32091" x="2366963" y="2286000"/>
          <p14:tracePt t="32106" x="2357438" y="2276475"/>
          <p14:tracePt t="32128" x="2347913" y="2251075"/>
          <p14:tracePt t="32142" x="2347913" y="2241550"/>
          <p14:tracePt t="32156" x="2347913" y="2232025"/>
          <p14:tracePt t="32171" x="2347913" y="2224088"/>
          <p14:tracePt t="32187" x="2347913" y="2187575"/>
          <p14:tracePt t="32202" x="2347913" y="2179638"/>
          <p14:tracePt t="32219" x="2339975" y="2170113"/>
          <p14:tracePt t="32233" x="2339975" y="2152650"/>
          <p14:tracePt t="32248" x="2330450" y="2133600"/>
          <p14:tracePt t="32283" x="2330450" y="2125663"/>
          <p14:tracePt t="32298" x="2322513" y="2116138"/>
          <p14:tracePt t="32311" x="2322513" y="2108200"/>
          <p14:tracePt t="32358" x="2312988" y="2108200"/>
          <p14:tracePt t="32404" x="2312988" y="2116138"/>
          <p14:tracePt t="32419" x="2312988" y="2125663"/>
          <p14:tracePt t="32434" x="2312988" y="2133600"/>
          <p14:tracePt t="32449" x="2303463" y="2143125"/>
          <p14:tracePt t="32470" x="2303463" y="2197100"/>
          <p14:tracePt t="32484" x="2303463" y="2232025"/>
          <p14:tracePt t="32500" x="2303463" y="2286000"/>
          <p14:tracePt t="32514" x="2295525" y="2330450"/>
          <p14:tracePt t="32528" x="2295525" y="2374900"/>
          <p14:tracePt t="32550" x="2295525" y="2438400"/>
          <p14:tracePt t="32560" x="2295525" y="2455863"/>
          <p14:tracePt t="32577" x="2295525" y="2473325"/>
          <p14:tracePt t="32594" x="2295525" y="2482850"/>
          <p14:tracePt t="32610" x="2295525" y="2490788"/>
          <p14:tracePt t="32766" x="2295525" y="2482850"/>
          <p14:tracePt t="32781" x="2295525" y="2473325"/>
          <p14:tracePt t="32794" x="2295525" y="2465388"/>
          <p14:tracePt t="32809" x="2295525" y="2438400"/>
          <p14:tracePt t="32824" x="2276475" y="2401888"/>
          <p14:tracePt t="32839" x="2276475" y="2384425"/>
          <p14:tracePt t="32854" x="2276475" y="2357438"/>
          <p14:tracePt t="32869" x="2268538" y="2339975"/>
          <p14:tracePt t="32890" x="2268538" y="2303463"/>
          <p14:tracePt t="32905" x="2268538" y="2295525"/>
          <p14:tracePt t="32919" x="2268538" y="2286000"/>
          <p14:tracePt t="32935" x="2268538" y="2259013"/>
          <p14:tracePt t="32949" x="2268538" y="2251075"/>
          <p14:tracePt t="32970" x="2268538" y="2241550"/>
          <p14:tracePt t="32985" x="2268538" y="2205038"/>
          <p14:tracePt t="33000" x="2268538" y="2197100"/>
          <p14:tracePt t="33015" x="2268538" y="2187575"/>
          <p14:tracePt t="33123" x="2268538" y="2197100"/>
          <p14:tracePt t="33138" x="2268538" y="2214563"/>
          <p14:tracePt t="33154" x="2268538" y="2259013"/>
          <p14:tracePt t="33169" x="2295525" y="2374900"/>
          <p14:tracePt t="33184" x="2312988" y="2446338"/>
          <p14:tracePt t="33198" x="2330450" y="2500313"/>
          <p14:tracePt t="33221" x="2347913" y="2581275"/>
          <p14:tracePt t="33235" x="2357438" y="2608263"/>
          <p14:tracePt t="33250" x="2357438" y="2616200"/>
          <p14:tracePt t="33265" x="2357438" y="2633663"/>
          <p14:tracePt t="33561" x="2357438" y="2625725"/>
          <p14:tracePt t="33588" x="2357438" y="2616200"/>
          <p14:tracePt t="33639" x="2357438" y="2608263"/>
          <p14:tracePt t="34789" x="2366963" y="2608263"/>
          <p14:tracePt t="34805" x="2393950" y="2608263"/>
          <p14:tracePt t="34820" x="2411413" y="2608263"/>
          <p14:tracePt t="34840" x="2465388" y="2598738"/>
          <p14:tracePt t="34855" x="2500313" y="2598738"/>
          <p14:tracePt t="34870" x="2536825" y="2598738"/>
          <p14:tracePt t="34883" x="2562225" y="2598738"/>
          <p14:tracePt t="34904" x="2616200" y="2598738"/>
          <p14:tracePt t="34918" x="2633663" y="2598738"/>
          <p14:tracePt t="34932" x="2643188" y="2598738"/>
          <p14:tracePt t="34946" x="2652713" y="2598738"/>
          <p14:tracePt t="34962" x="2660650" y="2598738"/>
          <p14:tracePt t="35056" x="2670175" y="2598738"/>
          <p14:tracePt t="35072" x="2679700" y="2589213"/>
          <p14:tracePt t="35087" x="2687638" y="2581275"/>
          <p14:tracePt t="35104" x="2705100" y="2571750"/>
          <p14:tracePt t="35118" x="2714625" y="2554288"/>
          <p14:tracePt t="35132" x="2759075" y="2517775"/>
          <p14:tracePt t="35155" x="2813050" y="2500313"/>
          <p14:tracePt t="35169" x="2919413" y="2446338"/>
          <p14:tracePt t="35184" x="2982913" y="2419350"/>
          <p14:tracePt t="35198" x="3027363" y="2384425"/>
          <p14:tracePt t="35214" x="3071813" y="2357438"/>
          <p14:tracePt t="35229" x="3108325" y="2339975"/>
          <p14:tracePt t="35244" x="3152775" y="2303463"/>
          <p14:tracePt t="35259" x="3170238" y="2303463"/>
          <p14:tracePt t="35274" x="3179763" y="2303463"/>
          <p14:tracePt t="35289" x="3197225" y="2295525"/>
          <p14:tracePt t="35305" x="3224213" y="2295525"/>
          <p14:tracePt t="35338" x="3232150" y="2295525"/>
          <p14:tracePt t="35496" x="3224213" y="2295525"/>
          <p14:tracePt t="35647" x="3214688" y="2295525"/>
          <p14:tracePt t="35667" x="3205163" y="2295525"/>
          <p14:tracePt t="35714" x="3197225" y="2295525"/>
          <p14:tracePt t="35728" x="3179763" y="2295525"/>
          <p14:tracePt t="35743" x="3160713" y="2295525"/>
          <p14:tracePt t="35758" x="3017838" y="2241550"/>
          <p14:tracePt t="35773" x="2928938" y="2197100"/>
          <p14:tracePt t="35794" x="2840038" y="2152650"/>
          <p14:tracePt t="35810" x="2660650" y="2062163"/>
          <p14:tracePt t="35825" x="2581275" y="2000250"/>
          <p14:tracePt t="35840" x="2517775" y="1955800"/>
          <p14:tracePt t="35854" x="2465388" y="1911350"/>
          <p14:tracePt t="35870" x="2357438" y="1857375"/>
          <p14:tracePt t="35886" x="2312988" y="1839913"/>
          <p14:tracePt t="35903" x="2268538" y="1822450"/>
          <p14:tracePt t="35919" x="2197100" y="1785938"/>
          <p14:tracePt t="35936" x="2160588" y="1768475"/>
          <p14:tracePt t="35944" x="2125663" y="1758950"/>
          <p14:tracePt t="35959" x="2098675" y="1751013"/>
          <p14:tracePt t="35980" x="2027238" y="1704975"/>
          <p14:tracePt t="35995" x="1990725" y="1697038"/>
          <p14:tracePt t="36010" x="1973263" y="1687513"/>
          <p14:tracePt t="36025" x="1965325" y="1679575"/>
          <p14:tracePt t="36059" x="1955800" y="1679575"/>
          <p14:tracePt t="36179" x="1965325" y="1679575"/>
          <p14:tracePt t="36193" x="1973263" y="1679575"/>
          <p14:tracePt t="36216" x="1990725" y="1679575"/>
          <p14:tracePt t="36225" x="2009775" y="1679575"/>
          <p14:tracePt t="36245" x="2054225" y="1687513"/>
          <p14:tracePt t="36259" x="2108200" y="1714500"/>
          <p14:tracePt t="36274" x="2259013" y="1795463"/>
          <p14:tracePt t="36294" x="2393950" y="1847850"/>
          <p14:tracePt t="36310" x="2652713" y="1946275"/>
          <p14:tracePt t="36324" x="2768600" y="1982788"/>
          <p14:tracePt t="36339" x="2867025" y="2017713"/>
          <p14:tracePt t="36354" x="2965450" y="2044700"/>
          <p14:tracePt t="36372" x="3108325" y="2089150"/>
          <p14:tracePt t="36400" x="3160713" y="2125663"/>
          <p14:tracePt t="36415" x="3179763" y="2125663"/>
          <p14:tracePt t="36443" x="3187700" y="2125663"/>
          <p14:tracePt t="36458" x="3197225" y="2133600"/>
          <p14:tracePt t="36491" x="3197225" y="2152650"/>
          <p14:tracePt t="36511" x="3205163" y="2187575"/>
          <p14:tracePt t="36526" x="3214688" y="2205038"/>
          <p14:tracePt t="36541" x="3224213" y="2232025"/>
          <p14:tracePt t="36555" x="3232150" y="2251075"/>
          <p14:tracePt t="36569" x="3241675" y="2259013"/>
          <p14:tracePt t="36584" x="3241675" y="2268538"/>
          <p14:tracePt t="36631" x="3241675" y="2276475"/>
          <p14:tracePt t="36682" x="3214688" y="2286000"/>
          <p14:tracePt t="36696" x="3197225" y="2286000"/>
          <p14:tracePt t="36711" x="3170238" y="2295525"/>
          <p14:tracePt t="36724" x="3133725" y="2303463"/>
          <p14:tracePt t="36746" x="3027363" y="2322513"/>
          <p14:tracePt t="36762" x="2973388" y="2347913"/>
          <p14:tracePt t="36777" x="2822575" y="2419350"/>
          <p14:tracePt t="36792" x="2732088" y="2455863"/>
          <p14:tracePt t="36807" x="2643188" y="2490788"/>
          <p14:tracePt t="36822" x="2562225" y="2509838"/>
          <p14:tracePt t="36840" x="2465388" y="2536825"/>
          <p14:tracePt t="36855" x="2419350" y="2536825"/>
          <p14:tracePt t="36872" x="2393950" y="2536825"/>
          <p14:tracePt t="36880" x="2384425" y="2536825"/>
          <p14:tracePt t="36895" x="2374900" y="2536825"/>
          <p14:tracePt t="37493" x="2374900" y="2527300"/>
          <p14:tracePt t="37779" x="2374900" y="2517775"/>
          <p14:tracePt t="37786" x="2374900" y="2500313"/>
          <p14:tracePt t="37802" x="2357438" y="2473325"/>
          <p14:tracePt t="37818" x="2330450" y="2446338"/>
          <p14:tracePt t="37832" x="2276475" y="2401888"/>
          <p14:tracePt t="37852" x="2232025" y="2374900"/>
          <p14:tracePt t="37867" x="2197100" y="2347913"/>
          <p14:tracePt t="37881" x="2098675" y="2276475"/>
          <p14:tracePt t="37913" x="2017713" y="2179638"/>
          <p14:tracePt t="37927" x="1973263" y="2133600"/>
          <p14:tracePt t="37947" x="1928813" y="2081213"/>
          <p14:tracePt t="37961" x="1919288" y="2071688"/>
          <p14:tracePt t="37973" x="1919288" y="2054225"/>
          <p14:tracePt t="38006" x="1919288" y="2044700"/>
          <p14:tracePt t="38019" x="1919288" y="2036763"/>
          <p14:tracePt t="38069" x="1911350" y="2017713"/>
          <p14:tracePt t="38083" x="1911350" y="2009775"/>
          <p14:tracePt t="38096" x="1901825" y="1990725"/>
          <p14:tracePt t="38117" x="1893888" y="1938338"/>
          <p14:tracePt t="38132" x="1884363" y="1901825"/>
          <p14:tracePt t="38146" x="1874838" y="1874838"/>
          <p14:tracePt t="38168" x="1866900" y="1822450"/>
          <p14:tracePt t="38182" x="1866900" y="1803400"/>
          <p14:tracePt t="38196" x="1857375" y="1785938"/>
          <p14:tracePt t="38210" x="1857375" y="1768475"/>
          <p14:tracePt t="38226" x="1839913" y="1741488"/>
          <p14:tracePt t="38253" x="1830388" y="1741488"/>
          <p14:tracePt t="38268" x="1812925" y="1741488"/>
          <p14:tracePt t="38288" x="1795463" y="1741488"/>
          <p14:tracePt t="38302" x="1776413" y="1731963"/>
          <p14:tracePt t="38317" x="1768475" y="1731963"/>
          <p14:tracePt t="38331" x="1751013" y="1724025"/>
          <p14:tracePt t="38353" x="1724025" y="1724025"/>
          <p14:tracePt t="38367" x="1714500" y="1724025"/>
          <p14:tracePt t="38383" x="1704975" y="1724025"/>
          <p14:tracePt t="38599" x="1687513" y="1724025"/>
          <p14:tracePt t="38614" x="1670050" y="1704975"/>
          <p14:tracePt t="38630" x="1608138" y="1679575"/>
          <p14:tracePt t="38644" x="1581150" y="1670050"/>
          <p14:tracePt t="38665" x="1500188" y="1660525"/>
          <p14:tracePt t="38681" x="1438275" y="1660525"/>
          <p14:tracePt t="38694" x="1393825" y="1660525"/>
          <p14:tracePt t="38708" x="1339850" y="1660525"/>
          <p14:tracePt t="38723" x="1295400" y="1660525"/>
          <p14:tracePt t="38738" x="1231900" y="1660525"/>
          <p14:tracePt t="38753" x="1125538" y="1660525"/>
          <p14:tracePt t="38767" x="1081088" y="1660525"/>
          <p14:tracePt t="38789" x="1027113" y="1679575"/>
          <p14:tracePt t="38804" x="1000125" y="1679575"/>
          <p14:tracePt t="38820" x="982663" y="1687513"/>
          <p14:tracePt t="38837" x="973138" y="1697038"/>
          <p14:tracePt t="38846" x="955675" y="1704975"/>
          <p14:tracePt t="38865" x="955675" y="1714500"/>
          <p14:tracePt t="38879" x="938213" y="1724025"/>
          <p14:tracePt t="38892" x="928688" y="1741488"/>
          <p14:tracePt t="38914" x="893763" y="1785938"/>
          <p14:tracePt t="38928" x="874713" y="1803400"/>
          <p14:tracePt t="38941" x="847725" y="1830388"/>
          <p14:tracePt t="38956" x="847725" y="1847850"/>
          <p14:tracePt t="38971" x="830263" y="1857375"/>
          <p14:tracePt t="38987" x="803275" y="1919288"/>
          <p14:tracePt t="39002" x="785813" y="1955800"/>
          <p14:tracePt t="39022" x="768350" y="1982788"/>
          <p14:tracePt t="39037" x="758825" y="2017713"/>
          <p14:tracePt t="39051" x="758825" y="2027238"/>
          <p14:tracePt t="39066" x="758825" y="2044700"/>
          <p14:tracePt t="39081" x="750888" y="2081213"/>
          <p14:tracePt t="39102" x="750888" y="2197100"/>
          <p14:tracePt t="39117" x="750888" y="2232025"/>
          <p14:tracePt t="39132" x="741363" y="2312988"/>
          <p14:tracePt t="39148" x="741363" y="2330450"/>
          <p14:tracePt t="39162" x="741363" y="2339975"/>
          <p14:tracePt t="39179" x="741363" y="2357438"/>
          <p14:tracePt t="39196" x="741363" y="2366963"/>
          <p14:tracePt t="39214" x="741363" y="2384425"/>
          <p14:tracePt t="39221" x="731838" y="2411413"/>
          <p14:tracePt t="39236" x="731838" y="2446338"/>
          <p14:tracePt t="39257" x="731838" y="2482850"/>
          <p14:tracePt t="39272" x="741363" y="2517775"/>
          <p14:tracePt t="39287" x="750888" y="2536825"/>
          <p14:tracePt t="39302" x="776288" y="2562225"/>
          <p14:tracePt t="39317" x="866775" y="2670175"/>
          <p14:tracePt t="39330" x="928688" y="2724150"/>
          <p14:tracePt t="39351" x="982663" y="2776538"/>
          <p14:tracePt t="39366" x="1062038" y="2867025"/>
          <p14:tracePt t="39379" x="1108075" y="2894013"/>
          <p14:tracePt t="39396" x="1133475" y="2919413"/>
          <p14:tracePt t="39413" x="1179513" y="2946400"/>
          <p14:tracePt t="39430" x="1276350" y="2982913"/>
          <p14:tracePt t="39446" x="1322388" y="2982913"/>
          <p14:tracePt t="39454" x="1384300" y="3000375"/>
          <p14:tracePt t="39474" x="1446213" y="3000375"/>
          <p14:tracePt t="39489" x="1589088" y="2973388"/>
          <p14:tracePt t="39505" x="1660525" y="2946400"/>
          <p14:tracePt t="39519" x="1768475" y="2874963"/>
          <p14:tracePt t="39533" x="1866900" y="2803525"/>
          <p14:tracePt t="39555" x="2044700" y="2652713"/>
          <p14:tracePt t="39569" x="2125663" y="2589213"/>
          <p14:tracePt t="39583" x="2187575" y="2544763"/>
          <p14:tracePt t="39597" x="2241550" y="2509838"/>
          <p14:tracePt t="39613" x="2303463" y="2455863"/>
          <p14:tracePt t="39630" x="2303463" y="2446338"/>
          <p14:tracePt t="39647" x="2303463" y="2438400"/>
          <p14:tracePt t="39648" x="2303463" y="2411413"/>
          <p14:tracePt t="39664" x="2286000" y="2347913"/>
          <p14:tracePt t="39680" x="2251075" y="2251075"/>
          <p14:tracePt t="39688" x="2214563" y="2125663"/>
          <p14:tracePt t="39709" x="2125663" y="1919288"/>
          <p14:tracePt t="39724" x="2081213" y="1847850"/>
          <p14:tracePt t="39739" x="2027238" y="1776413"/>
          <p14:tracePt t="39754" x="1982788" y="1724025"/>
          <p14:tracePt t="39768" x="1928813" y="1660525"/>
          <p14:tracePt t="39783" x="1822450" y="1527175"/>
          <p14:tracePt t="39804" x="1776413" y="1465263"/>
          <p14:tracePt t="39818" x="1724025" y="1393825"/>
          <p14:tracePt t="39833" x="1652588" y="1330325"/>
          <p14:tracePt t="39847" x="1616075" y="1303338"/>
          <p14:tracePt t="39864" x="1598613" y="1285875"/>
          <p14:tracePt t="39881" x="1536700" y="1268413"/>
          <p14:tracePt t="39897" x="1500188" y="1250950"/>
          <p14:tracePt t="39914" x="1446213" y="1241425"/>
          <p14:tracePt t="39922" x="1384300" y="1231900"/>
          <p14:tracePt t="39943" x="1268413" y="1231900"/>
          <p14:tracePt t="39958" x="1204913" y="1231900"/>
          <p14:tracePt t="39972" x="1160463" y="1231900"/>
          <p14:tracePt t="39988" x="1098550" y="1241425"/>
          <p14:tracePt t="40002" x="1044575" y="1250950"/>
          <p14:tracePt t="40016" x="990600" y="1268413"/>
          <p14:tracePt t="40037" x="884238" y="1322388"/>
          <p14:tracePt t="40051" x="847725" y="1347788"/>
          <p14:tracePt t="40066" x="776288" y="1401763"/>
          <p14:tracePt t="40081" x="758825" y="1428750"/>
          <p14:tracePt t="40098" x="723900" y="1446213"/>
          <p14:tracePt t="40115" x="696913" y="1490663"/>
          <p14:tracePt t="40131" x="687388" y="1509713"/>
          <p14:tracePt t="40148" x="679450" y="1536700"/>
          <p14:tracePt t="40157" x="660400" y="1581150"/>
          <p14:tracePt t="40177" x="625475" y="1704975"/>
          <p14:tracePt t="40192" x="608013" y="1751013"/>
          <p14:tracePt t="40207" x="588963" y="1812925"/>
          <p14:tracePt t="40222" x="581025" y="1866900"/>
          <p14:tracePt t="40237" x="561975" y="2000250"/>
          <p14:tracePt t="40251" x="561975" y="2089150"/>
          <p14:tracePt t="40266" x="561975" y="2179638"/>
          <p14:tracePt t="40287" x="561975" y="2419350"/>
          <p14:tracePt t="40303" x="561975" y="2527300"/>
          <p14:tracePt t="40316" x="571500" y="2598738"/>
          <p14:tracePt t="40332" x="598488" y="2679700"/>
          <p14:tracePt t="40349" x="652463" y="2786063"/>
          <p14:tracePt t="40365" x="704850" y="2847975"/>
          <p14:tracePt t="40383" x="768350" y="2901950"/>
          <p14:tracePt t="40390" x="830263" y="2938463"/>
          <p14:tracePt t="40411" x="1009650" y="2973388"/>
          <p14:tracePt t="40426" x="1108075" y="3009900"/>
          <p14:tracePt t="40440" x="1204913" y="3009900"/>
          <p14:tracePt t="40455" x="1303338" y="3009900"/>
          <p14:tracePt t="40470" x="1482725" y="3009900"/>
          <p14:tracePt t="40485" x="1571625" y="3009900"/>
          <p14:tracePt t="40507" x="1731963" y="2990850"/>
          <p14:tracePt t="40521" x="1822450" y="2955925"/>
          <p14:tracePt t="40535" x="1911350" y="2928938"/>
          <p14:tracePt t="40549" x="1973263" y="2894013"/>
          <p14:tracePt t="40566" x="2036763" y="2857500"/>
          <p14:tracePt t="40583" x="2089150" y="2803525"/>
          <p14:tracePt t="40599" x="2098675" y="2768600"/>
          <p14:tracePt t="40617" x="2152650" y="2554288"/>
          <p14:tracePt t="40640" x="2170113" y="2455863"/>
          <p14:tracePt t="40677" x="2187575" y="2393950"/>
          <p14:tracePt t="40692" x="2187575" y="2374900"/>
          <p14:tracePt t="40757" x="2170113" y="2357438"/>
          <p14:tracePt t="40772" x="2152650" y="2339975"/>
          <p14:tracePt t="40780" x="2133600" y="2322513"/>
          <p14:tracePt t="40799" x="2108200" y="2286000"/>
          <p14:tracePt t="40818" x="2054225" y="2232025"/>
          <p14:tracePt t="40830" x="2027238" y="2197100"/>
          <p14:tracePt t="40844" x="1990725" y="2170113"/>
          <p14:tracePt t="40862" x="1955800" y="2133600"/>
          <p14:tracePt t="40876" x="1866900" y="2062163"/>
          <p14:tracePt t="40889" x="1830388" y="2027238"/>
          <p14:tracePt t="40907" x="1785938" y="1990725"/>
          <p14:tracePt t="40926" x="1731963" y="1938338"/>
          <p14:tracePt t="40940" x="1714500" y="1928813"/>
          <p14:tracePt t="40988" x="1704975" y="1928813"/>
          <p14:tracePt t="41048" x="1697038" y="1928813"/>
          <p14:tracePt t="42749" x="1697038" y="1938338"/>
          <p14:tracePt t="42877" x="1697038" y="1946275"/>
          <p14:tracePt t="42904" x="1697038" y="1965325"/>
          <p14:tracePt t="42919" x="1697038" y="1973263"/>
          <p14:tracePt t="42935" x="1697038" y="2000250"/>
          <p14:tracePt t="42951" x="1704975" y="2081213"/>
          <p14:tracePt t="42967" x="1704975" y="2152650"/>
          <p14:tracePt t="42983" x="1704975" y="2251075"/>
          <p14:tracePt t="42998" x="1704975" y="2482850"/>
          <p14:tracePt t="43014" x="1704975" y="2598738"/>
          <p14:tracePt t="43031" x="1704975" y="2724150"/>
          <p14:tracePt t="43047" x="1704975" y="2894013"/>
          <p14:tracePt t="43063" x="1697038" y="2955925"/>
          <p14:tracePt t="43078" x="1697038" y="3000375"/>
          <p14:tracePt t="43094" x="1687513" y="3044825"/>
          <p14:tracePt t="43110" x="1687513" y="3062288"/>
          <p14:tracePt t="43516" x="1687513" y="3089275"/>
          <p14:tracePt t="43530" x="1687513" y="3108325"/>
          <p14:tracePt t="43546" x="1687513" y="3125788"/>
          <p14:tracePt t="43563" x="1687513" y="3197225"/>
          <p14:tracePt t="43579" x="1687513" y="3232150"/>
          <p14:tracePt t="43595" x="1697038" y="3286125"/>
          <p14:tracePt t="43612" x="1697038" y="3375025"/>
          <p14:tracePt t="43628" x="1704975" y="3411538"/>
          <p14:tracePt t="43643" x="1714500" y="3438525"/>
          <p14:tracePt t="43651" x="1714500" y="3455988"/>
          <p14:tracePt t="43667" x="1724025" y="3482975"/>
          <p14:tracePt t="43682" x="1724025" y="3509963"/>
          <p14:tracePt t="43699" x="1731963" y="3536950"/>
          <p14:tracePt t="43714" x="1731963" y="3554413"/>
          <p14:tracePt t="43730" x="1731963" y="3581400"/>
          <p14:tracePt t="43746" x="1731963" y="3608388"/>
          <p14:tracePt t="43762" x="1741488" y="3625850"/>
          <p14:tracePt t="43776" x="1741488" y="3633788"/>
          <p14:tracePt t="43922" x="1724025" y="3625850"/>
          <p14:tracePt t="43936" x="1704975" y="3598863"/>
          <p14:tracePt t="43951" x="1670050" y="3571875"/>
          <p14:tracePt t="43967" x="1608138" y="3509963"/>
          <p14:tracePt t="43983" x="1581150" y="3482975"/>
          <p14:tracePt t="43998" x="1562100" y="3438525"/>
          <p14:tracePt t="44013" x="1536700" y="3402013"/>
          <p14:tracePt t="44029" x="1482725" y="3322638"/>
          <p14:tracePt t="44047" x="1465263" y="3286125"/>
          <p14:tracePt t="44062" x="1446213" y="3259138"/>
          <p14:tracePt t="44077" x="1438275" y="3232150"/>
          <p14:tracePt t="44093" x="1428750" y="3179763"/>
          <p14:tracePt t="44109" x="1419225" y="3152775"/>
          <p14:tracePt t="44126" x="1411288" y="3125788"/>
          <p14:tracePt t="44142" x="1393825" y="3081338"/>
          <p14:tracePt t="44152" x="1393825" y="3062288"/>
          <p14:tracePt t="44168" x="1393825" y="3054350"/>
          <p14:tracePt t="44183" x="1393825" y="3044825"/>
          <p14:tracePt t="44199" x="1393825" y="3036888"/>
          <p14:tracePt t="44217" x="1384300" y="3017838"/>
          <p14:tracePt t="44233" x="1384300" y="3009900"/>
          <p14:tracePt t="44250" x="1374775" y="2990850"/>
          <p14:tracePt t="44250" x="1374775" y="2973388"/>
          <p14:tracePt t="44267" x="1374775" y="2965450"/>
          <p14:tracePt t="44282" x="1374775" y="2955925"/>
          <p14:tracePt t="44298" x="1366838" y="2946400"/>
          <p14:tracePt t="44314" x="1357313" y="2919413"/>
          <p14:tracePt t="44343" x="1357313" y="2901950"/>
          <p14:tracePt t="44358" x="1357313" y="2884488"/>
          <p14:tracePt t="44374" x="1357313" y="2867025"/>
          <p14:tracePt t="44391" x="1357313" y="2857500"/>
          <p14:tracePt t="44401" x="1357313" y="2840038"/>
          <p14:tracePt t="44431" x="1357313" y="2822575"/>
          <p14:tracePt t="44448" x="1357313" y="2795588"/>
          <p14:tracePt t="44464" x="1357313" y="2786063"/>
          <p14:tracePt t="44479" x="1357313" y="2759075"/>
          <p14:tracePt t="44495" x="1357313" y="2732088"/>
          <p14:tracePt t="44512" x="1357313" y="2724150"/>
          <p14:tracePt t="45718" x="1384300" y="2724150"/>
          <p14:tracePt t="45732" x="1393825" y="2724150"/>
          <p14:tracePt t="45747" x="1411288" y="2724150"/>
          <p14:tracePt t="45762" x="1455738" y="2732088"/>
          <p14:tracePt t="45778" x="1500188" y="2732088"/>
          <p14:tracePt t="45793" x="1536700" y="2732088"/>
          <p14:tracePt t="45809" x="1660525" y="2732088"/>
          <p14:tracePt t="45825" x="1731963" y="2732088"/>
          <p14:tracePt t="45840" x="1803400" y="2732088"/>
          <p14:tracePt t="45856" x="1874838" y="2732088"/>
          <p14:tracePt t="45871" x="2054225" y="2714625"/>
          <p14:tracePt t="45886" x="2125663" y="2687638"/>
          <p14:tracePt t="45901" x="2205038" y="2670175"/>
          <p14:tracePt t="45915" x="2276475" y="2652713"/>
          <p14:tracePt t="45931" x="2411413" y="2616200"/>
          <p14:tracePt t="45948" x="2455863" y="2608263"/>
          <p14:tracePt t="45965" x="2500313" y="2589213"/>
          <p14:tracePt t="45982" x="2554288" y="2571750"/>
          <p14:tracePt t="45998" x="2581275" y="2562225"/>
          <p14:tracePt t="46015" x="2589213" y="2554288"/>
          <p14:tracePt t="46031" x="2608263" y="2544763"/>
          <p14:tracePt t="46039" x="2608263" y="2536825"/>
          <p14:tracePt t="46059" x="2625725" y="2517775"/>
          <p14:tracePt t="46075" x="2643188" y="2509838"/>
          <p14:tracePt t="46090" x="2670175" y="2473325"/>
          <p14:tracePt t="46107" x="2697163" y="2455863"/>
          <p14:tracePt t="46121" x="2705100" y="2455863"/>
          <p14:tracePt t="46136" x="2714625" y="2438400"/>
          <p14:tracePt t="46151" x="2724150" y="2438400"/>
          <p14:tracePt t="46186" x="2732088" y="2438400"/>
          <p14:tracePt t="46230" x="2751138" y="2419350"/>
          <p14:tracePt t="46245" x="2768600" y="2411413"/>
          <p14:tracePt t="46260" x="2786063" y="2401888"/>
          <p14:tracePt t="46276" x="2813050" y="2384425"/>
          <p14:tracePt t="46291" x="2830513" y="2384425"/>
          <p14:tracePt t="46307" x="2840038" y="2374900"/>
          <p14:tracePt t="46322" x="2847975" y="2374900"/>
          <p14:tracePt t="46338" x="2867025" y="2366963"/>
          <p14:tracePt t="46367" x="2884488" y="2357438"/>
          <p14:tracePt t="48057" x="2894013" y="2357438"/>
          <p14:tracePt t="48085" x="2901950" y="2357438"/>
          <p14:tracePt t="48100" x="2919413" y="2357438"/>
          <p14:tracePt t="48116" x="2938463" y="2357438"/>
          <p14:tracePt t="48132" x="2990850" y="2357438"/>
          <p14:tracePt t="48148" x="3027363" y="2357438"/>
          <p14:tracePt t="48165" x="3133725" y="2366963"/>
          <p14:tracePt t="48182" x="3205163" y="2374900"/>
          <p14:tracePt t="48197" x="3295650" y="2384425"/>
          <p14:tracePt t="48212" x="3394075" y="2401888"/>
          <p14:tracePt t="48224" x="3490913" y="2401888"/>
          <p14:tracePt t="48241" x="3687763" y="2419350"/>
          <p14:tracePt t="48257" x="3759200" y="2419350"/>
          <p14:tracePt t="48273" x="3848100" y="2438400"/>
          <p14:tracePt t="48289" x="3983038" y="2455863"/>
          <p14:tracePt t="48304" x="4062413" y="2465388"/>
          <p14:tracePt t="48319" x="4143375" y="2473325"/>
          <p14:tracePt t="48334" x="4224338" y="2473325"/>
          <p14:tracePt t="48352" x="4357688" y="2482850"/>
          <p14:tracePt t="48367" x="4419600" y="2482850"/>
          <p14:tracePt t="48383" x="4500563" y="2482850"/>
          <p14:tracePt t="48399" x="4652963" y="2482850"/>
          <p14:tracePt t="48415" x="4714875" y="2482850"/>
          <p14:tracePt t="48430" x="4776788" y="2500313"/>
          <p14:tracePt t="48446" x="4840288" y="2509838"/>
          <p14:tracePt t="48462" x="4867275" y="2517775"/>
          <p14:tracePt t="48478" x="4875213" y="2527300"/>
          <p14:tracePt t="48520" x="4884738" y="2527300"/>
          <p14:tracePt t="48535" x="4884738" y="2536825"/>
          <p14:tracePt t="50554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13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8024" y="155679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24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4149080"/>
            <a:ext cx="1114425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707904" y="4221088"/>
            <a:ext cx="1114425" cy="1143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6867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23" x="758825" y="5000625"/>
          <p14:tracePt t="3196" x="758825" y="4991100"/>
          <p14:tracePt t="3209" x="758825" y="4938713"/>
          <p14:tracePt t="3221" x="785813" y="4724400"/>
          <p14:tracePt t="3234" x="847725" y="4313238"/>
          <p14:tracePt t="3248" x="919163" y="3875088"/>
          <p14:tracePt t="3264" x="1000125" y="3536950"/>
          <p14:tracePt t="3283" x="1108075" y="3116263"/>
          <p14:tracePt t="3299" x="1160463" y="3017838"/>
          <p14:tracePt t="3316" x="1187450" y="2928938"/>
          <p14:tracePt t="3332" x="1223963" y="2786063"/>
          <p14:tracePt t="3348" x="1241425" y="2759075"/>
          <p14:tracePt t="3365" x="1250950" y="2732088"/>
          <p14:tracePt t="3551" x="1250950" y="2741613"/>
          <p14:tracePt t="3858" x="1268413" y="2741613"/>
          <p14:tracePt t="3870" x="1295400" y="2741613"/>
          <p14:tracePt t="3883" x="1322388" y="2741613"/>
          <p14:tracePt t="3896" x="1339850" y="2741613"/>
          <p14:tracePt t="3907" x="1357313" y="2741613"/>
          <p14:tracePt t="3920" x="1374775" y="2751138"/>
          <p14:tracePt t="3934" x="1401763" y="2751138"/>
          <p14:tracePt t="3950" x="1446213" y="2768600"/>
          <p14:tracePt t="3967" x="1500188" y="2786063"/>
          <p14:tracePt t="3984" x="1697038" y="2857500"/>
          <p14:tracePt t="4001" x="1847850" y="2901950"/>
          <p14:tracePt t="4017" x="2027238" y="2946400"/>
          <p14:tracePt t="4019" x="2170113" y="2973388"/>
          <p14:tracePt t="4034" x="2303463" y="2982913"/>
          <p14:tracePt t="4050" x="2465388" y="2982913"/>
          <p14:tracePt t="4068" x="2847975" y="2928938"/>
          <p14:tracePt t="4084" x="3081338" y="2901950"/>
          <p14:tracePt t="4100" x="3276600" y="2857500"/>
          <p14:tracePt t="4119" x="3643313" y="2776538"/>
          <p14:tracePt t="4134" x="3768725" y="2741613"/>
          <p14:tracePt t="4151" x="3894138" y="2714625"/>
          <p14:tracePt t="4168" x="4152900" y="2670175"/>
          <p14:tracePt t="4184" x="4259263" y="2660650"/>
          <p14:tracePt t="4201" x="4375150" y="2643188"/>
          <p14:tracePt t="4217" x="4545013" y="2633663"/>
          <p14:tracePt t="4234" x="4608513" y="2633663"/>
          <p14:tracePt t="4250" x="4633913" y="2625725"/>
          <p14:tracePt t="4267" x="4670425" y="2625725"/>
          <p14:tracePt t="4284" x="4679950" y="2625725"/>
          <p14:tracePt t="4349" x="4687888" y="2625725"/>
          <p14:tracePt t="4361" x="4697413" y="2625725"/>
          <p14:tracePt t="5823" x="4687888" y="2625725"/>
          <p14:tracePt t="5846" x="4679950" y="2625725"/>
          <p14:tracePt t="5858" x="4652963" y="2643188"/>
          <p14:tracePt t="5872" x="4608513" y="2660650"/>
          <p14:tracePt t="5883" x="4554538" y="2697163"/>
          <p14:tracePt t="5897" x="4500563" y="2732088"/>
          <p14:tracePt t="5908" x="4446588" y="2759075"/>
          <p14:tracePt t="5922" x="4402138" y="2776538"/>
          <p14:tracePt t="5939" x="4357688" y="2795588"/>
          <p14:tracePt t="5956" x="4322763" y="2822575"/>
          <p14:tracePt t="5972" x="4224338" y="2867025"/>
          <p14:tracePt t="5989" x="4179888" y="2894013"/>
          <p14:tracePt t="6006" x="4098925" y="2919413"/>
          <p14:tracePt t="6022" x="4044950" y="2946400"/>
          <p14:tracePt t="6039" x="3973513" y="2965450"/>
          <p14:tracePt t="6056" x="3894138" y="2982913"/>
          <p14:tracePt t="6057" x="3822700" y="2990850"/>
          <p14:tracePt t="6073" x="3724275" y="3000375"/>
          <p14:tracePt t="6089" x="3633788" y="3009900"/>
          <p14:tracePt t="6106" x="3465513" y="3009900"/>
          <p14:tracePt t="6123" x="3394075" y="3009900"/>
          <p14:tracePt t="6139" x="3330575" y="3009900"/>
          <p14:tracePt t="6156" x="3224213" y="3000375"/>
          <p14:tracePt t="6173" x="3179763" y="2990850"/>
          <p14:tracePt t="6190" x="3133725" y="2973388"/>
          <p14:tracePt t="6191" x="3108325" y="2973388"/>
          <p14:tracePt t="6206" x="3071813" y="2955925"/>
          <p14:tracePt t="6223" x="3054350" y="2938463"/>
          <p14:tracePt t="6240" x="3027363" y="2919413"/>
          <p14:tracePt t="6256" x="3017838" y="2911475"/>
          <p14:tracePt t="6273" x="3009900" y="2911475"/>
          <p14:tracePt t="6290" x="3000375" y="2901950"/>
          <p14:tracePt t="6306" x="2990850" y="2894013"/>
          <p14:tracePt t="6323" x="2973388" y="2884488"/>
          <p14:tracePt t="6340" x="2938463" y="2857500"/>
          <p14:tracePt t="6357" x="2911475" y="2830513"/>
          <p14:tracePt t="6373" x="2894013" y="2822575"/>
          <p14:tracePt t="6390" x="2867025" y="2795588"/>
          <p14:tracePt t="6407" x="2867025" y="2786063"/>
          <p14:tracePt t="6424" x="2840038" y="2768600"/>
          <p14:tracePt t="6440" x="2830513" y="2751138"/>
          <p14:tracePt t="6457" x="2822575" y="2741613"/>
          <p14:tracePt t="6474" x="2795588" y="2714625"/>
          <p14:tracePt t="6497" x="2795588" y="2705100"/>
          <p14:tracePt t="6509" x="2795588" y="2697163"/>
          <p14:tracePt t="6681" x="2803525" y="2697163"/>
          <p14:tracePt t="6706" x="2813050" y="2705100"/>
          <p14:tracePt t="6718" x="2822575" y="2705100"/>
          <p14:tracePt t="6730" x="2830513" y="2724150"/>
          <p14:tracePt t="6743" x="2847975" y="2724150"/>
          <p14:tracePt t="6758" x="2857500" y="2741613"/>
          <p14:tracePt t="6774" x="2884488" y="2751138"/>
          <p14:tracePt t="6793" x="2901950" y="2768600"/>
          <p14:tracePt t="6808" x="2928938" y="2776538"/>
          <p14:tracePt t="6825" x="2938463" y="2776538"/>
          <p14:tracePt t="6841" x="2973388" y="2786063"/>
          <p14:tracePt t="6858" x="2982913" y="2786063"/>
          <p14:tracePt t="6875" x="3000375" y="2786063"/>
          <p14:tracePt t="6891" x="3044825" y="2786063"/>
          <p14:tracePt t="6908" x="3071813" y="2786063"/>
          <p14:tracePt t="6925" x="3108325" y="2786063"/>
          <p14:tracePt t="6942" x="3170238" y="2786063"/>
          <p14:tracePt t="6958" x="3205163" y="2786063"/>
          <p14:tracePt t="6976" x="3268663" y="2786063"/>
          <p14:tracePt t="6992" x="3402013" y="2786063"/>
          <p14:tracePt t="7009" x="3473450" y="2786063"/>
          <p14:tracePt t="7025" x="3625850" y="2776538"/>
          <p14:tracePt t="7042" x="3697288" y="2776538"/>
          <p14:tracePt t="7058" x="3759200" y="2776538"/>
          <p14:tracePt t="7075" x="3857625" y="2776538"/>
          <p14:tracePt t="7092" x="3902075" y="2795588"/>
          <p14:tracePt t="7109" x="3929063" y="2813050"/>
          <p14:tracePt t="7125" x="3965575" y="2822575"/>
          <p14:tracePt t="7142" x="3973513" y="2830513"/>
          <p14:tracePt t="7159" x="3983038" y="2840038"/>
          <p14:tracePt t="7246" x="3983038" y="2847975"/>
          <p14:tracePt t="7307" x="3956050" y="2847975"/>
          <p14:tracePt t="7319" x="3919538" y="2847975"/>
          <p14:tracePt t="7332" x="3840163" y="2847975"/>
          <p14:tracePt t="7345" x="3759200" y="2847975"/>
          <p14:tracePt t="7359" x="3643313" y="2840038"/>
          <p14:tracePt t="7376" x="3527425" y="2830513"/>
          <p14:tracePt t="7393" x="3402013" y="2822575"/>
          <p14:tracePt t="7409" x="3187700" y="2813050"/>
          <p14:tracePt t="7426" x="3089275" y="2813050"/>
          <p14:tracePt t="7443" x="2919413" y="2813050"/>
          <p14:tracePt t="7460" x="2840038" y="2813050"/>
          <p14:tracePt t="7477" x="2776538" y="2813050"/>
          <p14:tracePt t="7493" x="2679700" y="2803525"/>
          <p14:tracePt t="7510" x="2625725" y="2795588"/>
          <p14:tracePt t="7527" x="2598738" y="2795588"/>
          <p14:tracePt t="7543" x="2562225" y="2786063"/>
          <p14:tracePt t="7560" x="2554288" y="2776538"/>
          <p14:tracePt t="7688" x="2562225" y="2776538"/>
          <p14:tracePt t="7699" x="2562225" y="2768600"/>
          <p14:tracePt t="7712" x="2571750" y="2768600"/>
          <p14:tracePt t="7724" x="2598738" y="2768600"/>
          <p14:tracePt t="7737" x="2616200" y="2768600"/>
          <p14:tracePt t="7749" x="2652713" y="2768600"/>
          <p14:tracePt t="7762" x="2697163" y="2768600"/>
          <p14:tracePt t="7778" x="2759075" y="2768600"/>
          <p14:tracePt t="7794" x="2840038" y="2776538"/>
          <p14:tracePt t="7811" x="2973388" y="2776538"/>
          <p14:tracePt t="7828" x="3044825" y="2776538"/>
          <p14:tracePt t="7844" x="3116263" y="2776538"/>
          <p14:tracePt t="7861" x="3232150" y="2795588"/>
          <p14:tracePt t="7878" x="3286125" y="2803525"/>
          <p14:tracePt t="7894" x="3340100" y="2822575"/>
          <p14:tracePt t="7911" x="3438525" y="2840038"/>
          <p14:tracePt t="7928" x="3482975" y="2847975"/>
          <p14:tracePt t="7945" x="3554413" y="2847975"/>
          <p14:tracePt t="7961" x="3589338" y="2847975"/>
          <p14:tracePt t="7978" x="3616325" y="2847975"/>
          <p14:tracePt t="7995" x="3643313" y="2847975"/>
          <p14:tracePt t="8011" x="3697288" y="2857500"/>
          <p14:tracePt t="8028" x="3741738" y="2857500"/>
          <p14:tracePt t="8045" x="3803650" y="2867025"/>
          <p14:tracePt t="8061" x="3830638" y="2867025"/>
          <p14:tracePt t="8078" x="3857625" y="2867025"/>
          <p14:tracePt t="8095" x="3875088" y="2867025"/>
          <p14:tracePt t="8112" x="3884613" y="2867025"/>
          <p14:tracePt t="8143" x="3894138" y="2867025"/>
          <p14:tracePt t="10718" x="3894138" y="2874963"/>
          <p14:tracePt t="10731" x="3894138" y="2894013"/>
          <p14:tracePt t="10743" x="3894138" y="2911475"/>
          <p14:tracePt t="10756" x="3884613" y="2928938"/>
          <p14:tracePt t="10769" x="3857625" y="2965450"/>
          <p14:tracePt t="10786" x="3830638" y="3000375"/>
          <p14:tracePt t="10802" x="3803650" y="3081338"/>
          <p14:tracePt t="10819" x="3705225" y="3286125"/>
          <p14:tracePt t="10836" x="3660775" y="3384550"/>
          <p14:tracePt t="10853" x="3581400" y="3562350"/>
          <p14:tracePt t="10869" x="3554413" y="3625850"/>
          <p14:tracePt t="10886" x="3536950" y="3670300"/>
          <p14:tracePt t="10903" x="3517900" y="3751263"/>
          <p14:tracePt t="10919" x="3490913" y="3813175"/>
          <p14:tracePt t="10936" x="3473450" y="3902075"/>
          <p14:tracePt t="10953" x="3438525" y="4133850"/>
          <p14:tracePt t="10969" x="3419475" y="4232275"/>
          <p14:tracePt t="10986" x="3394075" y="4330700"/>
          <p14:tracePt t="11003" x="3367088" y="4518025"/>
          <p14:tracePt t="11020" x="3357563" y="4589463"/>
          <p14:tracePt t="11037" x="3322638" y="4741863"/>
          <p14:tracePt t="11053" x="3295650" y="4813300"/>
          <p14:tracePt t="11070" x="3268663" y="4884738"/>
          <p14:tracePt t="11087" x="3214688" y="5089525"/>
          <p14:tracePt t="11103" x="3197225" y="5160963"/>
          <p14:tracePt t="11120" x="3160713" y="5241925"/>
          <p14:tracePt t="11137" x="3116263" y="5394325"/>
          <p14:tracePt t="11153" x="3098800" y="5456238"/>
          <p14:tracePt t="11170" x="3081338" y="5527675"/>
          <p14:tracePt t="11187" x="3027363" y="5653088"/>
          <p14:tracePt t="11203" x="3009900" y="5688013"/>
          <p14:tracePt t="11220" x="2990850" y="5715000"/>
          <p14:tracePt t="11307" x="2973388" y="5715000"/>
          <p14:tracePt t="11319" x="2955925" y="5715000"/>
          <p14:tracePt t="11332" x="2946400" y="5715000"/>
          <p14:tracePt t="11344" x="2938463" y="5715000"/>
          <p14:tracePt t="11357" x="2938463" y="5705475"/>
          <p14:tracePt t="11370" x="2928938" y="5705475"/>
          <p14:tracePt t="11387" x="2919413" y="5697538"/>
          <p14:tracePt t="11404" x="2911475" y="5697538"/>
          <p14:tracePt t="11421" x="2884488" y="5661025"/>
          <p14:tracePt t="11438" x="2884488" y="5643563"/>
          <p14:tracePt t="11455" x="2867025" y="5616575"/>
          <p14:tracePt t="11471" x="2840038" y="5589588"/>
          <p14:tracePt t="11487" x="2830513" y="5572125"/>
          <p14:tracePt t="11505" x="2822575" y="5562600"/>
          <p14:tracePt t="11521" x="2803525" y="5518150"/>
          <p14:tracePt t="11538" x="2795588" y="5491163"/>
          <p14:tracePt t="11554" x="2786063" y="5465763"/>
          <p14:tracePt t="11579" x="2786063" y="5456238"/>
          <p14:tracePt t="11639" x="2786063" y="5429250"/>
          <p14:tracePt t="11651" x="2786063" y="5411788"/>
          <p14:tracePt t="11663" x="2776538" y="5394325"/>
          <p14:tracePt t="11675" x="2776538" y="5375275"/>
          <p14:tracePt t="11689" x="2776538" y="5357813"/>
          <p14:tracePt t="11705" x="2768600" y="5348288"/>
          <p14:tracePt t="11721" x="2768600" y="5340350"/>
          <p14:tracePt t="11739" x="2759075" y="5295900"/>
          <p14:tracePt t="11755" x="2751138" y="5268913"/>
          <p14:tracePt t="11772" x="2751138" y="5241925"/>
          <p14:tracePt t="11788" x="2732088" y="5197475"/>
          <p14:tracePt t="11805" x="2732088" y="5180013"/>
          <p14:tracePt t="12204" x="2732088" y="5187950"/>
          <p14:tracePt t="12216" x="2768600" y="5197475"/>
          <p14:tracePt t="12228" x="2822575" y="5241925"/>
          <p14:tracePt t="12241" x="2901950" y="5295900"/>
          <p14:tracePt t="12256" x="2990850" y="5348288"/>
          <p14:tracePt t="12273" x="3071813" y="5402263"/>
          <p14:tracePt t="12290" x="3152775" y="5456238"/>
          <p14:tracePt t="12291" x="3232150" y="5483225"/>
          <p14:tracePt t="12306" x="3303588" y="5510213"/>
          <p14:tracePt t="12323" x="3394075" y="5527675"/>
          <p14:tracePt t="12341" x="3544888" y="5562600"/>
          <p14:tracePt t="12356" x="3625850" y="5562600"/>
          <p14:tracePt t="12373" x="3714750" y="5562600"/>
          <p14:tracePt t="12390" x="3840163" y="5545138"/>
          <p14:tracePt t="12407" x="3894138" y="5527675"/>
          <p14:tracePt t="12424" x="3938588" y="5510213"/>
          <p14:tracePt t="12440" x="4000500" y="5456238"/>
          <p14:tracePt t="12457" x="4027488" y="5438775"/>
          <p14:tracePt t="12474" x="4071938" y="5394325"/>
          <p14:tracePt t="12490" x="4098925" y="5375275"/>
          <p14:tracePt t="12507" x="4143375" y="5340350"/>
          <p14:tracePt t="12524" x="4224338" y="5303838"/>
          <p14:tracePt t="12540" x="4268788" y="5268913"/>
          <p14:tracePt t="12557" x="4295775" y="5241925"/>
          <p14:tracePt t="12574" x="4348163" y="5187950"/>
          <p14:tracePt t="12591" x="4367213" y="5180013"/>
          <p14:tracePt t="12608" x="4375150" y="5170488"/>
          <p14:tracePt t="12624" x="4375150" y="5160963"/>
          <p14:tracePt t="12645" x="4384675" y="5160963"/>
          <p14:tracePt t="14425" x="4375150" y="5160963"/>
          <p14:tracePt t="14461" x="4367213" y="5160963"/>
          <p14:tracePt t="14474" x="4340225" y="5180013"/>
          <p14:tracePt t="14486" x="4286250" y="5205413"/>
          <p14:tracePt t="14499" x="4214813" y="5232400"/>
          <p14:tracePt t="14513" x="4116388" y="5268913"/>
          <p14:tracePt t="14529" x="4010025" y="5303838"/>
          <p14:tracePt t="14546" x="3867150" y="5357813"/>
          <p14:tracePt t="14563" x="3500438" y="5562600"/>
          <p14:tracePt t="14580" x="3313113" y="5670550"/>
          <p14:tracePt t="14597" x="3116263" y="5786438"/>
          <p14:tracePt t="14613" x="2822575" y="5902325"/>
          <p14:tracePt t="14630" x="2705100" y="5938838"/>
          <p14:tracePt t="14647" x="2616200" y="5956300"/>
          <p14:tracePt t="14663" x="2500313" y="5956300"/>
          <p14:tracePt t="14680" x="2446338" y="5956300"/>
          <p14:tracePt t="14697" x="2357438" y="5929313"/>
          <p14:tracePt t="14713" x="2312988" y="5902325"/>
          <p14:tracePt t="14730" x="2268538" y="5867400"/>
          <p14:tracePt t="14747" x="2197100" y="5786438"/>
          <p14:tracePt t="14764" x="2170113" y="5768975"/>
          <p14:tracePt t="14780" x="2143125" y="5724525"/>
          <p14:tracePt t="14798" x="2098675" y="5670550"/>
          <p14:tracePt t="14814" x="2081213" y="5661025"/>
          <p14:tracePt t="14831" x="2054225" y="5626100"/>
          <p14:tracePt t="14847" x="2044700" y="5599113"/>
          <p14:tracePt t="14864" x="2027238" y="5589588"/>
          <p14:tracePt t="14880" x="2009775" y="5554663"/>
          <p14:tracePt t="14897" x="2000250" y="5545138"/>
          <p14:tracePt t="14914" x="2000250" y="5537200"/>
          <p14:tracePt t="14930" x="2000250" y="5527675"/>
          <p14:tracePt t="14952" x="2000250" y="5518150"/>
          <p14:tracePt t="14990" x="2000250" y="5510213"/>
          <p14:tracePt t="15002" x="2009775" y="5491163"/>
          <p14:tracePt t="15015" x="2027238" y="5446713"/>
          <p14:tracePt t="15026" x="2044700" y="5394325"/>
          <p14:tracePt t="15038" x="2071688" y="5348288"/>
          <p14:tracePt t="15050" x="2098675" y="5295900"/>
          <p14:tracePt t="15065" x="2125663" y="5268913"/>
          <p14:tracePt t="15081" x="2143125" y="5224463"/>
          <p14:tracePt t="15098" x="2160588" y="5205413"/>
          <p14:tracePt t="15114" x="2197100" y="5170488"/>
          <p14:tracePt t="15131" x="2224088" y="5153025"/>
          <p14:tracePt t="15149" x="2259013" y="5133975"/>
          <p14:tracePt t="15165" x="2303463" y="5133975"/>
          <p14:tracePt t="15181" x="2322513" y="5133975"/>
          <p14:tracePt t="15199" x="2357438" y="5133975"/>
          <p14:tracePt t="15215" x="2366963" y="5126038"/>
          <p14:tracePt t="15231" x="2374900" y="5126038"/>
          <p14:tracePt t="15248" x="2401888" y="5126038"/>
          <p14:tracePt t="15265" x="2411413" y="5126038"/>
          <p14:tracePt t="15282" x="2419350" y="5126038"/>
          <p14:tracePt t="15298" x="2438400" y="5126038"/>
          <p14:tracePt t="23016" x="2446338" y="5126038"/>
          <p14:tracePt t="23028" x="2455863" y="5133975"/>
          <p14:tracePt t="23041" x="2473325" y="5143500"/>
          <p14:tracePt t="23054" x="2490788" y="5153025"/>
          <p14:tracePt t="23065" x="2509838" y="5160963"/>
          <p14:tracePt t="23077" x="2544763" y="5170488"/>
          <p14:tracePt t="23090" x="2571750" y="5180013"/>
          <p14:tracePt t="23103" x="2625725" y="5197475"/>
          <p14:tracePt t="23120" x="2679700" y="5214938"/>
          <p14:tracePt t="23137" x="2714625" y="5232400"/>
          <p14:tracePt t="23154" x="2795588" y="5259388"/>
          <p14:tracePt t="23170" x="2840038" y="5276850"/>
          <p14:tracePt t="23187" x="2874963" y="5286375"/>
          <p14:tracePt t="23204" x="2955925" y="5295900"/>
          <p14:tracePt t="23220" x="3000375" y="5313363"/>
          <p14:tracePt t="23238" x="3081338" y="5330825"/>
          <p14:tracePt t="23254" x="3133725" y="5340350"/>
          <p14:tracePt t="23271" x="3170238" y="5348288"/>
          <p14:tracePt t="23287" x="3276600" y="5375275"/>
          <p14:tracePt t="23304" x="3322638" y="5384800"/>
          <p14:tracePt t="23321" x="3375025" y="5394325"/>
          <p14:tracePt t="23337" x="3473450" y="5402263"/>
          <p14:tracePt t="23354" x="3544888" y="5411788"/>
          <p14:tracePt t="23371" x="3608388" y="5419725"/>
          <p14:tracePt t="23388" x="3714750" y="5419725"/>
          <p14:tracePt t="23404" x="3768725" y="5419725"/>
          <p14:tracePt t="23421" x="3813175" y="5419725"/>
          <p14:tracePt t="23423" x="3875088" y="5419725"/>
          <p14:tracePt t="23438" x="3938588" y="5419725"/>
          <p14:tracePt t="23454" x="3983038" y="5419725"/>
          <p14:tracePt t="23472" x="4089400" y="5402263"/>
          <p14:tracePt t="23488" x="4116388" y="5384800"/>
          <p14:tracePt t="23505" x="4152900" y="5375275"/>
          <p14:tracePt t="23521" x="4187825" y="5367338"/>
          <p14:tracePt t="23538" x="4197350" y="5367338"/>
          <p14:tracePt t="23557" x="4197350" y="5357813"/>
          <p14:tracePt t="23572" x="4205288" y="5357813"/>
          <p14:tracePt t="23593" x="4224338" y="5348288"/>
          <p14:tracePt t="23607" x="4232275" y="5340350"/>
          <p14:tracePt t="23622" x="4251325" y="5330825"/>
          <p14:tracePt t="23638" x="4268788" y="5313363"/>
          <p14:tracePt t="23655" x="4286250" y="5295900"/>
          <p14:tracePt t="23672" x="4322763" y="5268913"/>
          <p14:tracePt t="23689" x="4330700" y="5259388"/>
          <p14:tracePt t="23705" x="4348163" y="5251450"/>
          <p14:tracePt t="34346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13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8024" y="155679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24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4149080"/>
            <a:ext cx="1114425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987824" y="1556792"/>
            <a:ext cx="1114425" cy="1143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  -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29251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67" x="901700" y="5072063"/>
          <p14:tracePt t="4778" x="911225" y="5072063"/>
          <p14:tracePt t="4800" x="919163" y="5072063"/>
          <p14:tracePt t="4813" x="928688" y="5072063"/>
          <p14:tracePt t="4825" x="946150" y="5072063"/>
          <p14:tracePt t="4837" x="973138" y="5072063"/>
          <p14:tracePt t="4851" x="1000125" y="5072063"/>
          <p14:tracePt t="4867" x="1044575" y="5072063"/>
          <p14:tracePt t="4884" x="1089025" y="5072063"/>
          <p14:tracePt t="4900" x="1250950" y="5072063"/>
          <p14:tracePt t="4917" x="1357313" y="5081588"/>
          <p14:tracePt t="4934" x="1473200" y="5089525"/>
          <p14:tracePt t="4950" x="1785938" y="5116513"/>
          <p14:tracePt t="4967" x="1928813" y="5153025"/>
          <p14:tracePt t="4984" x="2071688" y="5180013"/>
          <p14:tracePt t="4985" x="2197100" y="5197475"/>
          <p14:tracePt t="5000" x="2303463" y="5224463"/>
          <p14:tracePt t="5017" x="2393950" y="5251450"/>
          <p14:tracePt t="5034" x="2490788" y="5268913"/>
          <p14:tracePt t="5051" x="2536825" y="5276850"/>
          <p14:tracePt t="5067" x="2589213" y="5295900"/>
          <p14:tracePt t="5084" x="2697163" y="5330825"/>
          <p14:tracePt t="5101" x="2759075" y="5340350"/>
          <p14:tracePt t="5117" x="2822575" y="5348288"/>
          <p14:tracePt t="5134" x="2938463" y="5340350"/>
          <p14:tracePt t="5151" x="2990850" y="5303838"/>
          <p14:tracePt t="5168" x="3036888" y="5276850"/>
          <p14:tracePt t="5184" x="3089275" y="5224463"/>
          <p14:tracePt t="5201" x="3098800" y="5214938"/>
          <p14:tracePt t="5218" x="3098800" y="5197475"/>
          <p14:tracePt t="5234" x="3098800" y="5187950"/>
          <p14:tracePt t="5254" x="3098800" y="5180013"/>
          <p14:tracePt t="5279" x="3098800" y="5160963"/>
          <p14:tracePt t="5292" x="3098800" y="5133975"/>
          <p14:tracePt t="5304" x="3098800" y="5099050"/>
          <p14:tracePt t="5318" x="3098800" y="5037138"/>
          <p14:tracePt t="5335" x="3108325" y="4973638"/>
          <p14:tracePt t="5352" x="3116263" y="4902200"/>
          <p14:tracePt t="5368" x="3143250" y="4741863"/>
          <p14:tracePt t="5385" x="3143250" y="4687888"/>
          <p14:tracePt t="5402" x="3143250" y="4625975"/>
          <p14:tracePt t="5418" x="3108325" y="4500563"/>
          <p14:tracePt t="5435" x="3044825" y="4446588"/>
          <p14:tracePt t="5452" x="2867025" y="4330700"/>
          <p14:tracePt t="5468" x="2759075" y="4295775"/>
          <p14:tracePt t="5485" x="2633663" y="4259263"/>
          <p14:tracePt t="5502" x="2411413" y="4232275"/>
          <p14:tracePt t="5518" x="2312988" y="4232275"/>
          <p14:tracePt t="5535" x="2232025" y="4232275"/>
          <p14:tracePt t="5552" x="2081213" y="4232275"/>
          <p14:tracePt t="5569" x="2036763" y="4232275"/>
          <p14:tracePt t="5586" x="1955800" y="4251325"/>
          <p14:tracePt t="5602" x="1938338" y="4276725"/>
          <p14:tracePt t="5619" x="1919288" y="4303713"/>
          <p14:tracePt t="5637" x="1884363" y="4411663"/>
          <p14:tracePt t="5652" x="1857375" y="4473575"/>
          <p14:tracePt t="5669" x="1839913" y="4554538"/>
          <p14:tracePt t="5686" x="1830388" y="4679950"/>
          <p14:tracePt t="5702" x="1830388" y="4724400"/>
          <p14:tracePt t="5719" x="1830388" y="4786313"/>
          <p14:tracePt t="5736" x="1893888" y="4894263"/>
          <p14:tracePt t="5753" x="1955800" y="4929188"/>
          <p14:tracePt t="5771" x="2098675" y="4965700"/>
          <p14:tracePt t="5786" x="2179638" y="4965700"/>
          <p14:tracePt t="5803" x="2259013" y="4965700"/>
          <p14:tracePt t="5820" x="2374900" y="4938713"/>
          <p14:tracePt t="5836" x="2446338" y="4919663"/>
          <p14:tracePt t="5853" x="2482850" y="4902200"/>
          <p14:tracePt t="5869" x="2536825" y="4867275"/>
          <p14:tracePt t="5893" x="2544763" y="4857750"/>
          <p14:tracePt t="5905" x="2554288" y="4857750"/>
          <p14:tracePt t="6249" x="2554288" y="4848225"/>
          <p14:tracePt t="6261" x="2562225" y="4803775"/>
          <p14:tracePt t="6274" x="2608263" y="4724400"/>
          <p14:tracePt t="6285" x="2670175" y="4625975"/>
          <p14:tracePt t="6297" x="2751138" y="4465638"/>
          <p14:tracePt t="6311" x="2867025" y="4295775"/>
          <p14:tracePt t="6324" x="2982913" y="4133850"/>
          <p14:tracePt t="6338" x="3098800" y="3983038"/>
          <p14:tracePt t="6354" x="3214688" y="3848100"/>
          <p14:tracePt t="6372" x="3367088" y="3652838"/>
          <p14:tracePt t="6388" x="3438525" y="3562350"/>
          <p14:tracePt t="6404" x="3509963" y="3473450"/>
          <p14:tracePt t="6423" x="3598863" y="3295650"/>
          <p14:tracePt t="6438" x="3633788" y="3205163"/>
          <p14:tracePt t="6455" x="3643313" y="3143250"/>
          <p14:tracePt t="6472" x="3670300" y="3081338"/>
          <p14:tracePt t="6488" x="3679825" y="2955925"/>
          <p14:tracePt t="6505" x="3687763" y="2901950"/>
          <p14:tracePt t="6521" x="3687763" y="2822575"/>
          <p14:tracePt t="6538" x="3687763" y="2786063"/>
          <p14:tracePt t="6556" x="3679825" y="2751138"/>
          <p14:tracePt t="6571" x="3670300" y="2741613"/>
          <p14:tracePt t="6588" x="3652838" y="2741613"/>
          <p14:tracePt t="6777" x="3652838" y="2732088"/>
          <p14:tracePt t="6789" x="3652838" y="2705100"/>
          <p14:tracePt t="6802" x="3652838" y="2679700"/>
          <p14:tracePt t="6813" x="3660775" y="2652713"/>
          <p14:tracePt t="6826" x="3679825" y="2616200"/>
          <p14:tracePt t="6839" x="3697288" y="2571750"/>
          <p14:tracePt t="6856" x="3714750" y="2527300"/>
          <p14:tracePt t="6872" x="3732213" y="2500313"/>
          <p14:tracePt t="6889" x="3751263" y="2455863"/>
          <p14:tracePt t="6906" x="3751263" y="2438400"/>
          <p14:tracePt t="6923" x="3759200" y="2428875"/>
          <p14:tracePt t="6939" x="3759200" y="2411413"/>
          <p14:tracePt t="6956" x="3759200" y="2393950"/>
          <p14:tracePt t="6974" x="3768725" y="2347913"/>
          <p14:tracePt t="6989" x="3768725" y="2330450"/>
          <p14:tracePt t="7006" x="3768725" y="2322513"/>
          <p14:tracePt t="7024" x="3768725" y="2303463"/>
          <p14:tracePt t="7039" x="3768725" y="2295525"/>
          <p14:tracePt t="7056" x="3768725" y="2276475"/>
          <p14:tracePt t="7073" x="3759200" y="2241550"/>
          <p14:tracePt t="7090" x="3751263" y="2205038"/>
          <p14:tracePt t="7106" x="3741738" y="2179638"/>
          <p14:tracePt t="7124" x="3724275" y="2143125"/>
          <p14:tracePt t="7140" x="3724275" y="2125663"/>
          <p14:tracePt t="7157" x="3724275" y="2098675"/>
          <p14:tracePt t="7173" x="3724275" y="2089150"/>
          <p14:tracePt t="7190" x="3724275" y="2071688"/>
          <p14:tracePt t="7207" x="3741738" y="2036763"/>
          <p14:tracePt t="7224" x="3776663" y="2017713"/>
          <p14:tracePt t="7240" x="3795713" y="2009775"/>
          <p14:tracePt t="7257" x="3840163" y="1990725"/>
          <p14:tracePt t="7550" x="3857625" y="1982788"/>
          <p14:tracePt t="7562" x="3875088" y="1965325"/>
          <p14:tracePt t="7575" x="3911600" y="1946275"/>
          <p14:tracePt t="7586" x="3938588" y="1919288"/>
          <p14:tracePt t="7599" x="3973513" y="1911350"/>
          <p14:tracePt t="7611" x="3990975" y="1893888"/>
          <p14:tracePt t="7625" x="4010025" y="1884363"/>
          <p14:tracePt t="7641" x="4017963" y="1884363"/>
          <p14:tracePt t="7658" x="4037013" y="1884363"/>
          <p14:tracePt t="7685" x="4044950" y="1884363"/>
          <p14:tracePt t="7710" x="4054475" y="1884363"/>
          <p14:tracePt t="7808" x="4044950" y="1884363"/>
          <p14:tracePt t="7821" x="4027488" y="1884363"/>
          <p14:tracePt t="7832" x="4010025" y="1884363"/>
          <p14:tracePt t="7845" x="3973513" y="1893888"/>
          <p14:tracePt t="7858" x="3946525" y="1901825"/>
          <p14:tracePt t="7875" x="3894138" y="1911350"/>
          <p14:tracePt t="7892" x="3830638" y="1928813"/>
          <p14:tracePt t="7909" x="3724275" y="1973263"/>
          <p14:tracePt t="7925" x="3660775" y="1990725"/>
          <p14:tracePt t="7942" x="3608388" y="2009775"/>
          <p14:tracePt t="7959" x="3509963" y="2027238"/>
          <p14:tracePt t="7976" x="3482975" y="2036763"/>
          <p14:tracePt t="7993" x="3438525" y="2036763"/>
          <p14:tracePt t="8009" x="3429000" y="2036763"/>
          <p14:tracePt t="8026" x="3429000" y="2044700"/>
          <p14:tracePt t="8115" x="3419475" y="2044700"/>
          <p14:tracePt t="8127" x="3411538" y="2054225"/>
          <p14:tracePt t="8139" x="3402013" y="2062163"/>
          <p14:tracePt t="8152" x="3394075" y="2062163"/>
          <p14:tracePt t="8164" x="3384550" y="2062163"/>
          <p14:tracePt t="8188" x="3375025" y="2062163"/>
          <p14:tracePt t="8298" x="3384550" y="2062163"/>
          <p14:tracePt t="8311" x="3394075" y="2062163"/>
          <p14:tracePt t="8324" x="3402013" y="2062163"/>
          <p14:tracePt t="8336" x="3419475" y="2062163"/>
          <p14:tracePt t="8348" x="3438525" y="2062163"/>
          <p14:tracePt t="8362" x="3465513" y="2071688"/>
          <p14:tracePt t="8377" x="3509963" y="2081213"/>
          <p14:tracePt t="8393" x="3536950" y="2089150"/>
          <p14:tracePt t="8410" x="3616325" y="2108200"/>
          <p14:tracePt t="8427" x="3643313" y="2108200"/>
          <p14:tracePt t="8443" x="3679825" y="2116138"/>
          <p14:tracePt t="8461" x="3786188" y="2143125"/>
          <p14:tracePt t="8477" x="3848100" y="2170113"/>
          <p14:tracePt t="8494" x="3894138" y="2187575"/>
          <p14:tracePt t="8510" x="4000500" y="2232025"/>
          <p14:tracePt t="8527" x="4044950" y="2251075"/>
          <p14:tracePt t="8544" x="4081463" y="2286000"/>
          <p14:tracePt t="8560" x="4152900" y="2339975"/>
          <p14:tracePt t="8577" x="4170363" y="2366963"/>
          <p14:tracePt t="8595" x="4197350" y="2393950"/>
          <p14:tracePt t="8611" x="4214813" y="2419350"/>
          <p14:tracePt t="8643" x="4224338" y="2419350"/>
          <p14:tracePt t="8692" x="4241800" y="2419350"/>
          <p14:tracePt t="8704" x="4259263" y="2419350"/>
          <p14:tracePt t="8716" x="4276725" y="2419350"/>
          <p14:tracePt t="8729" x="4303713" y="2419350"/>
          <p14:tracePt t="8745" x="4330700" y="2419350"/>
          <p14:tracePt t="8761" x="4357688" y="2419350"/>
          <p14:tracePt t="8778" x="4419600" y="2401888"/>
          <p14:tracePt t="8794" x="4456113" y="2384425"/>
          <p14:tracePt t="8811" x="4510088" y="2357438"/>
          <p14:tracePt t="8828" x="4670425" y="2312988"/>
          <p14:tracePt t="8845" x="4741863" y="2295525"/>
          <p14:tracePt t="8861" x="4803775" y="2286000"/>
          <p14:tracePt t="8878" x="4919663" y="2286000"/>
          <p14:tracePt t="8895" x="4965700" y="2286000"/>
          <p14:tracePt t="8912" x="4991100" y="2286000"/>
          <p14:tracePt t="8928" x="5018088" y="2286000"/>
          <p14:tracePt t="8963" x="5018088" y="2303463"/>
          <p14:tracePt t="8986" x="5018088" y="2312988"/>
          <p14:tracePt t="9047" x="5018088" y="2322513"/>
          <p14:tracePt t="9465" x="5018088" y="2312988"/>
          <p14:tracePt t="9746" x="5018088" y="2330450"/>
          <p14:tracePt t="9759" x="5018088" y="2339975"/>
          <p14:tracePt t="9773" x="5027613" y="2357438"/>
          <p14:tracePt t="9784" x="5037138" y="2393950"/>
          <p14:tracePt t="9798" x="5045075" y="2419350"/>
          <p14:tracePt t="9815" x="5072063" y="2465388"/>
          <p14:tracePt t="9831" x="5099050" y="2517775"/>
          <p14:tracePt t="9847" x="5153025" y="2625725"/>
          <p14:tracePt t="9864" x="5187950" y="2679700"/>
          <p14:tracePt t="9881" x="5214938" y="2732088"/>
          <p14:tracePt t="9898" x="5276850" y="2813050"/>
          <p14:tracePt t="9915" x="5303838" y="2840038"/>
          <p14:tracePt t="9931" x="5313363" y="2857500"/>
          <p14:tracePt t="9948" x="5340350" y="2894013"/>
          <p14:tracePt t="9965" x="5357813" y="2901950"/>
          <p14:tracePt t="9982" x="5367338" y="2901950"/>
          <p14:tracePt t="10004" x="5375275" y="2901950"/>
          <p14:tracePt t="10017" x="5384800" y="2901950"/>
          <p14:tracePt t="10031" x="5411788" y="2894013"/>
          <p14:tracePt t="10048" x="5446713" y="2874963"/>
          <p14:tracePt t="10065" x="5491163" y="2847975"/>
          <p14:tracePt t="10081" x="5626100" y="2741613"/>
          <p14:tracePt t="10098" x="5715000" y="2679700"/>
          <p14:tracePt t="10115" x="5938838" y="2554288"/>
          <p14:tracePt t="10131" x="6018213" y="2500313"/>
          <p14:tracePt t="10148" x="6081713" y="2446338"/>
          <p14:tracePt t="10166" x="6170613" y="2366963"/>
          <p14:tracePt t="10182" x="6205538" y="2347913"/>
          <p14:tracePt t="10198" x="6242050" y="2303463"/>
          <p14:tracePt t="10216" x="6286500" y="2241550"/>
          <p14:tracePt t="10232" x="6296025" y="2214563"/>
          <p14:tracePt t="10249" x="6296025" y="2205038"/>
          <p14:tracePt t="10265" x="6313488" y="2179638"/>
          <p14:tracePt t="10282" x="6323013" y="2108200"/>
          <p14:tracePt t="10299" x="6323013" y="2027238"/>
          <p14:tracePt t="10315" x="6323013" y="1893888"/>
          <p14:tracePt t="10333" x="6303963" y="1839913"/>
          <p14:tracePt t="10349" x="6205538" y="1751013"/>
          <p14:tracePt t="10366" x="6153150" y="1697038"/>
          <p14:tracePt t="10382" x="6062663" y="1652588"/>
          <p14:tracePt t="10399" x="5857875" y="1527175"/>
          <p14:tracePt t="10416" x="5768975" y="1473200"/>
          <p14:tracePt t="10432" x="5680075" y="1428750"/>
          <p14:tracePt t="10449" x="5537200" y="1357313"/>
          <p14:tracePt t="10466" x="5456238" y="1330325"/>
          <p14:tracePt t="10483" x="5394325" y="1303338"/>
          <p14:tracePt t="10499" x="5259388" y="1276350"/>
          <p14:tracePt t="10516" x="5187950" y="1258888"/>
          <p14:tracePt t="10533" x="5027613" y="1223963"/>
          <p14:tracePt t="10549" x="4956175" y="1214438"/>
          <p14:tracePt t="10566" x="4894263" y="1204913"/>
          <p14:tracePt t="10583" x="4813300" y="1204913"/>
          <p14:tracePt t="10599" x="4786313" y="1204913"/>
          <p14:tracePt t="10616" x="4759325" y="1204913"/>
          <p14:tracePt t="10633" x="4670425" y="1268413"/>
          <p14:tracePt t="10649" x="4633913" y="1303338"/>
          <p14:tracePt t="10666" x="4589463" y="1339850"/>
          <p14:tracePt t="10683" x="4537075" y="1401763"/>
          <p14:tracePt t="10700" x="4518025" y="1419225"/>
          <p14:tracePt t="10717" x="4465638" y="1517650"/>
          <p14:tracePt t="10733" x="4438650" y="1598613"/>
          <p14:tracePt t="10750" x="4402138" y="1670050"/>
          <p14:tracePt t="10767" x="4367213" y="1893888"/>
          <p14:tracePt t="10784" x="4357688" y="2027238"/>
          <p14:tracePt t="10800" x="4357688" y="2133600"/>
          <p14:tracePt t="10817" x="4367213" y="2393950"/>
          <p14:tracePt t="10834" x="4384675" y="2490788"/>
          <p14:tracePt t="10850" x="4402138" y="2581275"/>
          <p14:tracePt t="10867" x="4456113" y="2714625"/>
          <p14:tracePt t="10884" x="4483100" y="2768600"/>
          <p14:tracePt t="10902" x="4545013" y="2874963"/>
          <p14:tracePt t="10917" x="4589463" y="2928938"/>
          <p14:tracePt t="10934" x="4625975" y="2973388"/>
          <p14:tracePt t="10951" x="4714875" y="3044825"/>
          <p14:tracePt t="10967" x="4759325" y="3071813"/>
          <p14:tracePt t="10984" x="4786313" y="3081338"/>
          <p14:tracePt t="11001" x="4867275" y="3116263"/>
          <p14:tracePt t="11017" x="4911725" y="3125788"/>
          <p14:tracePt t="11034" x="4956175" y="3125788"/>
          <p14:tracePt t="11051" x="5072063" y="3125788"/>
          <p14:tracePt t="11067" x="5133975" y="3125788"/>
          <p14:tracePt t="11085" x="5276850" y="3098800"/>
          <p14:tracePt t="11101" x="5357813" y="3081338"/>
          <p14:tracePt t="11118" x="5419725" y="3054350"/>
          <p14:tracePt t="11135" x="5545138" y="3000375"/>
          <p14:tracePt t="11151" x="5599113" y="2955925"/>
          <p14:tracePt t="11168" x="5653088" y="2919413"/>
          <p14:tracePt t="11185" x="5803900" y="2847975"/>
          <p14:tracePt t="11201" x="5875338" y="2830513"/>
          <p14:tracePt t="11219" x="5938838" y="2795588"/>
          <p14:tracePt t="11235" x="6027738" y="2768600"/>
          <p14:tracePt t="11251" x="6081713" y="2741613"/>
          <p14:tracePt t="11269" x="6126163" y="2714625"/>
          <p14:tracePt t="11270" x="6180138" y="2687638"/>
          <p14:tracePt t="11285" x="6232525" y="2652713"/>
          <p14:tracePt t="11301" x="6296025" y="2589213"/>
          <p14:tracePt t="11319" x="6375400" y="2455863"/>
          <p14:tracePt t="11335" x="6402388" y="2419350"/>
          <p14:tracePt t="11352" x="6411913" y="2384425"/>
          <p14:tracePt t="11368" x="6419850" y="2339975"/>
          <p14:tracePt t="11385" x="6411913" y="2286000"/>
          <p14:tracePt t="11402" x="6384925" y="2205038"/>
          <p14:tracePt t="11419" x="6251575" y="2054225"/>
          <p14:tracePt t="11435" x="6161088" y="1965325"/>
          <p14:tracePt t="11452" x="6072188" y="1884363"/>
          <p14:tracePt t="11468" x="5848350" y="1758950"/>
          <p14:tracePt t="11485" x="5751513" y="1724025"/>
          <p14:tracePt t="11503" x="5572125" y="1652588"/>
          <p14:tracePt t="11519" x="5491163" y="1633538"/>
          <p14:tracePt t="11536" x="5429250" y="1616075"/>
          <p14:tracePt t="11552" x="5322888" y="1571625"/>
          <p14:tracePt t="11569" x="5286375" y="1562100"/>
          <p14:tracePt t="11586" x="5259388" y="1554163"/>
          <p14:tracePt t="11602" x="5232400" y="1544638"/>
          <p14:tracePt t="11619" x="5224463" y="1544638"/>
          <p14:tracePt t="11638" x="5214938" y="1544638"/>
          <p14:tracePt t="11653" x="5180013" y="1544638"/>
          <p14:tracePt t="11669" x="5153025" y="1544638"/>
          <p14:tracePt t="11686" x="5133975" y="1544638"/>
          <p14:tracePt t="11703" x="5081588" y="1554163"/>
          <p14:tracePt t="11719" x="5062538" y="1562100"/>
          <p14:tracePt t="11736" x="5010150" y="1571625"/>
          <p14:tracePt t="11753" x="4991100" y="1571625"/>
          <p14:tracePt t="11769" x="4965700" y="1589088"/>
          <p14:tracePt t="11786" x="4946650" y="1598613"/>
          <p14:tracePt t="11803" x="4938713" y="1598613"/>
          <p14:tracePt t="11820" x="4938713" y="1608138"/>
          <p14:tracePt t="11845" x="4929188" y="1616075"/>
          <p14:tracePt t="11858" x="4919663" y="1633538"/>
          <p14:tracePt t="11871" x="4911725" y="1643063"/>
          <p14:tracePt t="11886" x="4894263" y="1660525"/>
          <p14:tracePt t="11903" x="4894263" y="1670050"/>
          <p14:tracePt t="11920" x="4875213" y="1687513"/>
          <p14:tracePt t="11937" x="4848225" y="1724025"/>
          <p14:tracePt t="11953" x="4840288" y="1741488"/>
          <p14:tracePt t="11970" x="4822825" y="1768475"/>
          <p14:tracePt t="11987" x="4813300" y="1795463"/>
          <p14:tracePt t="12004" x="4803775" y="1812925"/>
          <p14:tracePt t="12020" x="4795838" y="1839913"/>
          <p14:tracePt t="12042" x="4795838" y="1857375"/>
          <p14:tracePt t="12055" x="4786313" y="1884363"/>
          <p14:tracePt t="12070" x="4786313" y="1928813"/>
          <p14:tracePt t="12087" x="4786313" y="1965325"/>
          <p14:tracePt t="12105" x="4776788" y="2027238"/>
          <p14:tracePt t="12120" x="4776788" y="2054225"/>
          <p14:tracePt t="12137" x="4776788" y="2071688"/>
          <p14:tracePt t="12154" x="4776788" y="2116138"/>
          <p14:tracePt t="12170" x="4768850" y="2143125"/>
          <p14:tracePt t="12187" x="4768850" y="2170113"/>
          <p14:tracePt t="12204" x="4768850" y="2214563"/>
          <p14:tracePt t="12221" x="4768850" y="2241550"/>
          <p14:tracePt t="12238" x="4768850" y="2295525"/>
          <p14:tracePt t="12254" x="4786313" y="2312988"/>
          <p14:tracePt t="12271" x="4795838" y="2339975"/>
          <p14:tracePt t="12289" x="4848225" y="2401888"/>
          <p14:tracePt t="12305" x="4884738" y="2465388"/>
          <p14:tracePt t="12321" x="4911725" y="2490788"/>
          <p14:tracePt t="12338" x="4973638" y="2562225"/>
          <p14:tracePt t="12354" x="4991100" y="2571750"/>
          <p14:tracePt t="12371" x="5000625" y="2589213"/>
          <p14:tracePt t="12388" x="5018088" y="2598738"/>
          <p14:tracePt t="12410" x="5027613" y="2598738"/>
          <p14:tracePt t="12424" x="5037138" y="2608263"/>
          <p14:tracePt t="12438" x="5045075" y="2616200"/>
          <p14:tracePt t="12455" x="5062538" y="2616200"/>
          <p14:tracePt t="12472" x="5099050" y="2633663"/>
          <p14:tracePt t="12488" x="5126038" y="2643188"/>
          <p14:tracePt t="12505" x="5160963" y="2643188"/>
          <p14:tracePt t="12521" x="5224463" y="2643188"/>
          <p14:tracePt t="12538" x="5268913" y="2643188"/>
          <p14:tracePt t="12555" x="5313363" y="2643188"/>
          <p14:tracePt t="12572" x="5419725" y="2643188"/>
          <p14:tracePt t="12588" x="5456238" y="2643188"/>
          <p14:tracePt t="12605" x="5491163" y="2643188"/>
          <p14:tracePt t="12622" x="5554663" y="2625725"/>
          <p14:tracePt t="12638" x="5581650" y="2616200"/>
          <p14:tracePt t="12656" x="5643563" y="2562225"/>
          <p14:tracePt t="12672" x="5661025" y="2544763"/>
          <p14:tracePt t="12689" x="5688013" y="2509838"/>
          <p14:tracePt t="12706" x="5715000" y="2455863"/>
          <p14:tracePt t="12722" x="5732463" y="2428875"/>
          <p14:tracePt t="12739" x="5741988" y="2419350"/>
          <p14:tracePt t="12756" x="5751513" y="2401888"/>
          <p14:tracePt t="12772" x="5751513" y="2393950"/>
          <p14:tracePt t="12827" x="5751513" y="2384425"/>
          <p14:tracePt t="12851" x="5751513" y="2374900"/>
          <p14:tracePt t="12865" x="5751513" y="2357438"/>
          <p14:tracePt t="12877" x="5751513" y="2339975"/>
          <p14:tracePt t="12891" x="5741988" y="2322513"/>
          <p14:tracePt t="12901" x="5732463" y="2303463"/>
          <p14:tracePt t="12915" x="5724525" y="2286000"/>
          <p14:tracePt t="12925" x="5724525" y="2276475"/>
          <p14:tracePt t="13343" x="5715000" y="2276475"/>
          <p14:tracePt t="13490" x="5705475" y="2276475"/>
          <p14:tracePt t="13540" x="5697538" y="2276475"/>
          <p14:tracePt t="13699" x="5688013" y="2276475"/>
          <p14:tracePt t="13711" x="5670550" y="2276475"/>
          <p14:tracePt t="13723" x="5661025" y="2276475"/>
          <p14:tracePt t="13735" x="5634038" y="2276475"/>
          <p14:tracePt t="13749" x="5608638" y="2276475"/>
          <p14:tracePt t="13761" x="5554663" y="2276475"/>
          <p14:tracePt t="13776" x="5491163" y="2286000"/>
          <p14:tracePt t="13792" x="5429250" y="2295525"/>
          <p14:tracePt t="13809" x="5303838" y="2312988"/>
          <p14:tracePt t="13825" x="5259388" y="2322513"/>
          <p14:tracePt t="13842" x="5232400" y="2339975"/>
          <p14:tracePt t="13859" x="5214938" y="2347913"/>
          <p14:tracePt t="13875" x="5214938" y="2357438"/>
          <p14:tracePt t="14202" x="5197475" y="2366963"/>
          <p14:tracePt t="14215" x="5160963" y="2384425"/>
          <p14:tracePt t="14228" x="5089525" y="2401888"/>
          <p14:tracePt t="14239" x="5018088" y="2419350"/>
          <p14:tracePt t="14251" x="4929188" y="2438400"/>
          <p14:tracePt t="14263" x="4822825" y="2455863"/>
          <p14:tracePt t="14277" x="4660900" y="2482850"/>
          <p14:tracePt t="14293" x="4500563" y="2500313"/>
          <p14:tracePt t="14310" x="4303713" y="2544763"/>
          <p14:tracePt t="14327" x="3956050" y="2589213"/>
          <p14:tracePt t="14343" x="3786188" y="2625725"/>
          <p14:tracePt t="14360" x="3544888" y="2670175"/>
          <p14:tracePt t="14377" x="3054350" y="2786063"/>
          <p14:tracePt t="14393" x="2847975" y="2813050"/>
          <p14:tracePt t="14411" x="2446338" y="2847975"/>
          <p14:tracePt t="14427" x="2241550" y="2857500"/>
          <p14:tracePt t="14444" x="2062163" y="2874963"/>
          <p14:tracePt t="14461" x="1687513" y="2874963"/>
          <p14:tracePt t="14477" x="1554163" y="2874963"/>
          <p14:tracePt t="14494" x="1438275" y="2874963"/>
          <p14:tracePt t="14510" x="1258888" y="2867025"/>
          <p14:tracePt t="14527" x="1196975" y="2840038"/>
          <p14:tracePt t="14544" x="1143000" y="2830513"/>
          <p14:tracePt t="14561" x="1062038" y="2786063"/>
          <p14:tracePt t="14577" x="1027113" y="2759075"/>
          <p14:tracePt t="14594" x="982663" y="2732088"/>
          <p14:tracePt t="14611" x="919163" y="2670175"/>
          <p14:tracePt t="14627" x="901700" y="2652713"/>
          <p14:tracePt t="14645" x="874713" y="2589213"/>
          <p14:tracePt t="14661" x="866775" y="2571750"/>
          <p14:tracePt t="14678" x="857250" y="2527300"/>
          <p14:tracePt t="14695" x="839788" y="2419350"/>
          <p14:tracePt t="14711" x="839788" y="2357438"/>
          <p14:tracePt t="14728" x="839788" y="2303463"/>
          <p14:tracePt t="14744" x="830263" y="2241550"/>
          <p14:tracePt t="14761" x="830263" y="2224088"/>
          <p14:tracePt t="14778" x="830263" y="2205038"/>
          <p14:tracePt t="14795" x="830263" y="2170113"/>
          <p14:tracePt t="14811" x="830263" y="2133600"/>
          <p14:tracePt t="14828" x="830263" y="2098675"/>
          <p14:tracePt t="14845" x="830263" y="2036763"/>
          <p14:tracePt t="14862" x="830263" y="2027238"/>
          <p14:tracePt t="14878" x="830263" y="2009775"/>
          <p14:tracePt t="14895" x="830263" y="2000250"/>
          <p14:tracePt t="14911" x="830263" y="1982788"/>
          <p14:tracePt t="14928" x="874713" y="1901825"/>
          <p14:tracePt t="14945" x="901700" y="1857375"/>
          <p14:tracePt t="14962" x="919163" y="1830388"/>
          <p14:tracePt t="14978" x="946150" y="1803400"/>
          <p14:tracePt t="14995" x="946150" y="1795463"/>
          <p14:tracePt t="15013" x="1000125" y="1758950"/>
          <p14:tracePt t="15028" x="1036638" y="1741488"/>
          <p14:tracePt t="15045" x="1098550" y="1704975"/>
          <p14:tracePt t="15064" x="1179513" y="1660525"/>
          <p14:tracePt t="15079" x="1330325" y="1598613"/>
          <p14:tracePt t="15096" x="1419225" y="1562100"/>
          <p14:tracePt t="15113" x="1581150" y="1554163"/>
          <p14:tracePt t="15129" x="1652588" y="1562100"/>
          <p14:tracePt t="15146" x="1731963" y="1589088"/>
          <p14:tracePt t="15147" x="1830388" y="1608138"/>
          <p14:tracePt t="15162" x="1919288" y="1633538"/>
          <p14:tracePt t="15179" x="2009775" y="1660525"/>
          <p14:tracePt t="15197" x="2125663" y="1751013"/>
          <p14:tracePt t="15212" x="2179638" y="1812925"/>
          <p14:tracePt t="15229" x="2224088" y="1893888"/>
          <p14:tracePt t="15246" x="2295525" y="2062163"/>
          <p14:tracePt t="15262" x="2322513" y="2160588"/>
          <p14:tracePt t="15279" x="2339975" y="2251075"/>
          <p14:tracePt t="15297" x="2374900" y="2465388"/>
          <p14:tracePt t="15313" x="2374900" y="2589213"/>
          <p14:tracePt t="15330" x="2374900" y="2687638"/>
          <p14:tracePt t="15332" x="2374900" y="2786063"/>
          <p14:tracePt t="15346" x="2366963" y="2857500"/>
          <p14:tracePt t="15363" x="2357438" y="2919413"/>
          <p14:tracePt t="15380" x="2347913" y="2973388"/>
          <p14:tracePt t="15396" x="2339975" y="2982913"/>
          <p14:tracePt t="15413" x="2339975" y="2990850"/>
          <p14:tracePt t="15430" x="2330450" y="2990850"/>
          <p14:tracePt t="15446" x="2330450" y="3000375"/>
          <p14:tracePt t="15463" x="2322513" y="3000375"/>
          <p14:tracePt t="15480" x="2276475" y="3036888"/>
          <p14:tracePt t="15497" x="2241550" y="3054350"/>
          <p14:tracePt t="15513" x="2205038" y="3081338"/>
          <p14:tracePt t="15530" x="2089150" y="3143250"/>
          <p14:tracePt t="15547" x="2027238" y="3197225"/>
          <p14:tracePt t="15563" x="1946275" y="3241675"/>
          <p14:tracePt t="15580" x="1776413" y="3322638"/>
          <p14:tracePt t="15597" x="1697038" y="3340100"/>
          <p14:tracePt t="15615" x="1554163" y="3367088"/>
          <p14:tracePt t="15630" x="1482725" y="3375025"/>
          <p14:tracePt t="15647" x="1419225" y="3375025"/>
          <p14:tracePt t="15664" x="1268413" y="3375025"/>
          <p14:tracePt t="15680" x="1196975" y="3357563"/>
          <p14:tracePt t="15697" x="1143000" y="3330575"/>
          <p14:tracePt t="15714" x="1036638" y="3276600"/>
          <p14:tracePt t="15730" x="990600" y="3232150"/>
          <p14:tracePt t="15747" x="946150" y="3187700"/>
          <p14:tracePt t="15764" x="857250" y="3089275"/>
          <p14:tracePt t="15781" x="822325" y="3036888"/>
          <p14:tracePt t="15798" x="785813" y="2946400"/>
          <p14:tracePt t="15814" x="776288" y="2911475"/>
          <p14:tracePt t="15831" x="758825" y="2867025"/>
          <p14:tracePt t="15848" x="741363" y="2776538"/>
          <p14:tracePt t="15864" x="741363" y="2741613"/>
          <p14:tracePt t="15881" x="731838" y="2697163"/>
          <p14:tracePt t="15898" x="731838" y="2643188"/>
          <p14:tracePt t="15915" x="731838" y="2616200"/>
          <p14:tracePt t="15932" x="731838" y="2581275"/>
          <p14:tracePt t="15948" x="731838" y="2509838"/>
          <p14:tracePt t="15965" x="731838" y="2455863"/>
          <p14:tracePt t="15983" x="741363" y="2411413"/>
          <p14:tracePt t="15998" x="768350" y="2312988"/>
          <p14:tracePt t="16015" x="785813" y="2259013"/>
          <p14:tracePt t="16033" x="830263" y="2170113"/>
          <p14:tracePt t="16048" x="857250" y="2133600"/>
          <p14:tracePt t="16066" x="874713" y="2098675"/>
          <p14:tracePt t="16082" x="938213" y="2036763"/>
          <p14:tracePt t="16098" x="982663" y="1990725"/>
          <p14:tracePt t="16115" x="1017588" y="1946275"/>
          <p14:tracePt t="16132" x="1116013" y="1822450"/>
          <p14:tracePt t="16149" x="1187450" y="1751013"/>
          <p14:tracePt t="16166" x="1258888" y="1687513"/>
          <p14:tracePt t="16167" x="1312863" y="1633538"/>
          <p14:tracePt t="16182" x="1374775" y="1589088"/>
          <p14:tracePt t="16198" x="1446213" y="1562100"/>
          <p14:tracePt t="16216" x="1598613" y="1500188"/>
          <p14:tracePt t="16232" x="1670050" y="1490663"/>
          <p14:tracePt t="16249" x="1731963" y="1490663"/>
          <p14:tracePt t="16265" x="1839913" y="1509713"/>
          <p14:tracePt t="16282" x="1893888" y="1571625"/>
          <p14:tracePt t="16299" x="1946275" y="1652588"/>
          <p14:tracePt t="16315" x="2044700" y="1839913"/>
          <p14:tracePt t="16332" x="2081213" y="1928813"/>
          <p14:tracePt t="16349" x="2116138" y="2009775"/>
          <p14:tracePt t="16351" x="2143125" y="2081213"/>
          <p14:tracePt t="16366" x="2160588" y="2170113"/>
          <p14:tracePt t="16382" x="2179638" y="2241550"/>
          <p14:tracePt t="16399" x="2197100" y="2411413"/>
          <p14:tracePt t="16416" x="2205038" y="2482850"/>
          <p14:tracePt t="16432" x="2205038" y="2544763"/>
          <p14:tracePt t="16450" x="2205038" y="2679700"/>
          <p14:tracePt t="16466" x="2205038" y="2732088"/>
          <p14:tracePt t="16483" x="2205038" y="2751138"/>
          <p14:tracePt t="16500" x="2197100" y="2776538"/>
          <p14:tracePt t="16521" x="2187575" y="2776538"/>
          <p14:tracePt t="16535" x="2187575" y="2786063"/>
          <p14:tracePt t="16742" x="2179638" y="2786063"/>
          <p14:tracePt t="18657" x="2179638" y="2776538"/>
          <p14:tracePt t="19006" x="2170113" y="2786063"/>
          <p14:tracePt t="19015" x="2152650" y="2803525"/>
          <p14:tracePt t="19026" x="2116138" y="2822575"/>
          <p14:tracePt t="19040" x="2089150" y="2847975"/>
          <p14:tracePt t="19056" x="2044700" y="2874963"/>
          <p14:tracePt t="19074" x="2000250" y="2894013"/>
          <p14:tracePt t="19075" x="1946275" y="2911475"/>
          <p14:tracePt t="19091" x="1893888" y="2928938"/>
          <p14:tracePt t="19107" x="1839913" y="2946400"/>
          <p14:tracePt t="19124" x="1803400" y="2965450"/>
          <p14:tracePt t="19140" x="1697038" y="3000375"/>
          <p14:tracePt t="19157" x="1643063" y="3017838"/>
          <p14:tracePt t="19174" x="1608138" y="3027363"/>
          <p14:tracePt t="19190" x="1544638" y="3036888"/>
          <p14:tracePt t="19207" x="1536700" y="3036888"/>
          <p14:tracePt t="19225" x="1517650" y="3036888"/>
          <p14:tracePt t="19332" x="1517650" y="3027363"/>
          <p14:tracePt t="19358" x="1517650" y="3017838"/>
          <p14:tracePt t="19394" x="1517650" y="3009900"/>
          <p14:tracePt t="19431" x="1536700" y="3009900"/>
          <p14:tracePt t="19444" x="1562100" y="3009900"/>
          <p14:tracePt t="19457" x="1608138" y="3009900"/>
          <p14:tracePt t="19468" x="1679575" y="3009900"/>
          <p14:tracePt t="19480" x="1776413" y="3009900"/>
          <p14:tracePt t="19493" x="1893888" y="3009900"/>
          <p14:tracePt t="19508" x="2027238" y="3009900"/>
          <p14:tracePt t="19524" x="2197100" y="3009900"/>
          <p14:tracePt t="19542" x="2554288" y="3054350"/>
          <p14:tracePt t="19558" x="2741613" y="3081338"/>
          <p14:tracePt t="19575" x="2955925" y="3125788"/>
          <p14:tracePt t="19591" x="3340100" y="3143250"/>
          <p14:tracePt t="19608" x="3490913" y="3143250"/>
          <p14:tracePt t="19625" x="3643313" y="3143250"/>
          <p14:tracePt t="19641" x="3956050" y="3143250"/>
          <p14:tracePt t="19658" x="4071938" y="3143250"/>
          <p14:tracePt t="19675" x="4179888" y="3143250"/>
          <p14:tracePt t="19692" x="4367213" y="3160713"/>
          <p14:tracePt t="19708" x="4438650" y="3160713"/>
          <p14:tracePt t="19726" x="4500563" y="3170238"/>
          <p14:tracePt t="19727" x="4545013" y="3170238"/>
          <p14:tracePt t="19742" x="4572000" y="3179763"/>
          <p14:tracePt t="19758" x="4598988" y="3187700"/>
          <p14:tracePt t="19776" x="4670425" y="3214688"/>
          <p14:tracePt t="19792" x="4705350" y="3224213"/>
          <p14:tracePt t="19809" x="4741863" y="3251200"/>
          <p14:tracePt t="19825" x="4776788" y="3268663"/>
          <p14:tracePt t="19842" x="4786313" y="3268663"/>
          <p14:tracePt t="19859" x="4795838" y="3268663"/>
          <p14:tracePt t="19897" x="4803775" y="3268663"/>
          <p14:tracePt t="19922" x="4813300" y="3268663"/>
          <p14:tracePt t="21137" x="4795838" y="3268663"/>
          <p14:tracePt t="21149" x="4759325" y="3268663"/>
          <p14:tracePt t="21161" x="4679950" y="3268663"/>
          <p14:tracePt t="21175" x="4572000" y="3259138"/>
          <p14:tracePt t="21186" x="4446588" y="3241675"/>
          <p14:tracePt t="21198" x="4276725" y="3224213"/>
          <p14:tracePt t="21213" x="4010025" y="3224213"/>
          <p14:tracePt t="21229" x="3759200" y="3224213"/>
          <p14:tracePt t="21246" x="3509963" y="3224213"/>
          <p14:tracePt t="21263" x="3081338" y="3224213"/>
          <p14:tracePt t="21279" x="2901950" y="3232150"/>
          <p14:tracePt t="21297" x="2608263" y="3251200"/>
          <p14:tracePt t="21313" x="2473325" y="3259138"/>
          <p14:tracePt t="21329" x="2339975" y="3259138"/>
          <p14:tracePt t="21347" x="2133600" y="3286125"/>
          <p14:tracePt t="21363" x="2062163" y="3286125"/>
          <p14:tracePt t="21380" x="1990725" y="3286125"/>
          <p14:tracePt t="21397" x="1911350" y="3286125"/>
          <p14:tracePt t="21413" x="1803400" y="3286125"/>
          <p14:tracePt t="21430" x="1768475" y="3286125"/>
          <p14:tracePt t="21447" x="1704975" y="3268663"/>
          <p14:tracePt t="21463" x="1687513" y="3259138"/>
          <p14:tracePt t="21480" x="1679575" y="3241675"/>
          <p14:tracePt t="21497" x="1670050" y="3232150"/>
          <p14:tracePt t="21579" x="1670050" y="3224213"/>
          <p14:tracePt t="22241" x="1670050" y="3205163"/>
          <p14:tracePt t="22255" x="1670050" y="3187700"/>
          <p14:tracePt t="22267" x="1670050" y="3170238"/>
          <p14:tracePt t="22279" x="1670050" y="3125788"/>
          <p14:tracePt t="22291" x="1660525" y="3081338"/>
          <p14:tracePt t="22303" x="1652588" y="3017838"/>
          <p14:tracePt t="22318" x="1643063" y="2982913"/>
          <p14:tracePt t="22332" x="1643063" y="2955925"/>
          <p14:tracePt t="22349" x="1633538" y="2928938"/>
          <p14:tracePt t="22367" x="1625600" y="2919413"/>
          <p14:tracePt t="23886" x="1643063" y="2919413"/>
          <p14:tracePt t="23899" x="1660525" y="2919413"/>
          <p14:tracePt t="23913" x="1687513" y="2919413"/>
          <p14:tracePt t="23923" x="1751013" y="2911475"/>
          <p14:tracePt t="23937" x="1839913" y="2884488"/>
          <p14:tracePt t="23954" x="1938338" y="2857500"/>
          <p14:tracePt t="23970" x="2054225" y="2830513"/>
          <p14:tracePt t="23987" x="2347913" y="2786063"/>
          <p14:tracePt t="24004" x="2482850" y="2768600"/>
          <p14:tracePt t="24021" x="2625725" y="2741613"/>
          <p14:tracePt t="24022" x="2813050" y="2714625"/>
          <p14:tracePt t="24037" x="2938463" y="2697163"/>
          <p14:tracePt t="24054" x="3081338" y="2660650"/>
          <p14:tracePt t="24071" x="3322638" y="2581275"/>
          <p14:tracePt t="24087" x="3419475" y="2517775"/>
          <p14:tracePt t="24104" x="3509963" y="2473325"/>
          <p14:tracePt t="24122" x="3670300" y="2374900"/>
          <p14:tracePt t="24137" x="3732213" y="2330450"/>
          <p14:tracePt t="24154" x="3803650" y="2295525"/>
          <p14:tracePt t="24171" x="3911600" y="2205038"/>
          <p14:tracePt t="24187" x="3965575" y="2152650"/>
          <p14:tracePt t="24204" x="4037013" y="2098675"/>
          <p14:tracePt t="24221" x="4133850" y="2027238"/>
          <p14:tracePt t="24238" x="4170363" y="2000250"/>
          <p14:tracePt t="24255" x="4197350" y="1982788"/>
          <p14:tracePt t="24292" x="4205288" y="1982788"/>
          <p14:tracePt t="24316" x="4232275" y="1955800"/>
          <p14:tracePt t="24328" x="4251325" y="1928813"/>
          <p14:tracePt t="24341" x="4259263" y="1919288"/>
          <p14:tracePt t="24364" x="4259263" y="1911350"/>
          <p14:tracePt t="24526" x="4251325" y="1911350"/>
          <p14:tracePt t="24537" x="4241800" y="1911350"/>
          <p14:tracePt t="24549" x="4232275" y="1911350"/>
          <p14:tracePt t="24561" x="4214813" y="1901825"/>
          <p14:tracePt t="24574" x="4205288" y="1893888"/>
          <p14:tracePt t="24589" x="4187825" y="1893888"/>
          <p14:tracePt t="24605" x="4187825" y="1884363"/>
          <p14:tracePt t="24622" x="4170363" y="1884363"/>
          <p14:tracePt t="24639" x="4152900" y="1884363"/>
          <p14:tracePt t="24655" x="4143375" y="1874838"/>
          <p14:tracePt t="24673" x="4116388" y="1874838"/>
          <p14:tracePt t="24689" x="4108450" y="1866900"/>
          <p14:tracePt t="24706" x="4098925" y="1857375"/>
          <p14:tracePt t="24722" x="4089400" y="1857375"/>
          <p14:tracePt t="24771" x="4081463" y="1857375"/>
          <p14:tracePt t="24783" x="4062413" y="1857375"/>
          <p14:tracePt t="24795" x="4044950" y="1857375"/>
          <p14:tracePt t="24808" x="4010025" y="1874838"/>
          <p14:tracePt t="24823" x="3990975" y="1884363"/>
          <p14:tracePt t="24839" x="3956050" y="1901825"/>
          <p14:tracePt t="24857" x="3822700" y="1938338"/>
          <p14:tracePt t="24873" x="3714750" y="1965325"/>
          <p14:tracePt t="24889" x="3589338" y="1990725"/>
          <p14:tracePt t="24907" x="3357563" y="2036763"/>
          <p14:tracePt t="24923" x="3259138" y="2044700"/>
          <p14:tracePt t="24940" x="3170238" y="2062163"/>
          <p14:tracePt t="24957" x="3036888" y="2098675"/>
          <p14:tracePt t="24973" x="2973388" y="2108200"/>
          <p14:tracePt t="24990" x="2928938" y="2116138"/>
          <p14:tracePt t="25007" x="2884488" y="2125663"/>
          <p14:tracePt t="25023" x="2867025" y="2133600"/>
          <p14:tracePt t="25249" x="2874963" y="2133600"/>
          <p14:tracePt t="25262" x="2894013" y="2133600"/>
          <p14:tracePt t="25275" x="2911475" y="2133600"/>
          <p14:tracePt t="25286" x="2946400" y="2133600"/>
          <p14:tracePt t="25298" x="2990850" y="2143125"/>
          <p14:tracePt t="25310" x="3071813" y="2170113"/>
          <p14:tracePt t="25325" x="3160713" y="2224088"/>
          <p14:tracePt t="25341" x="3259138" y="2276475"/>
          <p14:tracePt t="25358" x="3367088" y="2322513"/>
          <p14:tracePt t="25374" x="3544888" y="2411413"/>
          <p14:tracePt t="25391" x="3598863" y="2438400"/>
          <p14:tracePt t="25409" x="3670300" y="2500313"/>
          <p14:tracePt t="25424" x="3705225" y="2517775"/>
          <p14:tracePt t="25441" x="3724275" y="2527300"/>
          <p14:tracePt t="25458" x="3759200" y="2544763"/>
          <p14:tracePt t="25474" x="3768725" y="2544763"/>
          <p14:tracePt t="25491" x="3776663" y="2544763"/>
          <p14:tracePt t="25508" x="3786188" y="2544763"/>
          <p14:tracePt t="25510" x="3786188" y="2554288"/>
          <p14:tracePt t="25525" x="3795713" y="2554288"/>
          <p14:tracePt t="25592" x="3803650" y="2554288"/>
          <p14:tracePt t="25604" x="3803650" y="2562225"/>
          <p14:tracePt t="25617" x="3822700" y="2571750"/>
          <p14:tracePt t="25643" x="3830638" y="2571750"/>
          <p14:tracePt t="25678" x="3830638" y="2581275"/>
          <p14:tracePt t="26120" x="3875088" y="2571750"/>
          <p14:tracePt t="26132" x="3965575" y="2536825"/>
          <p14:tracePt t="26145" x="4062413" y="2482850"/>
          <p14:tracePt t="26157" x="4187825" y="2428875"/>
          <p14:tracePt t="26169" x="4375150" y="2347913"/>
          <p14:tracePt t="26182" x="4562475" y="2268538"/>
          <p14:tracePt t="26195" x="4724400" y="2197100"/>
          <p14:tracePt t="26210" x="4875213" y="2152650"/>
          <p14:tracePt t="26227" x="5018088" y="2116138"/>
          <p14:tracePt t="26243" x="5232400" y="2071688"/>
          <p14:tracePt t="26260" x="5330825" y="2071688"/>
          <p14:tracePt t="26277" x="5411788" y="2071688"/>
          <p14:tracePt t="26293" x="5545138" y="2089150"/>
          <p14:tracePt t="26310" x="5581650" y="2108200"/>
          <p14:tracePt t="26327" x="5626100" y="2125663"/>
          <p14:tracePt t="26344" x="5670550" y="2160588"/>
          <p14:tracePt t="26360" x="5680075" y="2179638"/>
          <p14:tracePt t="26379" x="5688013" y="2187575"/>
          <p14:tracePt t="26500" x="5688013" y="2197100"/>
          <p14:tracePt t="26550" x="5688013" y="2205038"/>
          <p14:tracePt t="26587" x="5688013" y="2214563"/>
          <p14:tracePt t="26599" x="5688013" y="2224088"/>
          <p14:tracePt t="26625" x="5688013" y="2241550"/>
          <p14:tracePt t="26648" x="5688013" y="2251075"/>
          <p14:tracePt t="26660" x="5688013" y="2259013"/>
          <p14:tracePt t="26672" x="5688013" y="2268538"/>
          <p14:tracePt t="26684" x="5688013" y="2286000"/>
          <p14:tracePt t="26697" x="5688013" y="2295525"/>
          <p14:tracePt t="26711" x="5688013" y="2303463"/>
          <p14:tracePt t="26770" x="5688013" y="2312988"/>
          <p14:tracePt t="28599" x="5688013" y="2303463"/>
          <p14:tracePt t="29674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25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8024" y="155679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36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4149080"/>
            <a:ext cx="1114425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707904" y="4221088"/>
            <a:ext cx="1114425" cy="1143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50373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25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8024" y="155679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36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915816" y="1556792"/>
            <a:ext cx="1114425" cy="1143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  -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7504" y="4365104"/>
            <a:ext cx="532859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25 is </a:t>
            </a:r>
            <a:r>
              <a:rPr lang="en-GB" kern="0" dirty="0">
                <a:solidFill>
                  <a:srgbClr val="00B050"/>
                </a:solidFill>
                <a:latin typeface="HfW cursive bold" panose="00000500000000000000" pitchFamily="2" charset="0"/>
              </a:rPr>
              <a:t>less than </a:t>
            </a:r>
            <a:r>
              <a:rPr lang="en-GB" kern="0" dirty="0">
                <a:latin typeface="HfW cursive bold" panose="00000500000000000000" pitchFamily="2" charset="0"/>
              </a:rPr>
              <a:t>36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82734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0" x="679450" y="5081588"/>
          <p14:tracePt t="3845" x="696913" y="5062538"/>
          <p14:tracePt t="3863" x="741363" y="5037138"/>
          <p14:tracePt t="3885" x="768350" y="5018088"/>
          <p14:tracePt t="3901" x="866775" y="4946650"/>
          <p14:tracePt t="3917" x="946150" y="4894263"/>
          <p14:tracePt t="3932" x="1044575" y="4822825"/>
          <p14:tracePt t="3953" x="1411288" y="4598988"/>
          <p14:tracePt t="3969" x="1633538" y="4446588"/>
          <p14:tracePt t="3984" x="1919288" y="4286250"/>
          <p14:tracePt t="4001" x="2517775" y="3990975"/>
          <p14:tracePt t="4016" x="2803525" y="3884613"/>
          <p14:tracePt t="4032" x="3081338" y="3795713"/>
          <p14:tracePt t="4051" x="3633788" y="3608388"/>
          <p14:tracePt t="4077" x="4108450" y="3465513"/>
          <p14:tracePt t="4091" x="4295775" y="3384550"/>
          <p14:tracePt t="4106" x="4483100" y="3276600"/>
          <p14:tracePt t="4123" x="4705350" y="3125788"/>
          <p14:tracePt t="4338" x="4724400" y="3116263"/>
          <p14:tracePt t="4356" x="4795838" y="3017838"/>
          <p14:tracePt t="4374" x="4840288" y="2965450"/>
          <p14:tracePt t="4385" x="4919663" y="2894013"/>
          <p14:tracePt t="4404" x="5081588" y="2786063"/>
          <p14:tracePt t="4419" x="5143500" y="2732088"/>
          <p14:tracePt t="4435" x="5187950" y="2714625"/>
          <p14:tracePt t="4452" x="5232400" y="2679700"/>
          <p14:tracePt t="4484" x="5241925" y="2679700"/>
          <p14:tracePt t="4579" x="5251450" y="2679700"/>
          <p14:tracePt t="4593" x="5268913" y="2670175"/>
          <p14:tracePt t="4611" x="5295900" y="2660650"/>
          <p14:tracePt t="4618" x="5313363" y="2652713"/>
          <p14:tracePt t="4635" x="5402263" y="2643188"/>
          <p14:tracePt t="4651" x="5446713" y="2643188"/>
          <p14:tracePt t="4668" x="5500688" y="2643188"/>
          <p14:tracePt t="4685" x="5608638" y="2643188"/>
          <p14:tracePt t="4701" x="5653088" y="2643188"/>
          <p14:tracePt t="4718" x="5680075" y="2643188"/>
          <p14:tracePt t="4735" x="5715000" y="2616200"/>
          <p14:tracePt t="4753" x="5768975" y="2562225"/>
          <p14:tracePt t="4761" x="5848350" y="2438400"/>
          <p14:tracePt t="4776" x="5965825" y="2251075"/>
          <p14:tracePt t="4792" x="6037263" y="2081213"/>
          <p14:tracePt t="4809" x="6072188" y="1982788"/>
          <p14:tracePt t="4826" x="6072188" y="1965325"/>
          <p14:tracePt t="4857" x="6072188" y="1955800"/>
          <p14:tracePt t="4902" x="6072188" y="1938338"/>
          <p14:tracePt t="4919" x="6037263" y="1893888"/>
          <p14:tracePt t="4935" x="6018213" y="1874838"/>
          <p14:tracePt t="4950" x="5983288" y="1839913"/>
          <p14:tracePt t="4968" x="5919788" y="1795463"/>
          <p14:tracePt t="4984" x="5884863" y="1758950"/>
          <p14:tracePt t="5001" x="5857875" y="1741488"/>
          <p14:tracePt t="5011" x="5822950" y="1714500"/>
          <p14:tracePt t="5029" x="5776913" y="1670050"/>
          <p14:tracePt t="5045" x="5599113" y="1581150"/>
          <p14:tracePt t="5062" x="5483225" y="1554163"/>
          <p14:tracePt t="5079" x="5197475" y="1517650"/>
          <p14:tracePt t="5104" x="4867275" y="1517650"/>
          <p14:tracePt t="5120" x="4687888" y="1517650"/>
          <p14:tracePt t="5135" x="4562475" y="1544638"/>
          <p14:tracePt t="5151" x="4465638" y="1554163"/>
          <p14:tracePt t="5167" x="4367213" y="1571625"/>
          <p14:tracePt t="5183" x="4340225" y="1571625"/>
          <p14:tracePt t="5232" x="4340225" y="1589088"/>
          <p14:tracePt t="5248" x="4340225" y="1616075"/>
          <p14:tracePt t="5264" x="4340225" y="1731963"/>
          <p14:tracePt t="5281" x="4340225" y="1776413"/>
          <p14:tracePt t="5295" x="4340225" y="1830388"/>
          <p14:tracePt t="5311" x="4340225" y="1893888"/>
          <p14:tracePt t="5336" x="4340225" y="1946275"/>
          <p14:tracePt t="5357" x="4348163" y="1990725"/>
          <p14:tracePt t="5372" x="4375150" y="2044700"/>
          <p14:tracePt t="5387" x="4473575" y="2143125"/>
          <p14:tracePt t="5404" x="4527550" y="2205038"/>
          <p14:tracePt t="5419" x="4608513" y="2251075"/>
          <p14:tracePt t="5435" x="4768850" y="2401888"/>
          <p14:tracePt t="5450" x="4848225" y="2473325"/>
          <p14:tracePt t="5466" x="4929188" y="2544763"/>
          <p14:tracePt t="5485" x="5037138" y="2625725"/>
          <p14:tracePt t="5510" x="5099050" y="2660650"/>
          <p14:tracePt t="5526" x="5116513" y="2660650"/>
          <p14:tracePt t="5542" x="5143500" y="2660650"/>
          <p14:tracePt t="5559" x="5170488" y="2660650"/>
          <p14:tracePt t="5574" x="5187950" y="2670175"/>
          <p14:tracePt t="5591" x="5205413" y="2670175"/>
          <p14:tracePt t="5608" x="5259388" y="2670175"/>
          <p14:tracePt t="5639" x="5303838" y="2670175"/>
          <p14:tracePt t="5655" x="5367338" y="2670175"/>
          <p14:tracePt t="5672" x="5402263" y="2660650"/>
          <p14:tracePt t="5680" x="5438775" y="2633663"/>
          <p14:tracePt t="5696" x="5465763" y="2616200"/>
          <p14:tracePt t="5711" x="5491163" y="2589213"/>
          <p14:tracePt t="5727" x="5527675" y="2554288"/>
          <p14:tracePt t="5743" x="5608638" y="2465388"/>
          <p14:tracePt t="5760" x="5643563" y="2419350"/>
          <p14:tracePt t="5777" x="5715000" y="2366963"/>
          <p14:tracePt t="5793" x="5751513" y="2322513"/>
          <p14:tracePt t="5810" x="5776913" y="2286000"/>
          <p14:tracePt t="5826" x="5840413" y="2205038"/>
          <p14:tracePt t="5856" x="5919788" y="2081213"/>
          <p14:tracePt t="5871" x="5938838" y="2036763"/>
          <p14:tracePt t="5889" x="5956300" y="2000250"/>
          <p14:tracePt t="5905" x="5956300" y="1982788"/>
          <p14:tracePt t="5917" x="5956300" y="1965325"/>
          <p14:tracePt t="5933" x="5956300" y="1928813"/>
          <p14:tracePt t="5951" x="5929313" y="1812925"/>
          <p14:tracePt t="5977" x="5911850" y="1731963"/>
          <p14:tracePt t="5997" x="5894388" y="1679575"/>
          <p14:tracePt t="6015" x="5803900" y="1527175"/>
          <p14:tracePt t="6024" x="5715000" y="1419225"/>
          <p14:tracePt t="6042" x="5581650" y="1312863"/>
          <p14:tracePt t="6060" x="5429250" y="1204913"/>
          <p14:tracePt t="6070" x="5322888" y="1169988"/>
          <p14:tracePt t="6089" x="5180013" y="1116013"/>
          <p14:tracePt t="6106" x="5126038" y="1108075"/>
          <p14:tracePt t="6124" x="5018088" y="1108075"/>
          <p14:tracePt t="6156" x="4911725" y="1108075"/>
          <p14:tracePt t="6165" x="4857750" y="1108075"/>
          <p14:tracePt t="6182" x="4803775" y="1108075"/>
          <p14:tracePt t="6185" x="4768850" y="1116013"/>
          <p14:tracePt t="6203" x="4724400" y="1125538"/>
          <p14:tracePt t="6210" x="4670425" y="1143000"/>
          <p14:tracePt t="6228" x="4633913" y="1160463"/>
          <p14:tracePt t="6244" x="4589463" y="1179513"/>
          <p14:tracePt t="6306" x="4562475" y="1258888"/>
          <p14:tracePt t="6322" x="4545013" y="1330325"/>
          <p14:tracePt t="6338" x="4518025" y="1455738"/>
          <p14:tracePt t="6355" x="4483100" y="1812925"/>
          <p14:tracePt t="6371" x="4465638" y="1928813"/>
          <p14:tracePt t="6388" x="4456113" y="2044700"/>
          <p14:tracePt t="6404" x="4446588" y="2170113"/>
          <p14:tracePt t="6420" x="4446588" y="2205038"/>
          <p14:tracePt t="6435" x="4446588" y="2241550"/>
          <p14:tracePt t="6450" x="4446588" y="2276475"/>
          <p14:tracePt t="6466" x="4456113" y="2366963"/>
          <p14:tracePt t="6485" x="4483100" y="2438400"/>
          <p14:tracePt t="6494" x="4500563" y="2500313"/>
          <p14:tracePt t="6511" x="4518025" y="2562225"/>
          <p14:tracePt t="6530" x="4572000" y="2679700"/>
          <p14:tracePt t="6540" x="4608513" y="2741613"/>
          <p14:tracePt t="6557" x="4643438" y="2803525"/>
          <p14:tracePt t="6575" x="4724400" y="2901950"/>
          <p14:tracePt t="6591" x="4759325" y="2946400"/>
          <p14:tracePt t="6608" x="4813300" y="2982913"/>
          <p14:tracePt t="6618" x="4867275" y="3009900"/>
          <p14:tracePt t="6632" x="4929188" y="3017838"/>
          <p14:tracePt t="6652" x="5081588" y="3027363"/>
          <p14:tracePt t="6669" x="5153025" y="3027363"/>
          <p14:tracePt t="6683" x="5241925" y="3027363"/>
          <p14:tracePt t="6700" x="5411788" y="2982913"/>
          <p14:tracePt t="6716" x="5518150" y="2928938"/>
          <p14:tracePt t="6725" x="5634038" y="2867025"/>
          <p14:tracePt t="6741" x="5732463" y="2803525"/>
          <p14:tracePt t="6758" x="5813425" y="2732088"/>
          <p14:tracePt t="6775" x="5902325" y="2633663"/>
          <p14:tracePt t="6792" x="5929313" y="2598738"/>
          <p14:tracePt t="6809" x="5938838" y="2581275"/>
          <p14:tracePt t="6826" x="5956300" y="2536825"/>
          <p14:tracePt t="6836" x="6000750" y="2455863"/>
          <p14:tracePt t="6852" x="6027738" y="2374900"/>
          <p14:tracePt t="6869" x="6062663" y="2259013"/>
          <p14:tracePt t="6885" x="6108700" y="2071688"/>
          <p14:tracePt t="6903" x="6108700" y="2036763"/>
          <p14:tracePt t="6919" x="6108700" y="1973263"/>
          <p14:tracePt t="6934" x="6099175" y="1955800"/>
          <p14:tracePt t="6950" x="6054725" y="1928813"/>
          <p14:tracePt t="6960" x="5983288" y="1893888"/>
          <p14:tracePt t="6976" x="5919788" y="1857375"/>
          <p14:tracePt t="6991" x="5840413" y="1803400"/>
          <p14:tracePt t="7009" x="5741988" y="1731963"/>
          <p14:tracePt t="7025" x="5705475" y="1714500"/>
          <p14:tracePt t="7042" x="5634038" y="1670050"/>
          <p14:tracePt t="7061" x="5581650" y="1643063"/>
          <p14:tracePt t="7069" x="5527675" y="1616075"/>
          <p14:tracePt t="7086" x="5473700" y="1598613"/>
          <p14:tracePt t="7101" x="5429250" y="1589088"/>
          <p14:tracePt t="7117" x="5357813" y="1581150"/>
          <p14:tracePt t="7134" x="5214938" y="1571625"/>
          <p14:tracePt t="7149" x="5126038" y="1571625"/>
          <p14:tracePt t="7166" x="4973638" y="1571625"/>
          <p14:tracePt t="7182" x="4911725" y="1571625"/>
          <p14:tracePt t="7198" x="4830763" y="1589088"/>
          <p14:tracePt t="7215" x="4724400" y="1633538"/>
          <p14:tracePt t="7241" x="4687888" y="1660525"/>
          <p14:tracePt t="7258" x="4679950" y="1670050"/>
          <p14:tracePt t="7273" x="4679950" y="1687513"/>
          <p14:tracePt t="7289" x="4679950" y="1768475"/>
          <p14:tracePt t="7310" x="4679950" y="1830388"/>
          <p14:tracePt t="7326" x="4705350" y="1946275"/>
          <p14:tracePt t="7341" x="4732338" y="2000250"/>
          <p14:tracePt t="7355" x="4768850" y="2062163"/>
          <p14:tracePt t="7370" x="4795838" y="2125663"/>
          <p14:tracePt t="7385" x="4822825" y="2179638"/>
          <p14:tracePt t="7402" x="4875213" y="2241550"/>
          <p14:tracePt t="7418" x="4894263" y="2259013"/>
          <p14:tracePt t="7435" x="4919663" y="2276475"/>
          <p14:tracePt t="7462" x="4929188" y="2276475"/>
          <p14:tracePt t="8067" x="4919663" y="2276475"/>
          <p14:tracePt t="8086" x="4840288" y="2276475"/>
          <p14:tracePt t="8099" x="4776788" y="2276475"/>
          <p14:tracePt t="8117" x="4705350" y="2268538"/>
          <p14:tracePt t="8131" x="4643438" y="2251075"/>
          <p14:tracePt t="8145" x="4572000" y="2224088"/>
          <p14:tracePt t="8163" x="4438650" y="2187575"/>
          <p14:tracePt t="8177" x="4357688" y="2170113"/>
          <p14:tracePt t="8194" x="4268788" y="2143125"/>
          <p14:tracePt t="8212" x="4116388" y="2081213"/>
          <p14:tracePt t="8226" x="4062413" y="2062163"/>
          <p14:tracePt t="8238" x="4017963" y="2044700"/>
          <p14:tracePt t="8257" x="4000500" y="2017713"/>
          <p14:tracePt t="8276" x="3965575" y="1982788"/>
          <p14:tracePt t="8289" x="3956050" y="1973263"/>
          <p14:tracePt t="8307" x="3956050" y="1955800"/>
          <p14:tracePt t="8396" x="3956050" y="1946275"/>
          <p14:tracePt t="8413" x="3956050" y="1938338"/>
          <p14:tracePt t="8427" x="3956050" y="1928813"/>
          <p14:tracePt t="8446" x="3946525" y="1884363"/>
          <p14:tracePt t="8461" x="3938588" y="1857375"/>
          <p14:tracePt t="8474" x="3919538" y="1812925"/>
          <p14:tracePt t="8494" x="3902075" y="1758950"/>
          <p14:tracePt t="8509" x="3884613" y="1741488"/>
          <p14:tracePt t="8832" x="3884613" y="1758950"/>
          <p14:tracePt t="8850" x="3867150" y="1812925"/>
          <p14:tracePt t="8864" x="3840163" y="1839913"/>
          <p14:tracePt t="8878" x="3803650" y="1893888"/>
          <p14:tracePt t="8898" x="3697288" y="2000250"/>
          <p14:tracePt t="8912" x="3643313" y="2044700"/>
          <p14:tracePt t="8929" x="3589338" y="2098675"/>
          <p14:tracePt t="8942" x="3544888" y="2133600"/>
          <p14:tracePt t="8962" x="3446463" y="2205038"/>
          <p14:tracePt t="8974" x="3402013" y="2232025"/>
          <p14:tracePt t="8993" x="3330575" y="2295525"/>
          <p14:tracePt t="9022" x="3251200" y="2339975"/>
          <p14:tracePt t="9035" x="3232150" y="2357438"/>
          <p14:tracePt t="9052" x="3224213" y="2366963"/>
          <p14:tracePt t="9082" x="3214688" y="2366963"/>
          <p14:tracePt t="9210" x="3224213" y="2366963"/>
          <p14:tracePt t="9223" x="3241675" y="2366963"/>
          <p14:tracePt t="9243" x="3286125" y="2366963"/>
          <p14:tracePt t="9255" x="3313113" y="2374900"/>
          <p14:tracePt t="9269" x="3375025" y="2393950"/>
          <p14:tracePt t="9288" x="3554413" y="2446338"/>
          <p14:tracePt t="9303" x="3643313" y="2490788"/>
          <p14:tracePt t="9317" x="3759200" y="2527300"/>
          <p14:tracePt t="9330" x="3867150" y="2581275"/>
          <p14:tracePt t="9349" x="4037013" y="2670175"/>
          <p14:tracePt t="9363" x="4108450" y="2714625"/>
          <p14:tracePt t="9382" x="4160838" y="2751138"/>
          <p14:tracePt t="9396" x="4187825" y="2759075"/>
          <p14:tracePt t="9415" x="4214813" y="2776538"/>
          <p14:tracePt t="9429" x="4224338" y="2786063"/>
          <p14:tracePt t="10004" x="4224338" y="2776538"/>
          <p14:tracePt t="10054" x="4224338" y="2759075"/>
          <p14:tracePt t="10069" x="4241800" y="2741613"/>
          <p14:tracePt t="10086" x="4340225" y="2633663"/>
          <p14:tracePt t="10112" x="4465638" y="2544763"/>
          <p14:tracePt t="10129" x="4537075" y="2509838"/>
          <p14:tracePt t="10146" x="4625975" y="2482850"/>
          <p14:tracePt t="10162" x="4776788" y="2455863"/>
          <p14:tracePt t="10179" x="4830763" y="2455863"/>
          <p14:tracePt t="10195" x="4894263" y="2455863"/>
          <p14:tracePt t="10211" x="5045075" y="2482850"/>
          <p14:tracePt t="10237" x="5180013" y="2517775"/>
          <p14:tracePt t="10253" x="5232400" y="2527300"/>
          <p14:tracePt t="10270" x="5303838" y="2527300"/>
          <p14:tracePt t="10286" x="5348288" y="2527300"/>
          <p14:tracePt t="10302" x="5384800" y="2536825"/>
          <p14:tracePt t="10319" x="5429250" y="2536825"/>
          <p14:tracePt t="10335" x="5446713" y="2536825"/>
          <p14:tracePt t="10351" x="5456238" y="2536825"/>
          <p14:tracePt t="10368" x="5465763" y="2536825"/>
          <p14:tracePt t="10385" x="5473700" y="2536825"/>
          <p14:tracePt t="10408" x="5500688" y="2544763"/>
          <p14:tracePt t="10424" x="5510213" y="2544763"/>
          <p14:tracePt t="10440" x="5510213" y="2554288"/>
          <p14:tracePt t="10458" x="5537200" y="2562225"/>
          <p14:tracePt t="10474" x="5554663" y="2581275"/>
          <p14:tracePt t="10493" x="5599113" y="2608263"/>
          <p14:tracePt t="10518" x="5653088" y="2625725"/>
          <p14:tracePt t="10533" x="5688013" y="2643188"/>
          <p14:tracePt t="10549" x="5705475" y="2643188"/>
          <p14:tracePt t="10566" x="5732463" y="2643188"/>
          <p14:tracePt t="10597" x="5751513" y="2643188"/>
          <p14:tracePt t="10614" x="5786438" y="2571750"/>
          <p14:tracePt t="10631" x="5813425" y="2527300"/>
          <p14:tracePt t="10646" x="5840413" y="2465388"/>
          <p14:tracePt t="10661" x="5867400" y="2393950"/>
          <p14:tracePt t="10679" x="5929313" y="2232025"/>
          <p14:tracePt t="10694" x="5946775" y="2152650"/>
          <p14:tracePt t="10711" x="5965825" y="2081213"/>
          <p14:tracePt t="10726" x="6010275" y="1901825"/>
          <p14:tracePt t="10756" x="6054725" y="1679575"/>
          <p14:tracePt t="10771" x="6062663" y="1598613"/>
          <p14:tracePt t="10787" x="6062663" y="1401763"/>
          <p14:tracePt t="10803" x="6045200" y="1322388"/>
          <p14:tracePt t="10818" x="6000750" y="1268413"/>
          <p14:tracePt t="10835" x="5894388" y="1187450"/>
          <p14:tracePt t="10850" x="5840413" y="1160463"/>
          <p14:tracePt t="10866" x="5768975" y="1152525"/>
          <p14:tracePt t="10881" x="5697538" y="1133475"/>
          <p14:tracePt t="10899" x="5419725" y="1125538"/>
          <p14:tracePt t="10916" x="5286375" y="1125538"/>
          <p14:tracePt t="10923" x="5153025" y="1133475"/>
          <p14:tracePt t="10941" x="5037138" y="1143000"/>
          <p14:tracePt t="10959" x="4840288" y="1204913"/>
          <p14:tracePt t="10970" x="4759325" y="1231900"/>
          <p14:tracePt t="10988" x="4697413" y="1258888"/>
          <p14:tracePt t="11006" x="4608513" y="1330325"/>
          <p14:tracePt t="11022" x="4572000" y="1384300"/>
          <p14:tracePt t="11038" x="4537075" y="1465263"/>
          <p14:tracePt t="11055" x="4491038" y="1670050"/>
          <p14:tracePt t="11085" x="4465638" y="1928813"/>
          <p14:tracePt t="11101" x="4456113" y="2044700"/>
          <p14:tracePt t="11116" x="4438650" y="2276475"/>
          <p14:tracePt t="11132" x="4419600" y="2374900"/>
          <p14:tracePt t="11147" x="4419600" y="2446338"/>
          <p14:tracePt t="11162" x="4419600" y="2490788"/>
          <p14:tracePt t="11180" x="4438650" y="2571750"/>
          <p14:tracePt t="11203" x="4527550" y="2660650"/>
          <p14:tracePt t="11219" x="4608513" y="2714625"/>
          <p14:tracePt t="11241" x="4822825" y="2768600"/>
          <p14:tracePt t="11257" x="4956175" y="2795588"/>
          <p14:tracePt t="11266" x="5126038" y="2813050"/>
          <p14:tracePt t="11282" x="5303838" y="2830513"/>
          <p14:tracePt t="11297" x="5483225" y="2840038"/>
          <p14:tracePt t="11314" x="5705475" y="2847975"/>
          <p14:tracePt t="11329" x="5751513" y="2847975"/>
          <p14:tracePt t="11352" x="5795963" y="2847975"/>
          <p14:tracePt t="11380" x="5813425" y="2795588"/>
          <p14:tracePt t="11394" x="5867400" y="2679700"/>
          <p14:tracePt t="11410" x="5919788" y="2536825"/>
          <p14:tracePt t="11426" x="6000750" y="2322513"/>
          <p14:tracePt t="11441" x="6027738" y="2241550"/>
          <p14:tracePt t="11457" x="6037263" y="2197100"/>
          <p14:tracePt t="11473" x="6045200" y="2108200"/>
          <p14:tracePt t="11489" x="6027738" y="2044700"/>
          <p14:tracePt t="11505" x="5983288" y="1965325"/>
          <p14:tracePt t="11520" x="5929313" y="1874838"/>
          <p14:tracePt t="11536" x="5795963" y="1724025"/>
          <p14:tracePt t="11552" x="5732463" y="1670050"/>
          <p14:tracePt t="11567" x="5680075" y="1633538"/>
          <p14:tracePt t="11583" x="5572125" y="1581150"/>
          <p14:tracePt t="11600" x="5500688" y="1571625"/>
          <p14:tracePt t="11616" x="5411788" y="1544638"/>
          <p14:tracePt t="11624" x="5313363" y="1544638"/>
          <p14:tracePt t="11641" x="5232400" y="1544638"/>
          <p14:tracePt t="11658" x="5081588" y="1544638"/>
          <p14:tracePt t="11674" x="5054600" y="1544638"/>
          <p14:tracePt t="11690" x="5045075" y="1554163"/>
          <p14:tracePt t="11707" x="5037138" y="1562100"/>
          <p14:tracePt t="11722" x="5037138" y="1571625"/>
          <p14:tracePt t="11786" x="5054600" y="1608138"/>
          <p14:tracePt t="11801" x="5072063" y="1652588"/>
          <p14:tracePt t="11818" x="5116513" y="1724025"/>
          <p14:tracePt t="11834" x="5133975" y="1741488"/>
          <p14:tracePt t="11850" x="5143500" y="1758950"/>
          <p14:tracePt t="11858" x="5153025" y="1768475"/>
          <p14:tracePt t="11874" x="5160963" y="1776413"/>
          <p14:tracePt t="13047" x="5153025" y="1776413"/>
          <p14:tracePt t="13063" x="5099050" y="1776413"/>
          <p14:tracePt t="13079" x="4991100" y="1795463"/>
          <p14:tracePt t="13096" x="4303713" y="1901825"/>
          <p14:tracePt t="13112" x="3840163" y="1990725"/>
          <p14:tracePt t="13128" x="3357563" y="2098675"/>
          <p14:tracePt t="13145" x="2482850" y="2259013"/>
          <p14:tracePt t="13171" x="1803400" y="2357438"/>
          <p14:tracePt t="13187" x="1571625" y="2384425"/>
          <p14:tracePt t="13202" x="1428750" y="2401888"/>
          <p14:tracePt t="13220" x="1258888" y="2411413"/>
          <p14:tracePt t="13235" x="1214438" y="2411413"/>
          <p14:tracePt t="13251" x="1169988" y="2411413"/>
          <p14:tracePt t="13268" x="1116013" y="2411413"/>
          <p14:tracePt t="13285" x="1089025" y="2411413"/>
          <p14:tracePt t="13300" x="1071563" y="2411413"/>
          <p14:tracePt t="13309" x="1044575" y="2411413"/>
          <p14:tracePt t="13326" x="1017588" y="2411413"/>
          <p14:tracePt t="13342" x="1009650" y="2411413"/>
          <p14:tracePt t="13626" x="1009650" y="2428875"/>
          <p14:tracePt t="13641" x="1009650" y="2446338"/>
          <p14:tracePt t="13657" x="1009650" y="2490788"/>
          <p14:tracePt t="13674" x="1009650" y="2509838"/>
          <p14:tracePt t="13689" x="1009650" y="2536825"/>
          <p14:tracePt t="13703" x="1009650" y="2562225"/>
          <p14:tracePt t="13720" x="1054100" y="2652713"/>
          <p14:tracePt t="13736" x="1089025" y="2714625"/>
          <p14:tracePt t="13752" x="1143000" y="2776538"/>
          <p14:tracePt t="13769" x="1241425" y="2894013"/>
          <p14:tracePt t="13794" x="1330325" y="2938463"/>
          <p14:tracePt t="13811" x="1384300" y="2955925"/>
          <p14:tracePt t="13828" x="1517650" y="2955925"/>
          <p14:tracePt t="13845" x="1598613" y="2955925"/>
          <p14:tracePt t="13861" x="1687513" y="2955925"/>
          <p14:tracePt t="13879" x="1901825" y="2911475"/>
          <p14:tracePt t="13911" x="2081213" y="2795588"/>
          <p14:tracePt t="13920" x="2152650" y="2732088"/>
          <p14:tracePt t="13936" x="2214563" y="2670175"/>
          <p14:tracePt t="13954" x="2295525" y="2562225"/>
          <p14:tracePt t="13970" x="2312988" y="2527300"/>
          <p14:tracePt t="13986" x="2330450" y="2482850"/>
          <p14:tracePt t="14003" x="2330450" y="2357438"/>
          <p14:tracePt t="14031" x="2268538" y="2179638"/>
          <p14:tracePt t="14046" x="2214563" y="2089150"/>
          <p14:tracePt t="14062" x="2081213" y="1919288"/>
          <p14:tracePt t="14078" x="2000250" y="1847850"/>
          <p14:tracePt t="14094" x="1911350" y="1795463"/>
          <p14:tracePt t="14110" x="1822450" y="1741488"/>
          <p14:tracePt t="14125" x="1643063" y="1670050"/>
          <p14:tracePt t="14139" x="1562100" y="1643063"/>
          <p14:tracePt t="14154" x="1500188" y="1625600"/>
          <p14:tracePt t="14170" x="1428750" y="1616075"/>
          <p14:tracePt t="14187" x="1312863" y="1616075"/>
          <p14:tracePt t="14204" x="1268413" y="1616075"/>
          <p14:tracePt t="14220" x="1214438" y="1616075"/>
          <p14:tracePt t="14237" x="1152525" y="1633538"/>
          <p14:tracePt t="14254" x="1133475" y="1652588"/>
          <p14:tracePt t="14262" x="1108075" y="1660525"/>
          <p14:tracePt t="14277" x="1089025" y="1670050"/>
          <p14:tracePt t="14298" x="1062038" y="1697038"/>
          <p14:tracePt t="14314" x="1054100" y="1704975"/>
          <p14:tracePt t="14329" x="1054100" y="1714500"/>
          <p14:tracePt t="14346" x="1044575" y="1751013"/>
          <p14:tracePt t="14361" x="1036638" y="1795463"/>
          <p14:tracePt t="14377" x="1027113" y="1847850"/>
          <p14:tracePt t="14394" x="990600" y="1946275"/>
          <p14:tracePt t="14410" x="973138" y="2017713"/>
          <p14:tracePt t="14425" x="955675" y="2071688"/>
          <p14:tracePt t="14438" x="938213" y="2116138"/>
          <p14:tracePt t="14455" x="938213" y="2160588"/>
          <p14:tracePt t="14457" x="919163" y="2179638"/>
          <p14:tracePt t="14471" x="911225" y="2205038"/>
          <p14:tracePt t="14488" x="901700" y="2251075"/>
          <p14:tracePt t="14496" x="884238" y="2303463"/>
          <p14:tracePt t="14511" x="874713" y="2366963"/>
          <p14:tracePt t="14532" x="857250" y="2536825"/>
          <p14:tracePt t="14548" x="847725" y="2598738"/>
          <p14:tracePt t="14563" x="839788" y="2652713"/>
          <p14:tracePt t="14580" x="830263" y="2714625"/>
          <p14:tracePt t="14595" x="830263" y="2732088"/>
          <p14:tracePt t="14611" x="830263" y="2751138"/>
          <p14:tracePt t="14626" x="830263" y="2768600"/>
          <p14:tracePt t="14641" x="839788" y="2786063"/>
          <p14:tracePt t="14656" x="884238" y="2847975"/>
          <p14:tracePt t="14672" x="928688" y="2894013"/>
          <p14:tracePt t="14689" x="1054100" y="2973388"/>
          <p14:tracePt t="14705" x="1133475" y="3000375"/>
          <p14:tracePt t="14722" x="1204913" y="3027363"/>
          <p14:tracePt t="14730" x="1258888" y="3054350"/>
          <p14:tracePt t="14746" x="1339850" y="3071813"/>
          <p14:tracePt t="14762" x="1482725" y="3089275"/>
          <p14:tracePt t="14777" x="1562100" y="3089275"/>
          <p14:tracePt t="14792" x="1643063" y="3081338"/>
          <p14:tracePt t="14808" x="1731963" y="3044825"/>
          <p14:tracePt t="14824" x="1884363" y="2938463"/>
          <p14:tracePt t="14842" x="1946275" y="2884488"/>
          <p14:tracePt t="14860" x="2017713" y="2822575"/>
          <p14:tracePt t="14877" x="2027238" y="2803525"/>
          <p14:tracePt t="14892" x="2027238" y="2795588"/>
          <p14:tracePt t="14901" x="2036763" y="2786063"/>
          <p14:tracePt t="14918" x="2036763" y="2759075"/>
          <p14:tracePt t="14934" x="2036763" y="2616200"/>
          <p14:tracePt t="14951" x="2036763" y="2527300"/>
          <p14:tracePt t="14966" x="2017713" y="2438400"/>
          <p14:tracePt t="14984" x="1973263" y="2268538"/>
          <p14:tracePt t="15000" x="1938338" y="2187575"/>
          <p14:tracePt t="15016" x="1901825" y="2089150"/>
          <p14:tracePt t="15032" x="1785938" y="1874838"/>
          <p14:tracePt t="15048" x="1724025" y="1776413"/>
          <p14:tracePt t="15065" x="1660525" y="1704975"/>
          <p14:tracePt t="15075" x="1608138" y="1625600"/>
          <p14:tracePt t="15090" x="1527175" y="1562100"/>
          <p14:tracePt t="15107" x="1384300" y="1482725"/>
          <p14:tracePt t="15123" x="1303338" y="1455738"/>
          <p14:tracePt t="15140" x="1250950" y="1428750"/>
          <p14:tracePt t="15157" x="1143000" y="1393825"/>
          <p14:tracePt t="15174" x="1098550" y="1384300"/>
          <p14:tracePt t="15183" x="1054100" y="1374775"/>
          <p14:tracePt t="15198" x="1017588" y="1374775"/>
          <p14:tracePt t="15215" x="990600" y="1374775"/>
          <p14:tracePt t="15231" x="955675" y="1374775"/>
          <p14:tracePt t="15247" x="946150" y="1374775"/>
          <p14:tracePt t="15264" x="938213" y="1374775"/>
          <p14:tracePt t="15280" x="938213" y="1393825"/>
          <p14:tracePt t="15296" x="928688" y="1411288"/>
          <p14:tracePt t="15312" x="919163" y="1438275"/>
          <p14:tracePt t="15328" x="874713" y="1536700"/>
          <p14:tracePt t="15344" x="847725" y="1608138"/>
          <p14:tracePt t="15360" x="803275" y="1714500"/>
          <p14:tracePt t="15377" x="714375" y="2009775"/>
          <p14:tracePt t="15401" x="642938" y="2224088"/>
          <p14:tracePt t="15417" x="633413" y="2286000"/>
          <p14:tracePt t="15434" x="615950" y="2339975"/>
          <p14:tracePt t="15451" x="615950" y="2411413"/>
          <p14:tracePt t="15467" x="615950" y="2438400"/>
          <p14:tracePt t="15484" x="625475" y="2490788"/>
          <p14:tracePt t="15496" x="652463" y="2554288"/>
          <p14:tracePt t="15513" x="731838" y="2687638"/>
          <p14:tracePt t="15529" x="776288" y="2751138"/>
          <p14:tracePt t="15546" x="812800" y="2795588"/>
          <p14:tracePt t="15562" x="866775" y="2857500"/>
          <p14:tracePt t="15577" x="901700" y="2884488"/>
          <p14:tracePt t="15594" x="946150" y="2911475"/>
          <p14:tracePt t="15608" x="1000125" y="2938463"/>
          <p14:tracePt t="15625" x="1116013" y="2990850"/>
          <p14:tracePt t="15641" x="1169988" y="3000375"/>
          <p14:tracePt t="15650" x="1231900" y="3009900"/>
          <p14:tracePt t="15668" x="1268413" y="3009900"/>
          <p14:tracePt t="15684" x="1295400" y="3009900"/>
          <p14:tracePt t="15700" x="1322388" y="3009900"/>
          <p14:tracePt t="15717" x="1330325" y="3009900"/>
          <p14:tracePt t="15733" x="1330325" y="3000375"/>
          <p14:tracePt t="15747" x="1339850" y="3000375"/>
          <p14:tracePt t="20631" x="1339850" y="3054350"/>
          <p14:tracePt t="20646" x="1339850" y="3125788"/>
          <p14:tracePt t="20663" x="1312863" y="3251200"/>
          <p14:tracePt t="20677" x="1204913" y="3776663"/>
          <p14:tracePt t="20695" x="1143000" y="4116388"/>
          <p14:tracePt t="20711" x="1098550" y="4375150"/>
          <p14:tracePt t="20728" x="990600" y="4956175"/>
          <p14:tracePt t="20744" x="946150" y="5180013"/>
          <p14:tracePt t="20760" x="911225" y="5367338"/>
          <p14:tracePt t="20777" x="866775" y="5616575"/>
          <p14:tracePt t="20799" x="847725" y="5697538"/>
          <p14:tracePt t="20815" x="830263" y="5751513"/>
          <p14:tracePt t="20832" x="822325" y="5759450"/>
          <p14:tracePt t="20882" x="812800" y="5759450"/>
          <p14:tracePt t="20913" x="795338" y="5759450"/>
          <p14:tracePt t="20929" x="776288" y="5759450"/>
          <p14:tracePt t="20947" x="768350" y="5759450"/>
          <p14:tracePt t="20974" x="758825" y="5759450"/>
          <p14:tracePt t="20975" x="750888" y="5759450"/>
          <p14:tracePt t="20994" x="731838" y="5759450"/>
          <p14:tracePt t="21019" x="714375" y="5759450"/>
          <p14:tracePt t="21036" x="687388" y="5759450"/>
          <p14:tracePt t="21053" x="679450" y="5741988"/>
          <p14:tracePt t="21069" x="669925" y="5724525"/>
          <p14:tracePt t="21086" x="642938" y="5661025"/>
          <p14:tracePt t="21113" x="615950" y="5581650"/>
          <p14:tracePt t="21128" x="608013" y="5562600"/>
          <p14:tracePt t="21145" x="608013" y="5537200"/>
          <p14:tracePt t="21195" x="608013" y="5527675"/>
          <p14:tracePt t="21271" x="608013" y="5510213"/>
          <p14:tracePt t="21286" x="608013" y="5491163"/>
          <p14:tracePt t="21303" x="608013" y="5465763"/>
          <p14:tracePt t="21319" x="608013" y="5429250"/>
          <p14:tracePt t="21336" x="608013" y="5411788"/>
          <p14:tracePt t="21345" x="608013" y="5384800"/>
          <p14:tracePt t="21361" x="608013" y="5375275"/>
          <p14:tracePt t="21379" x="608013" y="5330825"/>
          <p14:tracePt t="21395" x="608013" y="5295900"/>
          <p14:tracePt t="21411" x="608013" y="5259388"/>
          <p14:tracePt t="21429" x="608013" y="5197475"/>
          <p14:tracePt t="21458" x="608013" y="5187950"/>
          <p14:tracePt t="21629" x="598488" y="5187950"/>
          <p14:tracePt t="22548" x="608013" y="5187950"/>
          <p14:tracePt t="22565" x="615950" y="5187950"/>
          <p14:tracePt t="22582" x="669925" y="5224463"/>
          <p14:tracePt t="22598" x="714375" y="5259388"/>
          <p14:tracePt t="22614" x="758825" y="5286375"/>
          <p14:tracePt t="22631" x="866775" y="5348288"/>
          <p14:tracePt t="22648" x="938213" y="5384800"/>
          <p14:tracePt t="22656" x="1017588" y="5419725"/>
          <p14:tracePt t="22672" x="1098550" y="5438775"/>
          <p14:tracePt t="22688" x="1160463" y="5446713"/>
          <p14:tracePt t="22705" x="1204913" y="5456238"/>
          <p14:tracePt t="22722" x="1295400" y="5456238"/>
          <p14:tracePt t="22739" x="1330325" y="5446713"/>
          <p14:tracePt t="22756" x="1339850" y="5446713"/>
          <p14:tracePt t="22765" x="1339850" y="5438775"/>
          <p14:tracePt t="22782" x="1357313" y="5419725"/>
          <p14:tracePt t="22799" x="1374775" y="5402263"/>
          <p14:tracePt t="22816" x="1411288" y="5357813"/>
          <p14:tracePt t="22833" x="1419225" y="5357813"/>
          <p14:tracePt t="22848" x="1419225" y="5340350"/>
          <p14:tracePt t="22866" x="1428750" y="5340350"/>
          <p14:tracePt t="22882" x="1428750" y="5330825"/>
          <p14:tracePt t="22890" x="1428750" y="5322888"/>
          <p14:tracePt t="22906" x="1438275" y="5303838"/>
          <p14:tracePt t="22922" x="1438275" y="5286375"/>
          <p14:tracePt t="22940" x="1438275" y="5276850"/>
          <p14:tracePt t="22956" x="1438275" y="5268913"/>
          <p14:tracePt t="23032" x="1438275" y="5259388"/>
          <p14:tracePt t="23285" x="1455738" y="5259388"/>
          <p14:tracePt t="23302" x="1482725" y="5268913"/>
          <p14:tracePt t="23319" x="1598613" y="5286375"/>
          <p14:tracePt t="23343" x="1785938" y="5286375"/>
          <p14:tracePt t="23360" x="1919288" y="5276850"/>
          <p14:tracePt t="23377" x="2081213" y="5214938"/>
          <p14:tracePt t="23396" x="2384425" y="5116513"/>
          <p14:tracePt t="23405" x="2500313" y="5099050"/>
          <p14:tracePt t="23424" x="2589213" y="5089525"/>
          <p14:tracePt t="23441" x="2741613" y="5081588"/>
          <p14:tracePt t="23458" x="2786063" y="5081588"/>
          <p14:tracePt t="23468" x="2822575" y="5081588"/>
          <p14:tracePt t="23486" x="2840038" y="5081588"/>
          <p14:tracePt t="23503" x="2847975" y="5072063"/>
          <p14:tracePt t="23520" x="2857500" y="5072063"/>
          <p14:tracePt t="24547" x="2874963" y="5072063"/>
          <p14:tracePt t="24563" x="2894013" y="5072063"/>
          <p14:tracePt t="24579" x="2919413" y="5072063"/>
          <p14:tracePt t="24596" x="3044825" y="5081588"/>
          <p14:tracePt t="24612" x="3143250" y="5116513"/>
          <p14:tracePt t="24623" x="3268663" y="5143500"/>
          <p14:tracePt t="24639" x="3446463" y="5180013"/>
          <p14:tracePt t="24655" x="3660775" y="5224463"/>
          <p14:tracePt t="24672" x="4081463" y="5259388"/>
          <p14:tracePt t="24688" x="4303713" y="5259388"/>
          <p14:tracePt t="24705" x="4608513" y="5259388"/>
          <p14:tracePt t="24721" x="4741863" y="5259388"/>
          <p14:tracePt t="24738" x="4840288" y="5259388"/>
          <p14:tracePt t="24750" x="4919663" y="5251450"/>
          <p14:tracePt t="24767" x="5027613" y="5232400"/>
          <p14:tracePt t="24784" x="5054600" y="5224463"/>
          <p14:tracePt t="24800" x="5062538" y="5224463"/>
          <p14:tracePt t="24817" x="5072063" y="5224463"/>
          <p14:tracePt t="24840" x="5072063" y="5214938"/>
          <p14:tracePt t="24893" x="5072063" y="5197475"/>
          <p14:tracePt t="24955" x="5072063" y="5187950"/>
          <p14:tracePt t="25018" x="5072063" y="5170488"/>
          <p14:tracePt t="3016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352675"/>
            <a:ext cx="245745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2459038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868363" y="1262063"/>
            <a:ext cx="4395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>
                <a:latin typeface="Arial Black" panose="020B0A04020102020204" pitchFamily="34" charset="0"/>
              </a:rPr>
              <a:t>Are you organised?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5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27" x="581025" y="4991100"/>
          <p14:tracePt t="4227" x="588963" y="5000625"/>
          <p14:tracePt t="4240" x="625475" y="5010150"/>
          <p14:tracePt t="4252" x="669925" y="5010150"/>
          <p14:tracePt t="4264" x="731838" y="5018088"/>
          <p14:tracePt t="4277" x="822325" y="5027613"/>
          <p14:tracePt t="4290" x="919163" y="5027613"/>
          <p14:tracePt t="4306" x="1036638" y="5027613"/>
          <p14:tracePt t="4323" x="1160463" y="5027613"/>
          <p14:tracePt t="4340" x="1384300" y="4991100"/>
          <p14:tracePt t="4356" x="1482725" y="4956175"/>
          <p14:tracePt t="4373" x="1571625" y="4911725"/>
          <p14:tracePt t="4390" x="1768475" y="4776788"/>
          <p14:tracePt t="4406" x="1857375" y="4724400"/>
          <p14:tracePt t="4424" x="2036763" y="4537075"/>
          <p14:tracePt t="4440" x="2108200" y="4446588"/>
          <p14:tracePt t="4457" x="2179638" y="4375150"/>
          <p14:tracePt t="4474" x="2251075" y="4268788"/>
          <p14:tracePt t="4490" x="2276475" y="4232275"/>
          <p14:tracePt t="4506" x="2286000" y="4214813"/>
          <p14:tracePt t="4523" x="2286000" y="4170363"/>
          <p14:tracePt t="4540" x="2295525" y="4152900"/>
          <p14:tracePt t="4557" x="2295525" y="4133850"/>
          <p14:tracePt t="4573" x="2303463" y="4125913"/>
          <p14:tracePt t="4590" x="2303463" y="4116388"/>
          <p14:tracePt t="4633" x="2303463" y="4108450"/>
          <p14:tracePt t="4645" x="2303463" y="4098925"/>
          <p14:tracePt t="5614" x="2312988" y="4098925"/>
          <p14:tracePt t="5627" x="2339975" y="4098925"/>
          <p14:tracePt t="5639" x="2374900" y="4098925"/>
          <p14:tracePt t="5651" x="2428875" y="4098925"/>
          <p14:tracePt t="5663" x="2500313" y="4089400"/>
          <p14:tracePt t="5677" x="2616200" y="4062413"/>
          <p14:tracePt t="5693" x="2724150" y="4044950"/>
          <p14:tracePt t="5710" x="2857500" y="4027488"/>
          <p14:tracePt t="5727" x="3143250" y="4000500"/>
          <p14:tracePt t="5743" x="3259138" y="3983038"/>
          <p14:tracePt t="5760" x="3375025" y="3965575"/>
          <p14:tracePt t="5777" x="3589338" y="3894138"/>
          <p14:tracePt t="5794" x="3687763" y="3867150"/>
          <p14:tracePt t="5811" x="3867150" y="3813175"/>
          <p14:tracePt t="5827" x="3938588" y="3813175"/>
          <p14:tracePt t="5844" x="4000500" y="3813175"/>
          <p14:tracePt t="5861" x="4071938" y="3813175"/>
          <p14:tracePt t="5877" x="4098925" y="3813175"/>
          <p14:tracePt t="5894" x="4116388" y="3813175"/>
          <p14:tracePt t="5910" x="4143375" y="3822700"/>
          <p14:tracePt t="5927" x="4160838" y="3822700"/>
          <p14:tracePt t="5944" x="4170363" y="3822700"/>
          <p14:tracePt t="5961" x="4197350" y="3840163"/>
          <p14:tracePt t="5982" x="4205288" y="3840163"/>
          <p14:tracePt t="6006" x="4205288" y="3848100"/>
          <p14:tracePt t="9911" x="4205288" y="3867150"/>
          <p14:tracePt t="9922" x="4205288" y="3884613"/>
          <p14:tracePt t="9934" x="4205288" y="3902075"/>
          <p14:tracePt t="9946" x="4187825" y="3929063"/>
          <p14:tracePt t="9959" x="4160838" y="3990975"/>
          <p14:tracePt t="9973" x="4125913" y="4054475"/>
          <p14:tracePt t="9989" x="4081463" y="4133850"/>
          <p14:tracePt t="10005" x="4044950" y="4187825"/>
          <p14:tracePt t="10022" x="3956050" y="4295775"/>
          <p14:tracePt t="10039" x="3894138" y="4367213"/>
          <p14:tracePt t="10056" x="3840163" y="4411663"/>
          <p14:tracePt t="10072" x="3732213" y="4510088"/>
          <p14:tracePt t="10089" x="3679825" y="4537075"/>
          <p14:tracePt t="10106" x="3571875" y="4608513"/>
          <p14:tracePt t="10122" x="3517900" y="4633913"/>
          <p14:tracePt t="10139" x="3446463" y="4660900"/>
          <p14:tracePt t="10156" x="3276600" y="4732338"/>
          <p14:tracePt t="10172" x="3187700" y="4768850"/>
          <p14:tracePt t="10189" x="3098800" y="4795838"/>
          <p14:tracePt t="10206" x="2901950" y="4857750"/>
          <p14:tracePt t="10223" x="2813050" y="4875213"/>
          <p14:tracePt t="10240" x="2732088" y="4875213"/>
          <p14:tracePt t="10256" x="2589213" y="4867275"/>
          <p14:tracePt t="10273" x="2500313" y="4848225"/>
          <p14:tracePt t="10290" x="2419350" y="4830763"/>
          <p14:tracePt t="10306" x="2276475" y="4759325"/>
          <p14:tracePt t="10323" x="2197100" y="4732338"/>
          <p14:tracePt t="10340" x="2054225" y="4670425"/>
          <p14:tracePt t="10356" x="1990725" y="4643438"/>
          <p14:tracePt t="10373" x="1946275" y="4616450"/>
          <p14:tracePt t="10390" x="1919288" y="4608513"/>
          <p14:tracePt t="10609" x="1884363" y="4589463"/>
          <p14:tracePt t="10622" x="1830388" y="4562475"/>
          <p14:tracePt t="10635" x="1776413" y="4518025"/>
          <p14:tracePt t="10646" x="1704975" y="4456113"/>
          <p14:tracePt t="10660" x="1616075" y="4367213"/>
          <p14:tracePt t="10674" x="1509713" y="4259263"/>
          <p14:tracePt t="10691" x="1393825" y="4152900"/>
          <p14:tracePt t="10708" x="1187450" y="3973513"/>
          <p14:tracePt t="10724" x="1098550" y="3894138"/>
          <p14:tracePt t="10741" x="1027113" y="3813175"/>
          <p14:tracePt t="10757" x="884238" y="3660775"/>
          <p14:tracePt t="10774" x="839788" y="3608388"/>
          <p14:tracePt t="10791" x="803275" y="3554413"/>
          <p14:tracePt t="10809" x="750888" y="3429000"/>
          <p14:tracePt t="10824" x="731838" y="3394075"/>
          <p14:tracePt t="10843" x="731838" y="3303588"/>
          <p14:tracePt t="10858" x="731838" y="3251200"/>
          <p14:tracePt t="10875" x="750888" y="3160713"/>
          <p14:tracePt t="10893" x="803275" y="3071813"/>
          <p14:tracePt t="10893" x="866775" y="2955925"/>
          <p14:tracePt t="10908" x="946150" y="2830513"/>
          <p14:tracePt t="10924" x="1036638" y="2705100"/>
          <p14:tracePt t="10942" x="1214438" y="2490788"/>
          <p14:tracePt t="10958" x="1295400" y="2401888"/>
          <p14:tracePt t="10975" x="1384300" y="2339975"/>
          <p14:tracePt t="10992" x="1562100" y="2241550"/>
          <p14:tracePt t="11008" x="1643063" y="2197100"/>
          <p14:tracePt t="11025" x="1731963" y="2160588"/>
          <p14:tracePt t="11041" x="1911350" y="2108200"/>
          <p14:tracePt t="11058" x="1990725" y="2098675"/>
          <p14:tracePt t="11075" x="2071688" y="2081213"/>
          <p14:tracePt t="11092" x="2197100" y="2071688"/>
          <p14:tracePt t="11108" x="2259013" y="2071688"/>
          <p14:tracePt t="11126" x="2374900" y="2108200"/>
          <p14:tracePt t="11142" x="2419350" y="2143125"/>
          <p14:tracePt t="11158" x="2465388" y="2197100"/>
          <p14:tracePt t="11175" x="2544763" y="2312988"/>
          <p14:tracePt t="11192" x="2598738" y="2393950"/>
          <p14:tracePt t="11209" x="2660650" y="2509838"/>
          <p14:tracePt t="11225" x="2813050" y="2830513"/>
          <p14:tracePt t="11242" x="2894013" y="2973388"/>
          <p14:tracePt t="11261" x="2982913" y="3179763"/>
          <p14:tracePt t="11275" x="3027363" y="3276600"/>
          <p14:tracePt t="11292" x="3044825" y="3375025"/>
          <p14:tracePt t="11310" x="3071813" y="3625850"/>
          <p14:tracePt t="11325" x="3071813" y="3741738"/>
          <p14:tracePt t="11342" x="3062288" y="3884613"/>
          <p14:tracePt t="11359" x="2990850" y="4081463"/>
          <p14:tracePt t="11376" x="2955925" y="4152900"/>
          <p14:tracePt t="11392" x="2894013" y="4214813"/>
          <p14:tracePt t="11409" x="2768600" y="4375150"/>
          <p14:tracePt t="11426" x="2697163" y="4465638"/>
          <p14:tracePt t="11443" x="2616200" y="4545013"/>
          <p14:tracePt t="11460" x="2446338" y="4679950"/>
          <p14:tracePt t="11476" x="2357438" y="4732338"/>
          <p14:tracePt t="11493" x="2187575" y="4803775"/>
          <p14:tracePt t="11509" x="2098675" y="4830763"/>
          <p14:tracePt t="11526" x="2017713" y="4848225"/>
          <p14:tracePt t="11544" x="1857375" y="4848225"/>
          <p14:tracePt t="11560" x="1768475" y="4848225"/>
          <p14:tracePt t="11576" x="1687513" y="4848225"/>
          <p14:tracePt t="11593" x="1509713" y="4813300"/>
          <p14:tracePt t="11610" x="1411288" y="4786313"/>
          <p14:tracePt t="11627" x="1322388" y="4768850"/>
          <p14:tracePt t="11644" x="1133475" y="4697413"/>
          <p14:tracePt t="11661" x="1054100" y="4643438"/>
          <p14:tracePt t="11678" x="919163" y="4518025"/>
          <p14:tracePt t="11693" x="866775" y="4438650"/>
          <p14:tracePt t="11710" x="812800" y="4348163"/>
          <p14:tracePt t="11727" x="714375" y="4133850"/>
          <p14:tracePt t="11743" x="687388" y="4027488"/>
          <p14:tracePt t="11760" x="679450" y="3875088"/>
          <p14:tracePt t="11777" x="679450" y="3616325"/>
          <p14:tracePt t="11794" x="679450" y="3509963"/>
          <p14:tracePt t="11811" x="679450" y="3429000"/>
          <p14:tracePt t="11828" x="741363" y="3268663"/>
          <p14:tracePt t="11844" x="795338" y="3179763"/>
          <p14:tracePt t="11861" x="982663" y="2847975"/>
          <p14:tracePt t="11877" x="1089025" y="2714625"/>
          <p14:tracePt t="11894" x="1187450" y="2625725"/>
          <p14:tracePt t="11912" x="1357313" y="2490788"/>
          <p14:tracePt t="11928" x="1446213" y="2446338"/>
          <p14:tracePt t="11944" x="1544638" y="2411413"/>
          <p14:tracePt t="11961" x="1731963" y="2374900"/>
          <p14:tracePt t="11977" x="1822450" y="2366963"/>
          <p14:tracePt t="11994" x="1919288" y="2366963"/>
          <p14:tracePt t="12011" x="2081213" y="2446338"/>
          <p14:tracePt t="12028" x="2152650" y="2527300"/>
          <p14:tracePt t="12044" x="2214563" y="2608263"/>
          <p14:tracePt t="12061" x="2322513" y="2795588"/>
          <p14:tracePt t="12078" x="2366963" y="2901950"/>
          <p14:tracePt t="12095" x="2446338" y="3062288"/>
          <p14:tracePt t="12111" x="2482850" y="3143250"/>
          <p14:tracePt t="12128" x="2500313" y="3205163"/>
          <p14:tracePt t="12145" x="2527300" y="3286125"/>
          <p14:tracePt t="12161" x="2536825" y="3313113"/>
          <p14:tracePt t="12178" x="2536825" y="3348038"/>
          <p14:tracePt t="12195" x="2544763" y="3402013"/>
          <p14:tracePt t="12212" x="2544763" y="3429000"/>
          <p14:tracePt t="12229" x="2554288" y="3473450"/>
          <p14:tracePt t="12245" x="2554288" y="3482975"/>
          <p14:tracePt t="12279" x="2554288" y="3490913"/>
          <p14:tracePt t="23747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8024" y="155679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71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4293096"/>
            <a:ext cx="1114425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707904" y="4221088"/>
            <a:ext cx="1114425" cy="1143000"/>
          </a:xfrm>
          <a:prstGeom prst="rect">
            <a:avLst/>
          </a:prstGeom>
        </p:spPr>
      </p:pic>
      <p:pic>
        <p:nvPicPr>
          <p:cNvPr id="10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64606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105273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079" y="3212976"/>
            <a:ext cx="3401921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7281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8024" y="155679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71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1700808"/>
            <a:ext cx="1114425" cy="1143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Two digit numbers  -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31976" y="4509120"/>
            <a:ext cx="60486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73 is </a:t>
            </a:r>
            <a:r>
              <a:rPr lang="en-GB" kern="0" dirty="0">
                <a:solidFill>
                  <a:srgbClr val="00B050"/>
                </a:solidFill>
                <a:latin typeface="HfW cursive bold" panose="00000500000000000000" pitchFamily="2" charset="0"/>
              </a:rPr>
              <a:t>greater than </a:t>
            </a:r>
            <a:r>
              <a:rPr lang="en-GB" kern="0" dirty="0">
                <a:latin typeface="HfW cursive bold" panose="00000500000000000000" pitchFamily="2" charset="0"/>
              </a:rPr>
              <a:t>71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2726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7" x="714375" y="4902200"/>
          <p14:tracePt t="4636" x="714375" y="4875213"/>
          <p14:tracePt t="4649" x="731838" y="4795838"/>
          <p14:tracePt t="4660" x="750888" y="4687888"/>
          <p14:tracePt t="4673" x="795338" y="4510088"/>
          <p14:tracePt t="4686" x="857250" y="4241800"/>
          <p14:tracePt t="4703" x="919163" y="3973513"/>
          <p14:tracePt t="4720" x="955675" y="3751263"/>
          <p14:tracePt t="4736" x="990600" y="3455988"/>
          <p14:tracePt t="4753" x="1000125" y="3357563"/>
          <p14:tracePt t="4770" x="1000125" y="3276600"/>
          <p14:tracePt t="4787" x="1000125" y="3170238"/>
          <p14:tracePt t="4803" x="1000125" y="3160713"/>
          <p14:tracePt t="4820" x="1000125" y="3143250"/>
          <p14:tracePt t="4845" x="1000125" y="3125788"/>
          <p14:tracePt t="4857" x="1000125" y="3116263"/>
          <p14:tracePt t="4871" x="1000125" y="3089275"/>
          <p14:tracePt t="4887" x="1000125" y="3062288"/>
          <p14:tracePt t="4904" x="1000125" y="3027363"/>
          <p14:tracePt t="4920" x="1027113" y="2965450"/>
          <p14:tracePt t="4937" x="1036638" y="2928938"/>
          <p14:tracePt t="4955" x="1044575" y="2884488"/>
          <p14:tracePt t="4970" x="1062038" y="2857500"/>
          <p14:tracePt t="4987" x="1062038" y="2847975"/>
          <p14:tracePt t="5103" x="1062038" y="2857500"/>
          <p14:tracePt t="5287" x="1054100" y="2857500"/>
          <p14:tracePt t="6072" x="1071563" y="2857500"/>
          <p14:tracePt t="6084" x="1133475" y="2874963"/>
          <p14:tracePt t="6096" x="1231900" y="2901950"/>
          <p14:tracePt t="6109" x="1411288" y="2955925"/>
          <p14:tracePt t="6124" x="1731963" y="3036888"/>
          <p14:tracePt t="6140" x="2054225" y="3098800"/>
          <p14:tracePt t="6158" x="2366963" y="3143250"/>
          <p14:tracePt t="6174" x="2759075" y="3197225"/>
          <p14:tracePt t="6191" x="2919413" y="3205163"/>
          <p14:tracePt t="6207" x="3143250" y="3232150"/>
          <p14:tracePt t="6224" x="3241675" y="3241675"/>
          <p14:tracePt t="6241" x="3322638" y="3268663"/>
          <p14:tracePt t="6257" x="3465513" y="3268663"/>
          <p14:tracePt t="6274" x="3536950" y="3268663"/>
          <p14:tracePt t="6291" x="3608388" y="3268663"/>
          <p14:tracePt t="6307" x="3759200" y="3224213"/>
          <p14:tracePt t="6324" x="3848100" y="3205163"/>
          <p14:tracePt t="6341" x="3911600" y="3187700"/>
          <p14:tracePt t="6343" x="3973513" y="3170238"/>
          <p14:tracePt t="6358" x="4027488" y="3143250"/>
          <p14:tracePt t="6374" x="4081463" y="3116263"/>
          <p14:tracePt t="6393" x="4197350" y="3044825"/>
          <p14:tracePt t="6408" x="4259263" y="3000375"/>
          <p14:tracePt t="6425" x="4330700" y="2955925"/>
          <p14:tracePt t="6441" x="4473575" y="2874963"/>
          <p14:tracePt t="6458" x="4537075" y="2840038"/>
          <p14:tracePt t="6475" x="4608513" y="2803525"/>
          <p14:tracePt t="6491" x="4732338" y="2732088"/>
          <p14:tracePt t="6508" x="4803775" y="2687638"/>
          <p14:tracePt t="6525" x="4857750" y="2652713"/>
          <p14:tracePt t="6541" x="4919663" y="2608263"/>
          <p14:tracePt t="6558" x="4956175" y="2589213"/>
          <p14:tracePt t="6575" x="5000625" y="2571750"/>
          <p14:tracePt t="6593" x="5027613" y="2554288"/>
          <p14:tracePt t="6608" x="5045075" y="2544763"/>
          <p14:tracePt t="6625" x="5054600" y="2544763"/>
          <p14:tracePt t="6642" x="5062538" y="2544763"/>
          <p14:tracePt t="7066" x="5037138" y="2562225"/>
          <p14:tracePt t="7078" x="4973638" y="2608263"/>
          <p14:tracePt t="7090" x="4867275" y="2652713"/>
          <p14:tracePt t="7103" x="4741863" y="2705100"/>
          <p14:tracePt t="7115" x="4510088" y="2786063"/>
          <p14:tracePt t="7128" x="4259263" y="2874963"/>
          <p14:tracePt t="7143" x="3973513" y="2982913"/>
          <p14:tracePt t="7160" x="3705225" y="3062288"/>
          <p14:tracePt t="7177" x="3160713" y="3179763"/>
          <p14:tracePt t="7193" x="2946400" y="3224213"/>
          <p14:tracePt t="7210" x="2795588" y="3232150"/>
          <p14:tracePt t="7227" x="2527300" y="3259138"/>
          <p14:tracePt t="7243" x="2411413" y="3268663"/>
          <p14:tracePt t="7260" x="2295525" y="3276600"/>
          <p14:tracePt t="7277" x="2108200" y="3295650"/>
          <p14:tracePt t="7294" x="2036763" y="3295650"/>
          <p14:tracePt t="7310" x="1965325" y="3295650"/>
          <p14:tracePt t="7327" x="1839913" y="3295650"/>
          <p14:tracePt t="7344" x="1776413" y="3295650"/>
          <p14:tracePt t="7361" x="1670050" y="3268663"/>
          <p14:tracePt t="7377" x="1616075" y="3241675"/>
          <p14:tracePt t="7394" x="1571625" y="3214688"/>
          <p14:tracePt t="7411" x="1490663" y="3152775"/>
          <p14:tracePt t="7427" x="1455738" y="3143250"/>
          <p14:tracePt t="7444" x="1428750" y="3116263"/>
          <p14:tracePt t="7461" x="1347788" y="3062288"/>
          <p14:tracePt t="7477" x="1322388" y="3044825"/>
          <p14:tracePt t="7494" x="1285875" y="3017838"/>
          <p14:tracePt t="7511" x="1214438" y="2973388"/>
          <p14:tracePt t="7528" x="1169988" y="2946400"/>
          <p14:tracePt t="7544" x="1143000" y="2928938"/>
          <p14:tracePt t="7561" x="1081088" y="2894013"/>
          <p14:tracePt t="7578" x="1054100" y="2874963"/>
          <p14:tracePt t="7595" x="1009650" y="2822575"/>
          <p14:tracePt t="7611" x="990600" y="2776538"/>
          <p14:tracePt t="7628" x="955675" y="2751138"/>
          <p14:tracePt t="7644" x="919163" y="2705100"/>
          <p14:tracePt t="7661" x="901700" y="2697163"/>
          <p14:tracePt t="7678" x="893763" y="2687638"/>
          <p14:tracePt t="7695" x="884238" y="2679700"/>
          <p14:tracePt t="7987" x="893763" y="2679700"/>
          <p14:tracePt t="7999" x="901700" y="2679700"/>
          <p14:tracePt t="8011" x="911225" y="2687638"/>
          <p14:tracePt t="8023" x="919163" y="2687638"/>
          <p14:tracePt t="8035" x="928688" y="2697163"/>
          <p14:tracePt t="8048" x="946150" y="2705100"/>
          <p14:tracePt t="8062" x="973138" y="2714625"/>
          <p14:tracePt t="8079" x="1009650" y="2732088"/>
          <p14:tracePt t="8096" x="1062038" y="2759075"/>
          <p14:tracePt t="8113" x="1169988" y="2830513"/>
          <p14:tracePt t="8129" x="1223963" y="2847975"/>
          <p14:tracePt t="8147" x="1347788" y="2911475"/>
          <p14:tracePt t="8163" x="1428750" y="2955925"/>
          <p14:tracePt t="8179" x="1517650" y="3009900"/>
          <p14:tracePt t="8196" x="1741488" y="3160713"/>
          <p14:tracePt t="8213" x="1839913" y="3214688"/>
          <p14:tracePt t="8230" x="1955800" y="3259138"/>
          <p14:tracePt t="8246" x="2224088" y="3340100"/>
          <p14:tracePt t="8264" x="2384425" y="3367088"/>
          <p14:tracePt t="8280" x="2517775" y="3375025"/>
          <p14:tracePt t="8296" x="2803525" y="3384550"/>
          <p14:tracePt t="8313" x="2938463" y="3384550"/>
          <p14:tracePt t="8331" x="3241675" y="3322638"/>
          <p14:tracePt t="8346" x="3402013" y="3268663"/>
          <p14:tracePt t="8363" x="3544888" y="3197225"/>
          <p14:tracePt t="8380" x="3795713" y="3017838"/>
          <p14:tracePt t="8397" x="3946525" y="2919413"/>
          <p14:tracePt t="8413" x="4071938" y="2840038"/>
          <p14:tracePt t="8430" x="4268788" y="2741613"/>
          <p14:tracePt t="8447" x="4357688" y="2714625"/>
          <p14:tracePt t="8464" x="4438650" y="2679700"/>
          <p14:tracePt t="8480" x="4562475" y="2643188"/>
          <p14:tracePt t="8497" x="4608513" y="2633663"/>
          <p14:tracePt t="8514" x="4697413" y="2625725"/>
          <p14:tracePt t="8530" x="4768850" y="2625725"/>
          <p14:tracePt t="8547" x="4830763" y="2625725"/>
          <p14:tracePt t="8564" x="4902200" y="2625725"/>
          <p14:tracePt t="8581" x="4929188" y="2625725"/>
          <p14:tracePt t="8597" x="4946650" y="2625725"/>
          <p14:tracePt t="8614" x="4965700" y="2625725"/>
          <p14:tracePt t="8631" x="4965700" y="2616200"/>
          <p14:tracePt t="8647" x="4973638" y="2616200"/>
          <p14:tracePt t="12061" x="4956175" y="2625725"/>
          <p14:tracePt t="12075" x="4875213" y="2697163"/>
          <p14:tracePt t="12086" x="4697413" y="2822575"/>
          <p14:tracePt t="12098" x="4402138" y="3000375"/>
          <p14:tracePt t="12111" x="3990975" y="3214688"/>
          <p14:tracePt t="12124" x="3581400" y="3455988"/>
          <p14:tracePt t="12140" x="3170238" y="3670300"/>
          <p14:tracePt t="12157" x="2759075" y="3867150"/>
          <p14:tracePt t="12174" x="2071688" y="4152900"/>
          <p14:tracePt t="12191" x="1866900" y="4214813"/>
          <p14:tracePt t="12208" x="1724025" y="4241800"/>
          <p14:tracePt t="12224" x="1571625" y="4241800"/>
          <p14:tracePt t="12241" x="1500188" y="4214813"/>
          <p14:tracePt t="12258" x="1446213" y="4187825"/>
          <p14:tracePt t="12259" x="1393825" y="4143375"/>
          <p14:tracePt t="12274" x="1347788" y="4089400"/>
          <p14:tracePt t="12291" x="1303338" y="4037013"/>
          <p14:tracePt t="12308" x="1204913" y="3902075"/>
          <p14:tracePt t="12324" x="1169988" y="3830638"/>
          <p14:tracePt t="12341" x="1125538" y="3776663"/>
          <p14:tracePt t="12358" x="1081088" y="3705225"/>
          <p14:tracePt t="12374" x="1054100" y="3670300"/>
          <p14:tracePt t="12391" x="1044575" y="3643313"/>
          <p14:tracePt t="12408" x="1017588" y="3589338"/>
          <p14:tracePt t="12425" x="1009650" y="3571875"/>
          <p14:tracePt t="12442" x="1009650" y="3527425"/>
          <p14:tracePt t="12458" x="1009650" y="3490913"/>
          <p14:tracePt t="12475" x="1009650" y="3455988"/>
          <p14:tracePt t="12492" x="1009650" y="3384550"/>
          <p14:tracePt t="12508" x="1036638" y="3340100"/>
          <p14:tracePt t="12525" x="1062038" y="3286125"/>
          <p14:tracePt t="12542" x="1169988" y="3197225"/>
          <p14:tracePt t="12559" x="1241425" y="3143250"/>
          <p14:tracePt t="12575" x="1322388" y="3098800"/>
          <p14:tracePt t="12592" x="1482725" y="2982913"/>
          <p14:tracePt t="12608" x="1571625" y="2919413"/>
          <p14:tracePt t="12626" x="1714500" y="2822575"/>
          <p14:tracePt t="12642" x="1751013" y="2795588"/>
          <p14:tracePt t="12659" x="1758950" y="2786063"/>
          <p14:tracePt t="13719" x="1776413" y="2786063"/>
          <p14:tracePt t="13743" x="1795463" y="2795588"/>
          <p14:tracePt t="13755" x="1812925" y="2830513"/>
          <p14:tracePt t="13770" x="1839913" y="2847975"/>
          <p14:tracePt t="13783" x="1884363" y="2894013"/>
          <p14:tracePt t="13796" x="1938338" y="2938463"/>
          <p14:tracePt t="13812" x="2000250" y="3009900"/>
          <p14:tracePt t="13829" x="2089150" y="3089275"/>
          <p14:tracePt t="13845" x="2268538" y="3268663"/>
          <p14:tracePt t="13862" x="2374900" y="3348038"/>
          <p14:tracePt t="13879" x="2608263" y="3517900"/>
          <p14:tracePt t="13895" x="2724150" y="3562350"/>
          <p14:tracePt t="13912" x="2830513" y="3608388"/>
          <p14:tracePt t="13929" x="3071813" y="3679825"/>
          <p14:tracePt t="13946" x="3187700" y="3687763"/>
          <p14:tracePt t="13962" x="3340100" y="3697288"/>
          <p14:tracePt t="13979" x="3643313" y="3679825"/>
          <p14:tracePt t="13996" x="3822700" y="3608388"/>
          <p14:tracePt t="14012" x="4010025" y="3536950"/>
          <p14:tracePt t="14031" x="4170363" y="3455988"/>
          <p14:tracePt t="14046" x="4446588" y="3367088"/>
          <p14:tracePt t="14063" x="4572000" y="3348038"/>
          <p14:tracePt t="14079" x="4759325" y="3313113"/>
          <p14:tracePt t="14096" x="4822825" y="3303588"/>
          <p14:tracePt t="14114" x="4919663" y="3276600"/>
          <p14:tracePt t="14129" x="4965700" y="3268663"/>
          <p14:tracePt t="14146" x="4991100" y="3268663"/>
          <p14:tracePt t="14163" x="5010150" y="3259138"/>
          <p14:tracePt t="14180" x="5018088" y="3251200"/>
          <p14:tracePt t="14197" x="5054600" y="3241675"/>
          <p14:tracePt t="14198" x="5081588" y="3205163"/>
          <p14:tracePt t="14213" x="5143500" y="3160713"/>
          <p14:tracePt t="14230" x="5205413" y="3089275"/>
          <p14:tracePt t="14247" x="5330825" y="2982913"/>
          <p14:tracePt t="14263" x="5402263" y="2938463"/>
          <p14:tracePt t="14280" x="5465763" y="2894013"/>
          <p14:tracePt t="14296" x="5572125" y="2795588"/>
          <p14:tracePt t="14313" x="5599113" y="2776538"/>
          <p14:tracePt t="14330" x="5616575" y="2751138"/>
          <p14:tracePt t="14347" x="5634038" y="2732088"/>
          <p14:tracePt t="14369" x="5634038" y="2714625"/>
          <p14:tracePt t="14418" x="5634038" y="2705100"/>
          <p14:tracePt t="14431" x="5643563" y="2697163"/>
          <p14:tracePt t="14454" x="5670550" y="2643188"/>
          <p14:tracePt t="14466" x="5680075" y="2625725"/>
          <p14:tracePt t="14480" x="5688013" y="2616200"/>
          <p14:tracePt t="14492" x="5688013" y="2608263"/>
          <p14:tracePt t="15191" x="5670550" y="2608263"/>
          <p14:tracePt t="15205" x="5643563" y="2633663"/>
          <p14:tracePt t="15216" x="5581650" y="2660650"/>
          <p14:tracePt t="15229" x="5500688" y="2679700"/>
          <p14:tracePt t="15241" x="5402263" y="2697163"/>
          <p14:tracePt t="15254" x="5268913" y="2724150"/>
          <p14:tracePt t="15266" x="5108575" y="2741613"/>
          <p14:tracePt t="15283" x="4938713" y="2786063"/>
          <p14:tracePt t="15299" x="4741863" y="2822575"/>
          <p14:tracePt t="15316" x="4357688" y="2894013"/>
          <p14:tracePt t="15333" x="4152900" y="2946400"/>
          <p14:tracePt t="15350" x="3983038" y="2982913"/>
          <p14:tracePt t="15366" x="3670300" y="3071813"/>
          <p14:tracePt t="15383" x="3509963" y="3116263"/>
          <p14:tracePt t="15400" x="3394075" y="3152775"/>
          <p14:tracePt t="15402" x="3276600" y="3187700"/>
          <p14:tracePt t="15416" x="3170238" y="3224213"/>
          <p14:tracePt t="15434" x="3062288" y="3251200"/>
          <p14:tracePt t="15450" x="2867025" y="3295650"/>
          <p14:tracePt t="15466" x="2768600" y="3330575"/>
          <p14:tracePt t="15483" x="2679700" y="3340100"/>
          <p14:tracePt t="15500" x="2517775" y="3348038"/>
          <p14:tracePt t="15517" x="2446338" y="3348038"/>
          <p14:tracePt t="15534" x="2366963" y="3348038"/>
          <p14:tracePt t="15550" x="2205038" y="3348038"/>
          <p14:tracePt t="15567" x="2098675" y="3348038"/>
          <p14:tracePt t="15585" x="1919288" y="3348038"/>
          <p14:tracePt t="15600" x="1847850" y="3330575"/>
          <p14:tracePt t="15617" x="1785938" y="3303588"/>
          <p14:tracePt t="15635" x="1731963" y="3259138"/>
          <p14:tracePt t="15636" x="1687513" y="3214688"/>
          <p14:tracePt t="15650" x="1643063" y="3152775"/>
          <p14:tracePt t="15667" x="1616075" y="3116263"/>
          <p14:tracePt t="15684" x="1562100" y="3017838"/>
          <p14:tracePt t="15700" x="1544638" y="2973388"/>
          <p14:tracePt t="15717" x="1527175" y="2928938"/>
          <p14:tracePt t="15734" x="1509713" y="2884488"/>
          <p14:tracePt t="15751" x="1509713" y="2867025"/>
          <p14:tracePt t="15768" x="1509713" y="2857500"/>
          <p14:tracePt t="15805" x="1509713" y="2847975"/>
          <p14:tracePt t="15830" x="1500188" y="2840038"/>
          <p14:tracePt t="15870" x="1500188" y="2830513"/>
          <p14:tracePt t="15881" x="1500188" y="2822575"/>
          <p14:tracePt t="15891" x="1500188" y="2813050"/>
          <p14:tracePt t="15903" x="1500188" y="2803525"/>
          <p14:tracePt t="15928" x="1500188" y="2786063"/>
          <p14:tracePt t="15977" x="1500188" y="2776538"/>
          <p14:tracePt t="16689" x="1509713" y="2776538"/>
          <p14:tracePt t="16713" x="1509713" y="2786063"/>
          <p14:tracePt t="16725" x="1517650" y="2786063"/>
          <p14:tracePt t="16738" x="1527175" y="2795588"/>
          <p14:tracePt t="16750" x="1536700" y="2803525"/>
          <p14:tracePt t="16763" x="1536700" y="2813050"/>
          <p14:tracePt t="16775" x="1554163" y="2822575"/>
          <p14:tracePt t="16788" x="1562100" y="2840038"/>
          <p14:tracePt t="16803" x="1589088" y="2847975"/>
          <p14:tracePt t="16820" x="1608138" y="2867025"/>
          <p14:tracePt t="16837" x="1724025" y="2911475"/>
          <p14:tracePt t="16854" x="1812925" y="2955925"/>
          <p14:tracePt t="16870" x="1911350" y="2982913"/>
          <p14:tracePt t="16887" x="2143125" y="3071813"/>
          <p14:tracePt t="16904" x="2286000" y="3143250"/>
          <p14:tracePt t="16921" x="2419350" y="3205163"/>
          <p14:tracePt t="16937" x="2884488" y="3375025"/>
          <p14:tracePt t="16954" x="3108325" y="3446463"/>
          <p14:tracePt t="16971" x="3562350" y="3527425"/>
          <p14:tracePt t="16987" x="3751263" y="3554413"/>
          <p14:tracePt t="17004" x="3973513" y="3554413"/>
          <p14:tracePt t="17021" x="4429125" y="3554413"/>
          <p14:tracePt t="17037" x="4652963" y="3554413"/>
          <p14:tracePt t="17054" x="4803775" y="3554413"/>
          <p14:tracePt t="17071" x="5062538" y="3554413"/>
          <p14:tracePt t="17088" x="5214938" y="3509963"/>
          <p14:tracePt t="17104" x="5322888" y="3465513"/>
          <p14:tracePt t="17121" x="5554663" y="3357563"/>
          <p14:tracePt t="17138" x="5670550" y="3286125"/>
          <p14:tracePt t="17155" x="5751513" y="3232150"/>
          <p14:tracePt t="17171" x="5867400" y="3133725"/>
          <p14:tracePt t="17188" x="5884863" y="3089275"/>
          <p14:tracePt t="17205" x="5911850" y="3054350"/>
          <p14:tracePt t="17221" x="5965825" y="2955925"/>
          <p14:tracePt t="17238" x="5983288" y="2938463"/>
          <p14:tracePt t="17255" x="5983288" y="2919413"/>
          <p14:tracePt t="17365" x="5983288" y="2911475"/>
          <p14:tracePt t="17376" x="5983288" y="2884488"/>
          <p14:tracePt t="17389" x="5973763" y="2857500"/>
          <p14:tracePt t="17401" x="5965825" y="2830513"/>
          <p14:tracePt t="17413" x="5956300" y="2786063"/>
          <p14:tracePt t="17425" x="5946775" y="2768600"/>
          <p14:tracePt t="17439" x="5938838" y="2759075"/>
          <p14:tracePt t="17455" x="5938838" y="2751138"/>
          <p14:tracePt t="17475" x="5929313" y="2751138"/>
          <p14:tracePt t="17489" x="5919788" y="2741613"/>
          <p14:tracePt t="17511" x="5919788" y="2732088"/>
          <p14:tracePt t="17525" x="5911850" y="2732088"/>
          <p14:tracePt t="17560" x="5902325" y="2724150"/>
          <p14:tracePt t="17573" x="5894388" y="2724150"/>
          <p14:tracePt t="17585" x="5884863" y="2724150"/>
          <p14:tracePt t="17597" x="5884863" y="2714625"/>
          <p14:tracePt t="17609" x="5875338" y="2714625"/>
          <p14:tracePt t="17683" x="5857875" y="2705100"/>
          <p14:tracePt t="17695" x="5840413" y="2679700"/>
          <p14:tracePt t="17707" x="5822950" y="2670175"/>
          <p14:tracePt t="17720" x="5813425" y="2652713"/>
          <p14:tracePt t="17731" x="5786438" y="2633663"/>
          <p14:tracePt t="17757" x="5776913" y="2625725"/>
          <p14:tracePt t="17769" x="5776913" y="2616200"/>
          <p14:tracePt t="17867" x="5768975" y="2616200"/>
          <p14:tracePt t="19549" x="5751513" y="2616200"/>
          <p14:tracePt t="19561" x="5715000" y="2633663"/>
          <p14:tracePt t="19573" x="5626100" y="2679700"/>
          <p14:tracePt t="19585" x="5491163" y="2732088"/>
          <p14:tracePt t="19598" x="5259388" y="2840038"/>
          <p14:tracePt t="19612" x="5027613" y="2938463"/>
          <p14:tracePt t="19628" x="4822825" y="3009900"/>
          <p14:tracePt t="19645" x="4660900" y="3071813"/>
          <p14:tracePt t="19662" x="4473575" y="3125788"/>
          <p14:tracePt t="19678" x="4411663" y="3152775"/>
          <p14:tracePt t="19695" x="4375150" y="3152775"/>
          <p14:tracePt t="19712" x="4322763" y="3179763"/>
          <p14:tracePt t="19728" x="4303713" y="3187700"/>
          <p14:tracePt t="19746" x="4276725" y="3197225"/>
          <p14:tracePt t="19762" x="4268788" y="3197225"/>
          <p14:tracePt t="19991" x="4259263" y="3197225"/>
          <p14:tracePt t="20003" x="4232275" y="3197225"/>
          <p14:tracePt t="20016" x="4214813" y="3197225"/>
          <p14:tracePt t="20030" x="4187825" y="3187700"/>
          <p14:tracePt t="20043" x="4143375" y="3179763"/>
          <p14:tracePt t="20053" x="4081463" y="3152775"/>
          <p14:tracePt t="20067" x="3990975" y="3143250"/>
          <p14:tracePt t="20079" x="3884613" y="3108325"/>
          <p14:tracePt t="20096" x="3741738" y="3081338"/>
          <p14:tracePt t="20113" x="3571875" y="3036888"/>
          <p14:tracePt t="20129" x="3259138" y="2982913"/>
          <p14:tracePt t="20146" x="3133725" y="2982913"/>
          <p14:tracePt t="20163" x="2938463" y="2973388"/>
          <p14:tracePt t="20180" x="2867025" y="2973388"/>
          <p14:tracePt t="20197" x="2803525" y="2973388"/>
          <p14:tracePt t="20214" x="2714625" y="2973388"/>
          <p14:tracePt t="20230" x="2687638" y="2973388"/>
          <p14:tracePt t="20247" x="2660650" y="2973388"/>
          <p14:tracePt t="20263" x="2625725" y="2973388"/>
          <p14:tracePt t="20289" x="2616200" y="2973388"/>
          <p14:tracePt t="20299" x="2608263" y="2973388"/>
          <p14:tracePt t="20384" x="2598738" y="2973388"/>
          <p14:tracePt t="20408" x="2581275" y="2973388"/>
          <p14:tracePt t="20433" x="2571750" y="2973388"/>
          <p14:tracePt t="20459" x="2554288" y="2982913"/>
          <p14:tracePt t="20482" x="2544763" y="2990850"/>
          <p14:tracePt t="20494" x="2536825" y="2990850"/>
          <p14:tracePt t="20506" x="2527300" y="2990850"/>
          <p14:tracePt t="20519" x="2517775" y="2990850"/>
          <p14:tracePt t="20532" x="2509838" y="3000375"/>
          <p14:tracePt t="20547" x="2490788" y="3000375"/>
          <p14:tracePt t="20564" x="2465388" y="3017838"/>
          <p14:tracePt t="20581" x="2401888" y="3027363"/>
          <p14:tracePt t="20597" x="2374900" y="3027363"/>
          <p14:tracePt t="20614" x="2347913" y="3027363"/>
          <p14:tracePt t="20631" x="2303463" y="3027363"/>
          <p14:tracePt t="20648" x="2295525" y="3027363"/>
          <p14:tracePt t="20666" x="2286000" y="3017838"/>
          <p14:tracePt t="20681" x="2286000" y="3009900"/>
          <p14:tracePt t="20698" x="2286000" y="2990850"/>
          <p14:tracePt t="20715" x="2303463" y="2973388"/>
          <p14:tracePt t="20731" x="2374900" y="2919413"/>
          <p14:tracePt t="20748" x="2428875" y="2919413"/>
          <p14:tracePt t="20765" x="2554288" y="2911475"/>
          <p14:tracePt t="20781" x="2633663" y="2911475"/>
          <p14:tracePt t="20798" x="2741613" y="2911475"/>
          <p14:tracePt t="20816" x="3224213" y="2911475"/>
          <p14:tracePt t="20831" x="3554413" y="2911475"/>
          <p14:tracePt t="20848" x="3902075" y="2928938"/>
          <p14:tracePt t="20865" x="4554538" y="3027363"/>
          <p14:tracePt t="20882" x="4803775" y="3098800"/>
          <p14:tracePt t="20899" x="5205413" y="3214688"/>
          <p14:tracePt t="20916" x="5340350" y="3276600"/>
          <p14:tracePt t="20932" x="5429250" y="3313113"/>
          <p14:tracePt t="20949" x="5537200" y="3367088"/>
          <p14:tracePt t="20965" x="5554663" y="3384550"/>
          <p14:tracePt t="20982" x="5562600" y="3384550"/>
          <p14:tracePt t="20999" x="5572125" y="3384550"/>
          <p14:tracePt t="21015" x="5572125" y="3394075"/>
          <p14:tracePt t="21084" x="5562600" y="3394075"/>
          <p14:tracePt t="22065" x="5554663" y="3394075"/>
          <p14:tracePt t="22104" x="5545138" y="3394075"/>
          <p14:tracePt t="22119" x="5537200" y="3402013"/>
          <p14:tracePt t="22127" x="5510213" y="3411538"/>
          <p14:tracePt t="22140" x="5500688" y="3419475"/>
          <p14:tracePt t="22152" x="5491163" y="3419475"/>
          <p14:tracePt t="22169" x="5483225" y="3419475"/>
          <p14:tracePt t="22185" x="5473700" y="3419475"/>
          <p14:tracePt t="22323" x="5465763" y="3419475"/>
          <p14:tracePt t="22336" x="5446713" y="3419475"/>
          <p14:tracePt t="22350" x="5394325" y="3429000"/>
          <p14:tracePt t="22362" x="5295900" y="3446463"/>
          <p14:tracePt t="22373" x="5108575" y="3473450"/>
          <p14:tracePt t="22388" x="4759325" y="3554413"/>
          <p14:tracePt t="22403" x="4295775" y="3660775"/>
          <p14:tracePt t="22420" x="3751263" y="3830638"/>
          <p14:tracePt t="22436" x="2625725" y="4286250"/>
          <p14:tracePt t="22453" x="2089150" y="4554538"/>
          <p14:tracePt t="22469" x="1652588" y="4776788"/>
          <p14:tracePt t="22486" x="1214438" y="5037138"/>
          <p14:tracePt t="22503" x="1152525" y="5062538"/>
          <p14:tracePt t="22520" x="1133475" y="5108575"/>
          <p14:tracePt t="22679" x="1125538" y="5108575"/>
          <p14:tracePt t="22692" x="1108075" y="5108575"/>
          <p14:tracePt t="22704" x="1081088" y="5108575"/>
          <p14:tracePt t="22716" x="1044575" y="5108575"/>
          <p14:tracePt t="22728" x="965200" y="5116513"/>
          <p14:tracePt t="22742" x="857250" y="5153025"/>
          <p14:tracePt t="22754" x="741363" y="5170488"/>
          <p14:tracePt t="22770" x="625475" y="5180013"/>
          <p14:tracePt t="22787" x="500063" y="5180013"/>
          <p14:tracePt t="22804" x="347663" y="5160963"/>
          <p14:tracePt t="22820" x="322263" y="5143500"/>
          <p14:tracePt t="22837" x="303213" y="5133975"/>
          <p14:tracePt t="22854" x="295275" y="5126038"/>
          <p14:tracePt t="22871" x="295275" y="5116513"/>
          <p14:tracePt t="22938" x="295275" y="5108575"/>
          <p14:tracePt t="23146" x="303213" y="5108575"/>
          <p14:tracePt t="24631" x="312738" y="5108575"/>
          <p14:tracePt t="24668" x="330200" y="5108575"/>
          <p14:tracePt t="24680" x="357188" y="5108575"/>
          <p14:tracePt t="24693" x="393700" y="5108575"/>
          <p14:tracePt t="24704" x="455613" y="5108575"/>
          <p14:tracePt t="24717" x="544513" y="5116513"/>
          <p14:tracePt t="24728" x="652463" y="5126038"/>
          <p14:tracePt t="24743" x="741363" y="5133975"/>
          <p14:tracePt t="24759" x="847725" y="5143500"/>
          <p14:tracePt t="24776" x="946150" y="5160963"/>
          <p14:tracePt t="24793" x="1125538" y="5187950"/>
          <p14:tracePt t="24809" x="1196975" y="5197475"/>
          <p14:tracePt t="24826" x="1250950" y="5205413"/>
          <p14:tracePt t="24843" x="1330325" y="5214938"/>
          <p14:tracePt t="24860" x="1347788" y="5224463"/>
          <p14:tracePt t="24877" x="1357313" y="5224463"/>
          <p14:tracePt t="24893" x="1366838" y="5224463"/>
          <p14:tracePt t="25612" x="1401763" y="5224463"/>
          <p14:tracePt t="25625" x="1490663" y="5214938"/>
          <p14:tracePt t="25637" x="1598613" y="5197475"/>
          <p14:tracePt t="25649" x="1741488" y="5170488"/>
          <p14:tracePt t="25663" x="1928813" y="5143500"/>
          <p14:tracePt t="25678" x="2116138" y="5126038"/>
          <p14:tracePt t="25695" x="2295525" y="5108575"/>
          <p14:tracePt t="25712" x="2536825" y="5089525"/>
          <p14:tracePt t="25728" x="2652713" y="5081588"/>
          <p14:tracePt t="25745" x="2732088" y="5081588"/>
          <p14:tracePt t="25762" x="2867025" y="5081588"/>
          <p14:tracePt t="25779" x="2911475" y="5089525"/>
          <p14:tracePt t="25797" x="2938463" y="5099050"/>
          <p14:tracePt t="25812" x="2973388" y="5108575"/>
          <p14:tracePt t="25834" x="2982913" y="5116513"/>
          <p14:tracePt t="25871" x="2990850" y="5116513"/>
          <p14:tracePt t="25895" x="2990850" y="5126038"/>
          <p14:tracePt t="26055" x="3017838" y="5126038"/>
          <p14:tracePt t="26067" x="3054350" y="5126038"/>
          <p14:tracePt t="26080" x="3089275" y="5126038"/>
          <p14:tracePt t="26091" x="3170238" y="5116513"/>
          <p14:tracePt t="26104" x="3241675" y="5108575"/>
          <p14:tracePt t="26116" x="3330575" y="5081588"/>
          <p14:tracePt t="26130" x="3438525" y="5072063"/>
          <p14:tracePt t="26147" x="3544888" y="5062538"/>
          <p14:tracePt t="26163" x="3660775" y="5062538"/>
          <p14:tracePt t="26180" x="3902075" y="5062538"/>
          <p14:tracePt t="26197" x="4010025" y="5062538"/>
          <p14:tracePt t="26213" x="4108450" y="5089525"/>
          <p14:tracePt t="26215" x="4197350" y="5116513"/>
          <p14:tracePt t="26230" x="4268788" y="5133975"/>
          <p14:tracePt t="26247" x="4330700" y="5143500"/>
          <p14:tracePt t="26264" x="4411663" y="5160963"/>
          <p14:tracePt t="26280" x="4438650" y="5160963"/>
          <p14:tracePt t="26297" x="4438650" y="5170488"/>
          <p14:tracePt t="26314" x="4446588" y="5170488"/>
          <p14:tracePt t="27110" x="4456113" y="5160963"/>
          <p14:tracePt t="27123" x="4473575" y="5133975"/>
          <p14:tracePt t="27135" x="4510088" y="5116513"/>
          <p14:tracePt t="27147" x="4554538" y="5089525"/>
          <p14:tracePt t="27160" x="4616450" y="5072063"/>
          <p14:tracePt t="27172" x="4687888" y="5054600"/>
          <p14:tracePt t="27185" x="4768850" y="5045075"/>
          <p14:tracePt t="27199" x="4840288" y="5045075"/>
          <p14:tracePt t="27216" x="4938713" y="5045075"/>
          <p14:tracePt t="27233" x="5108575" y="5045075"/>
          <p14:tracePt t="27249" x="5197475" y="5045075"/>
          <p14:tracePt t="27266" x="5241925" y="5045075"/>
          <p14:tracePt t="27284" x="5303838" y="5054600"/>
          <p14:tracePt t="27300" x="5322888" y="5062538"/>
          <p14:tracePt t="27318" x="5330825" y="5062538"/>
          <p14:tracePt t="27357" x="5330825" y="5072063"/>
          <p14:tracePt t="27503" x="5348288" y="5081588"/>
          <p14:tracePt t="27516" x="5357813" y="5089525"/>
          <p14:tracePt t="27528" x="5367338" y="5099050"/>
          <p14:tracePt t="27540" x="5375275" y="5099050"/>
          <p14:tracePt t="27553" x="5384800" y="5108575"/>
          <p14:tracePt t="27578" x="5394325" y="5116513"/>
          <p14:tracePt t="27589" x="5394325" y="5126038"/>
          <p14:tracePt t="27603" x="5402263" y="5126038"/>
          <p14:tracePt t="27663" x="5402263" y="5133975"/>
          <p14:tracePt t="32321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43608" y="188640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Task: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340768"/>
            <a:ext cx="3676154" cy="4608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692696"/>
            <a:ext cx="1114425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876256" y="836712"/>
            <a:ext cx="1114425" cy="1143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76100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2" x="714375" y="5099050"/>
          <p14:tracePt t="8889" x="714375" y="5089525"/>
          <p14:tracePt t="8902" x="714375" y="5054600"/>
          <p14:tracePt t="8915" x="714375" y="5018088"/>
          <p14:tracePt t="8926" x="704850" y="4983163"/>
          <p14:tracePt t="8939" x="704850" y="4946650"/>
          <p14:tracePt t="8951" x="704850" y="4902200"/>
          <p14:tracePt t="8965" x="704850" y="4867275"/>
          <p14:tracePt t="8982" x="696913" y="4830763"/>
          <p14:tracePt t="8998" x="687388" y="4786313"/>
          <p14:tracePt t="9016" x="669925" y="4660900"/>
          <p14:tracePt t="9032" x="669925" y="4598988"/>
          <p14:tracePt t="9049" x="652463" y="4537075"/>
          <p14:tracePt t="9050" x="642938" y="4510088"/>
          <p14:tracePt t="9067" x="642938" y="4483100"/>
          <p14:tracePt t="9082" x="633413" y="4465638"/>
          <p14:tracePt t="9110" x="633413" y="4456113"/>
          <p14:tracePt t="10251" x="633413" y="4446588"/>
          <p14:tracePt t="10263" x="633413" y="4419600"/>
          <p14:tracePt t="10276" x="633413" y="4375150"/>
          <p14:tracePt t="10288" x="633413" y="4286250"/>
          <p14:tracePt t="10302" x="652463" y="4133850"/>
          <p14:tracePt t="10319" x="679450" y="3894138"/>
          <p14:tracePt t="10335" x="723900" y="3652838"/>
          <p14:tracePt t="10352" x="785813" y="3276600"/>
          <p14:tracePt t="10369" x="803275" y="3152775"/>
          <p14:tracePt t="10386" x="830263" y="3081338"/>
          <p14:tracePt t="10402" x="866775" y="2955925"/>
          <p14:tracePt t="10419" x="866775" y="2919413"/>
          <p14:tracePt t="10437" x="893763" y="2830513"/>
          <p14:tracePt t="10452" x="901700" y="2795588"/>
          <p14:tracePt t="10469" x="911225" y="2768600"/>
          <p14:tracePt t="10486" x="911225" y="2759075"/>
          <p14:tracePt t="10509" x="911225" y="2751138"/>
          <p14:tracePt t="10570" x="946150" y="2705100"/>
          <p14:tracePt t="10582" x="982663" y="2652713"/>
          <p14:tracePt t="10596" x="1017588" y="2571750"/>
          <p14:tracePt t="10607" x="1062038" y="2482850"/>
          <p14:tracePt t="10621" x="1098550" y="2384425"/>
          <p14:tracePt t="10636" x="1143000" y="2295525"/>
          <p14:tracePt t="10653" x="1169988" y="2232025"/>
          <p14:tracePt t="10670" x="1204913" y="2170113"/>
          <p14:tracePt t="10686" x="1204913" y="2152650"/>
          <p14:tracePt t="11270" x="1214438" y="2152650"/>
          <p14:tracePt t="11282" x="1223963" y="2152650"/>
          <p14:tracePt t="11295" x="1231900" y="2160588"/>
          <p14:tracePt t="11307" x="1250950" y="2179638"/>
          <p14:tracePt t="11321" x="1285875" y="2197100"/>
          <p14:tracePt t="11338" x="1330325" y="2241550"/>
          <p14:tracePt t="11355" x="1411288" y="2295525"/>
          <p14:tracePt t="11372" x="1598613" y="2384425"/>
          <p14:tracePt t="11388" x="1714500" y="2428875"/>
          <p14:tracePt t="11407" x="1946275" y="2455863"/>
          <p14:tracePt t="11422" x="2054225" y="2455863"/>
          <p14:tracePt t="11438" x="2179638" y="2446338"/>
          <p14:tracePt t="11456" x="2411413" y="2384425"/>
          <p14:tracePt t="11472" x="2517775" y="2357438"/>
          <p14:tracePt t="11489" x="2608263" y="2312988"/>
          <p14:tracePt t="11505" x="2813050" y="2241550"/>
          <p14:tracePt t="11522" x="2919413" y="2214563"/>
          <p14:tracePt t="11540" x="3027363" y="2179638"/>
          <p14:tracePt t="11556" x="3232150" y="2152650"/>
          <p14:tracePt t="11572" x="3295650" y="2143125"/>
          <p14:tracePt t="11590" x="3384550" y="2116138"/>
          <p14:tracePt t="11606" x="3394075" y="2116138"/>
          <p14:tracePt t="11622" x="3411538" y="2108200"/>
          <p14:tracePt t="11640" x="3465513" y="2089150"/>
          <p14:tracePt t="11656" x="3500438" y="2089150"/>
          <p14:tracePt t="11672" x="3527425" y="2089150"/>
          <p14:tracePt t="11689" x="3554413" y="2081213"/>
          <p14:tracePt t="11712" x="3562350" y="2081213"/>
          <p14:tracePt t="13774" x="3544888" y="2081213"/>
          <p14:tracePt t="13798" x="3536950" y="2081213"/>
          <p14:tracePt t="13811" x="3527425" y="2081213"/>
          <p14:tracePt t="13823" x="3517900" y="2081213"/>
          <p14:tracePt t="13848" x="3509963" y="2089150"/>
          <p14:tracePt t="13859" x="3500438" y="2089150"/>
          <p14:tracePt t="13872" x="3490913" y="2089150"/>
          <p14:tracePt t="13884" x="3482975" y="2098675"/>
          <p14:tracePt t="13909" x="3465513" y="2098675"/>
          <p14:tracePt t="13921" x="3455988" y="2108200"/>
          <p14:tracePt t="13933" x="3438525" y="2116138"/>
          <p14:tracePt t="13947" x="3429000" y="2116138"/>
          <p14:tracePt t="13962" x="3411538" y="2125663"/>
          <p14:tracePt t="13980" x="3394075" y="2125663"/>
          <p14:tracePt t="13996" x="3357563" y="2143125"/>
          <p14:tracePt t="14012" x="3348038" y="2152650"/>
          <p14:tracePt t="14029" x="3322638" y="2152650"/>
          <p14:tracePt t="14046" x="3295650" y="2160588"/>
          <p14:tracePt t="14063" x="3276600" y="2170113"/>
          <p14:tracePt t="14080" x="3259138" y="2170113"/>
          <p14:tracePt t="14096" x="3251200" y="2170113"/>
          <p14:tracePt t="14113" x="3241675" y="2170113"/>
          <p14:tracePt t="14142" x="3232150" y="2170113"/>
          <p14:tracePt t="14167" x="3214688" y="2170113"/>
          <p14:tracePt t="14191" x="3205163" y="2179638"/>
          <p14:tracePt t="14203" x="3197225" y="2179638"/>
          <p14:tracePt t="14227" x="3187700" y="2179638"/>
          <p14:tracePt t="14266" x="3179763" y="2179638"/>
          <p14:tracePt t="14289" x="3160713" y="2179638"/>
          <p14:tracePt t="14301" x="3133725" y="2187575"/>
          <p14:tracePt t="14315" x="3116263" y="2187575"/>
          <p14:tracePt t="14327" x="3098800" y="2187575"/>
          <p14:tracePt t="14339" x="3071813" y="2187575"/>
          <p14:tracePt t="14351" x="3044825" y="2187575"/>
          <p14:tracePt t="14364" x="3009900" y="2187575"/>
          <p14:tracePt t="14380" x="2965450" y="2187575"/>
          <p14:tracePt t="14397" x="2919413" y="2179638"/>
          <p14:tracePt t="14414" x="2813050" y="2143125"/>
          <p14:tracePt t="14430" x="2768600" y="2125663"/>
          <p14:tracePt t="14447" x="2741613" y="2108200"/>
          <p14:tracePt t="14464" x="2697163" y="2081213"/>
          <p14:tracePt t="14480" x="2679700" y="2071688"/>
          <p14:tracePt t="14497" x="2652713" y="2054225"/>
          <p14:tracePt t="14514" x="2598738" y="2027238"/>
          <p14:tracePt t="14530" x="2581275" y="2009775"/>
          <p14:tracePt t="14548" x="2544763" y="1982788"/>
          <p14:tracePt t="14564" x="2536825" y="1965325"/>
          <p14:tracePt t="14581" x="2527300" y="1955800"/>
          <p14:tracePt t="14598" x="2509838" y="1938338"/>
          <p14:tracePt t="14614" x="2490788" y="1919288"/>
          <p14:tracePt t="14633" x="2482850" y="1901825"/>
          <p14:tracePt t="14657" x="2482850" y="1893888"/>
          <p14:tracePt t="14682" x="2473325" y="1893888"/>
          <p14:tracePt t="14694" x="2473325" y="1884363"/>
          <p14:tracePt t="14707" x="2465388" y="1884363"/>
          <p14:tracePt t="14719" x="2465388" y="1866900"/>
          <p14:tracePt t="14733" x="2455863" y="1857375"/>
          <p14:tracePt t="14748" x="2446338" y="1830388"/>
          <p14:tracePt t="14764" x="2446338" y="1803400"/>
          <p14:tracePt t="14782" x="2428875" y="1741488"/>
          <p14:tracePt t="14798" x="2428875" y="1714500"/>
          <p14:tracePt t="14814" x="2428875" y="1687513"/>
          <p14:tracePt t="14831" x="2428875" y="1643063"/>
          <p14:tracePt t="14848" x="2428875" y="1616075"/>
          <p14:tracePt t="14865" x="2428875" y="1581150"/>
          <p14:tracePt t="14903" x="2438400" y="1581150"/>
          <p14:tracePt t="14915" x="2446338" y="1581150"/>
          <p14:tracePt t="14939" x="2455863" y="1581150"/>
          <p14:tracePt t="14951" x="2482850" y="1581150"/>
          <p14:tracePt t="14965" x="2490788" y="1581150"/>
          <p14:tracePt t="14977" x="2509838" y="1581150"/>
          <p14:tracePt t="14989" x="2527300" y="1581150"/>
          <p14:tracePt t="15001" x="2544763" y="1581150"/>
          <p14:tracePt t="15015" x="2581275" y="1581150"/>
          <p14:tracePt t="15032" x="2608263" y="1589088"/>
          <p14:tracePt t="15049" x="2652713" y="1608138"/>
          <p14:tracePt t="15065" x="2714625" y="1643063"/>
          <p14:tracePt t="15082" x="2724150" y="1660525"/>
          <p14:tracePt t="15099" x="2751138" y="1687513"/>
          <p14:tracePt t="15115" x="2768600" y="1724025"/>
          <p14:tracePt t="15132" x="2786063" y="1758950"/>
          <p14:tracePt t="15149" x="2803525" y="1874838"/>
          <p14:tracePt t="15165" x="2822575" y="1955800"/>
          <p14:tracePt t="15182" x="2822575" y="2000250"/>
          <p14:tracePt t="15199" x="2822575" y="2062163"/>
          <p14:tracePt t="15216" x="2813050" y="2081213"/>
          <p14:tracePt t="15232" x="2813050" y="2089150"/>
          <p14:tracePt t="15249" x="2803525" y="2098675"/>
          <p14:tracePt t="15266" x="2795588" y="2098675"/>
          <p14:tracePt t="15283" x="2776538" y="2098675"/>
          <p14:tracePt t="15300" x="2714625" y="2108200"/>
          <p14:tracePt t="15316" x="2679700" y="2108200"/>
          <p14:tracePt t="15333" x="2598738" y="2116138"/>
          <p14:tracePt t="15349" x="2554288" y="2125663"/>
          <p14:tracePt t="15366" x="2517775" y="2125663"/>
          <p14:tracePt t="15383" x="2428875" y="2133600"/>
          <p14:tracePt t="15400" x="2401888" y="2143125"/>
          <p14:tracePt t="15416" x="2374900" y="2143125"/>
          <p14:tracePt t="15433" x="2322513" y="2143125"/>
          <p14:tracePt t="15450" x="2303463" y="2133600"/>
          <p14:tracePt t="15468" x="2286000" y="2125663"/>
          <p14:tracePt t="15469" x="2268538" y="2108200"/>
          <p14:tracePt t="15483" x="2251075" y="2098675"/>
          <p14:tracePt t="15500" x="2232025" y="2071688"/>
          <p14:tracePt t="15517" x="2224088" y="2062163"/>
          <p14:tracePt t="15533" x="2197100" y="2027238"/>
          <p14:tracePt t="15550" x="2197100" y="2009775"/>
          <p14:tracePt t="15569" x="2187575" y="1955800"/>
          <p14:tracePt t="15583" x="2187575" y="1928813"/>
          <p14:tracePt t="15600" x="2187575" y="1893888"/>
          <p14:tracePt t="15617" x="2187575" y="1812925"/>
          <p14:tracePt t="15633" x="2197100" y="1768475"/>
          <p14:tracePt t="15650" x="2224088" y="1704975"/>
          <p14:tracePt t="15668" x="2295525" y="1544638"/>
          <p14:tracePt t="15684" x="2339975" y="1473200"/>
          <p14:tracePt t="15701" x="2393950" y="1384300"/>
          <p14:tracePt t="15717" x="2428875" y="1357313"/>
          <p14:tracePt t="15734" x="2465388" y="1347788"/>
          <p14:tracePt t="15751" x="2536825" y="1339850"/>
          <p14:tracePt t="15767" x="2562225" y="1347788"/>
          <p14:tracePt t="15784" x="2598738" y="1366838"/>
          <p14:tracePt t="15801" x="2660650" y="1455738"/>
          <p14:tracePt t="15818" x="2714625" y="1527175"/>
          <p14:tracePt t="15835" x="2759075" y="1589088"/>
          <p14:tracePt t="15838" x="2822575" y="1679575"/>
          <p14:tracePt t="15851" x="2874963" y="1758950"/>
          <p14:tracePt t="15868" x="2911475" y="1847850"/>
          <p14:tracePt t="15885" x="2955925" y="1982788"/>
          <p14:tracePt t="15902" x="2965450" y="2027238"/>
          <p14:tracePt t="15919" x="2973388" y="2071688"/>
          <p14:tracePt t="15935" x="2973388" y="2125663"/>
          <p14:tracePt t="15951" x="2973388" y="2133600"/>
          <p14:tracePt t="15968" x="2973388" y="2143125"/>
          <p14:tracePt t="15985" x="2955925" y="2143125"/>
          <p14:tracePt t="16001" x="2911475" y="2152650"/>
          <p14:tracePt t="16018" x="2840038" y="2160588"/>
          <p14:tracePt t="16035" x="2652713" y="2205038"/>
          <p14:tracePt t="16051" x="2562225" y="2214563"/>
          <p14:tracePt t="16069" x="2455863" y="2224088"/>
          <p14:tracePt t="16085" x="2428875" y="2224088"/>
          <p14:tracePt t="16102" x="2401888" y="2214563"/>
          <p14:tracePt t="16119" x="2366963" y="2179638"/>
          <p14:tracePt t="16135" x="2347913" y="2152650"/>
          <p14:tracePt t="16152" x="2339975" y="2133600"/>
          <p14:tracePt t="16169" x="2330450" y="2098675"/>
          <p14:tracePt t="16185" x="2322513" y="2081213"/>
          <p14:tracePt t="16202" x="2322513" y="2071688"/>
          <p14:tracePt t="16219" x="2322513" y="2054225"/>
          <p14:tracePt t="16235" x="2322513" y="2044700"/>
          <p14:tracePt t="16253" x="2322513" y="2009775"/>
          <p14:tracePt t="16269" x="2330450" y="1990725"/>
          <p14:tracePt t="16285" x="2339975" y="1982788"/>
          <p14:tracePt t="16303" x="2347913" y="1965325"/>
          <p14:tracePt t="16304" x="2347913" y="1955800"/>
          <p14:tracePt t="16319" x="2366963" y="1928813"/>
          <p14:tracePt t="16336" x="2384425" y="1901825"/>
          <p14:tracePt t="16353" x="2401888" y="1866900"/>
          <p14:tracePt t="16369" x="2411413" y="1866900"/>
          <p14:tracePt t="16386" x="2411413" y="1857375"/>
          <p14:tracePt t="16424" x="2419350" y="1857375"/>
          <p14:tracePt t="21015" x="2438400" y="1857375"/>
          <p14:tracePt t="21026" x="2455863" y="1857375"/>
          <p14:tracePt t="21039" x="2482850" y="1857375"/>
          <p14:tracePt t="21052" x="2500313" y="1857375"/>
          <p14:tracePt t="21066" x="2536825" y="1866900"/>
          <p14:tracePt t="21082" x="2562225" y="1874838"/>
          <p14:tracePt t="21100" x="2670175" y="1901825"/>
          <p14:tracePt t="21115" x="2732088" y="1919288"/>
          <p14:tracePt t="21132" x="2822575" y="1938338"/>
          <p14:tracePt t="21150" x="3062288" y="1990725"/>
          <p14:tracePt t="21166" x="3179763" y="2009775"/>
          <p14:tracePt t="21182" x="3303588" y="2027238"/>
          <p14:tracePt t="21199" x="3500438" y="2071688"/>
          <p14:tracePt t="21216" x="3598863" y="2071688"/>
          <p14:tracePt t="21233" x="3697288" y="2081213"/>
          <p14:tracePt t="21249" x="3911600" y="2108200"/>
          <p14:tracePt t="21266" x="4010025" y="2108200"/>
          <p14:tracePt t="21283" x="4098925" y="2108200"/>
          <p14:tracePt t="21285" x="4179888" y="2108200"/>
          <p14:tracePt t="21300" x="4259263" y="2108200"/>
          <p14:tracePt t="21316" x="4313238" y="2108200"/>
          <p14:tracePt t="21334" x="4429125" y="2108200"/>
          <p14:tracePt t="21350" x="4465638" y="2108200"/>
          <p14:tracePt t="21366" x="4500563" y="2108200"/>
          <p14:tracePt t="21384" x="4554538" y="2108200"/>
          <p14:tracePt t="21400" x="4581525" y="2108200"/>
          <p14:tracePt t="21416" x="4598988" y="2108200"/>
          <p14:tracePt t="21433" x="4616450" y="2108200"/>
          <p14:tracePt t="21689" x="4643438" y="2108200"/>
          <p14:tracePt t="21701" x="4670425" y="2108200"/>
          <p14:tracePt t="21714" x="4705350" y="2108200"/>
          <p14:tracePt t="21726" x="4768850" y="2108200"/>
          <p14:tracePt t="21739" x="4840288" y="2108200"/>
          <p14:tracePt t="21751" x="4911725" y="2108200"/>
          <p14:tracePt t="21767" x="5010150" y="2108200"/>
          <p14:tracePt t="21784" x="5099050" y="2108200"/>
          <p14:tracePt t="21801" x="5286375" y="2108200"/>
          <p14:tracePt t="21817" x="5367338" y="2098675"/>
          <p14:tracePt t="21834" x="5456238" y="2081213"/>
          <p14:tracePt t="21851" x="5616575" y="2044700"/>
          <p14:tracePt t="21868" x="5688013" y="2027238"/>
          <p14:tracePt t="21885" x="5822950" y="1982788"/>
          <p14:tracePt t="21901" x="5857875" y="1955800"/>
          <p14:tracePt t="21918" x="5902325" y="1938338"/>
          <p14:tracePt t="21935" x="5946775" y="1911350"/>
          <p14:tracePt t="21951" x="5956300" y="1911350"/>
          <p14:tracePt t="21968" x="5973763" y="1901825"/>
          <p14:tracePt t="21985" x="6000750" y="1893888"/>
          <p14:tracePt t="22001" x="6018213" y="1874838"/>
          <p14:tracePt t="22018" x="6037263" y="1866900"/>
          <p14:tracePt t="22035" x="6062663" y="1866900"/>
          <p14:tracePt t="22052" x="6062663" y="1857375"/>
          <p14:tracePt t="22069" x="6072188" y="1847850"/>
          <p14:tracePt t="22085" x="6081713" y="1847850"/>
          <p14:tracePt t="22102" x="6089650" y="1839913"/>
          <p14:tracePt t="22192" x="6089650" y="1830388"/>
          <p14:tracePt t="22216" x="6089650" y="1822450"/>
          <p14:tracePt t="22228" x="6081713" y="1822450"/>
          <p14:tracePt t="22254" x="6081713" y="1812925"/>
          <p14:tracePt t="22278" x="6072188" y="1812925"/>
          <p14:tracePt t="22364" x="6072188" y="1803400"/>
          <p14:tracePt t="22573" x="6062663" y="1803400"/>
          <p14:tracePt t="22646" x="6062663" y="1795463"/>
          <p14:tracePt t="24327" x="6081713" y="1795463"/>
          <p14:tracePt t="24340" x="6099175" y="1795463"/>
          <p14:tracePt t="24352" x="6116638" y="1812925"/>
          <p14:tracePt t="24364" x="6143625" y="1822450"/>
          <p14:tracePt t="24377" x="6161088" y="1822450"/>
          <p14:tracePt t="24391" x="6188075" y="1830388"/>
          <p14:tracePt t="24408" x="6224588" y="1839913"/>
          <p14:tracePt t="24425" x="6323013" y="1857375"/>
          <p14:tracePt t="24442" x="6394450" y="1866900"/>
          <p14:tracePt t="24459" x="6456363" y="1866900"/>
          <p14:tracePt t="24476" x="6589713" y="1866900"/>
          <p14:tracePt t="24492" x="6661150" y="1866900"/>
          <p14:tracePt t="24509" x="6724650" y="1866900"/>
          <p14:tracePt t="24525" x="6823075" y="1866900"/>
          <p14:tracePt t="24542" x="6858000" y="1866900"/>
          <p14:tracePt t="24559" x="6902450" y="1866900"/>
          <p14:tracePt t="24575" x="6938963" y="1866900"/>
          <p14:tracePt t="24592" x="6946900" y="1866900"/>
          <p14:tracePt t="24609" x="6965950" y="1874838"/>
          <p14:tracePt t="24626" x="6973888" y="1874838"/>
          <p14:tracePt t="24642" x="6991350" y="1874838"/>
          <p14:tracePt t="24660" x="7010400" y="1874838"/>
          <p14:tracePt t="24675" x="7037388" y="1874838"/>
          <p14:tracePt t="24692" x="7054850" y="1874838"/>
          <p14:tracePt t="24709" x="7081838" y="1874838"/>
          <p14:tracePt t="24726" x="7108825" y="1857375"/>
          <p14:tracePt t="24743" x="7116763" y="1857375"/>
          <p14:tracePt t="24759" x="7161213" y="1839913"/>
          <p14:tracePt t="24776" x="7170738" y="1830388"/>
          <p14:tracePt t="24793" x="7188200" y="1822450"/>
          <p14:tracePt t="24809" x="7205663" y="1812925"/>
          <p14:tracePt t="24830" x="7215188" y="1812925"/>
          <p14:tracePt t="24880" x="7224713" y="1812925"/>
          <p14:tracePt t="24894" x="7232650" y="1812925"/>
          <p14:tracePt t="24907" x="7232650" y="1803400"/>
          <p14:tracePt t="24919" x="7242175" y="1803400"/>
          <p14:tracePt t="24930" x="7251700" y="1803400"/>
          <p14:tracePt t="24953" x="7259638" y="1803400"/>
          <p14:tracePt t="24965" x="7259638" y="1795463"/>
          <p14:tracePt t="24990" x="7269163" y="1795463"/>
          <p14:tracePt t="25039" x="7269163" y="1785938"/>
          <p14:tracePt t="28965" x="7259638" y="1785938"/>
          <p14:tracePt t="28981" x="7242175" y="1785938"/>
          <p14:tracePt t="28993" x="7197725" y="1795463"/>
          <p14:tracePt t="29004" x="7153275" y="1803400"/>
          <p14:tracePt t="29016" x="7072313" y="1822450"/>
          <p14:tracePt t="29029" x="6946900" y="1830388"/>
          <p14:tracePt t="29040" x="6796088" y="1847850"/>
          <p14:tracePt t="29054" x="6562725" y="1874838"/>
          <p14:tracePt t="29071" x="6259513" y="1884363"/>
          <p14:tracePt t="29090" x="5527675" y="1938338"/>
          <p14:tracePt t="29105" x="5108575" y="1938338"/>
          <p14:tracePt t="29121" x="4687888" y="1938338"/>
          <p14:tracePt t="29139" x="4044950" y="1938338"/>
          <p14:tracePt t="29155" x="3830638" y="1928813"/>
          <p14:tracePt t="29172" x="3697288" y="1911350"/>
          <p14:tracePt t="29188" x="3509963" y="1884363"/>
          <p14:tracePt t="29205" x="3446463" y="1866900"/>
          <p14:tracePt t="29222" x="3402013" y="1857375"/>
          <p14:tracePt t="29238" x="3367088" y="1839913"/>
          <p14:tracePt t="29255" x="3357563" y="1839913"/>
          <p14:tracePt t="29470" x="3330575" y="1839913"/>
          <p14:tracePt t="29482" x="3268663" y="1839913"/>
          <p14:tracePt t="29494" x="3160713" y="1839913"/>
          <p14:tracePt t="29507" x="3027363" y="1839913"/>
          <p14:tracePt t="29522" x="2840038" y="1839913"/>
          <p14:tracePt t="29539" x="2589213" y="1839913"/>
          <p14:tracePt t="29557" x="2205038" y="1847850"/>
          <p14:tracePt t="29573" x="2054225" y="1847850"/>
          <p14:tracePt t="29590" x="1928813" y="1847850"/>
          <p14:tracePt t="29606" x="1741488" y="1847850"/>
          <p14:tracePt t="29623" x="1652588" y="1847850"/>
          <p14:tracePt t="29640" x="1581150" y="1847850"/>
          <p14:tracePt t="29641" x="1517650" y="1847850"/>
          <p14:tracePt t="29656" x="1465263" y="1847850"/>
          <p14:tracePt t="29673" x="1428750" y="1847850"/>
          <p14:tracePt t="29692" x="1374775" y="1847850"/>
          <p14:tracePt t="29706" x="1357313" y="1847850"/>
          <p14:tracePt t="29723" x="1339850" y="1847850"/>
          <p14:tracePt t="29741" x="1330325" y="1847850"/>
          <p14:tracePt t="29756" x="1322388" y="1847850"/>
          <p14:tracePt t="29780" x="1312863" y="1847850"/>
          <p14:tracePt t="29792" x="1295400" y="1847850"/>
          <p14:tracePt t="29807" x="1285875" y="1847850"/>
          <p14:tracePt t="29824" x="1276350" y="1847850"/>
          <p14:tracePt t="29923" x="1285875" y="1847850"/>
          <p14:tracePt t="29935" x="1312863" y="1857375"/>
          <p14:tracePt t="29948" x="1339850" y="1857375"/>
          <p14:tracePt t="29960" x="1357313" y="1857375"/>
          <p14:tracePt t="29974" x="1393825" y="1857375"/>
          <p14:tracePt t="29991" x="1455738" y="1857375"/>
          <p14:tracePt t="30007" x="1517650" y="1857375"/>
          <p14:tracePt t="30025" x="1660525" y="1857375"/>
          <p14:tracePt t="30041" x="1751013" y="1857375"/>
          <p14:tracePt t="30057" x="1812925" y="1857375"/>
          <p14:tracePt t="30074" x="1919288" y="1839913"/>
          <p14:tracePt t="30091" x="1965325" y="1839913"/>
          <p14:tracePt t="30108" x="2062163" y="1839913"/>
          <p14:tracePt t="30124" x="2125663" y="1857375"/>
          <p14:tracePt t="30141" x="2187575" y="1884363"/>
          <p14:tracePt t="30158" x="2295525" y="1928813"/>
          <p14:tracePt t="30174" x="2330450" y="1938338"/>
          <p14:tracePt t="30191" x="2347913" y="1946275"/>
          <p14:tracePt t="30208" x="2366963" y="1955800"/>
          <p14:tracePt t="30524" x="2393950" y="1955800"/>
          <p14:tracePt t="30536" x="2419350" y="1955800"/>
          <p14:tracePt t="30549" x="2438400" y="1955800"/>
          <p14:tracePt t="30561" x="2473325" y="1955800"/>
          <p14:tracePt t="30575" x="2500313" y="1955800"/>
          <p14:tracePt t="30592" x="2562225" y="1955800"/>
          <p14:tracePt t="30610" x="2705100" y="1946275"/>
          <p14:tracePt t="30626" x="2786063" y="1938338"/>
          <p14:tracePt t="30642" x="2884488" y="1928813"/>
          <p14:tracePt t="30661" x="3054350" y="1919288"/>
          <p14:tracePt t="30676" x="3125788" y="1911350"/>
          <p14:tracePt t="30692" x="3187700" y="1911350"/>
          <p14:tracePt t="30710" x="3303588" y="1911350"/>
          <p14:tracePt t="30726" x="3340100" y="1901825"/>
          <p14:tracePt t="30742" x="3375025" y="1901825"/>
          <p14:tracePt t="30759" x="3419475" y="1901825"/>
          <p14:tracePt t="30776" x="3438525" y="1901825"/>
          <p14:tracePt t="30793" x="3446463" y="1901825"/>
          <p14:tracePt t="30795" x="3455988" y="1901825"/>
          <p14:tracePt t="30809" x="3465513" y="1901825"/>
          <p14:tracePt t="30892" x="3465513" y="1911350"/>
          <p14:tracePt t="34500" x="3473450" y="1911350"/>
          <p14:tracePt t="34512" x="3500438" y="1911350"/>
          <p14:tracePt t="34525" x="3527425" y="1911350"/>
          <p14:tracePt t="34538" x="3554413" y="1911350"/>
          <p14:tracePt t="34553" x="3589338" y="1928813"/>
          <p14:tracePt t="34570" x="3679825" y="1938338"/>
          <p14:tracePt t="34587" x="3786188" y="1946275"/>
          <p14:tracePt t="34603" x="4143375" y="2017713"/>
          <p14:tracePt t="34620" x="4340225" y="2071688"/>
          <p14:tracePt t="34637" x="4652963" y="2179638"/>
          <p14:tracePt t="34653" x="4768850" y="2232025"/>
          <p14:tracePt t="34670" x="4867275" y="2259013"/>
          <p14:tracePt t="34687" x="5010150" y="2303463"/>
          <p14:tracePt t="34704" x="5062538" y="2322513"/>
          <p14:tracePt t="34722" x="5170488" y="2330450"/>
          <p14:tracePt t="34737" x="5232400" y="2339975"/>
          <p14:tracePt t="34754" x="5295900" y="2347913"/>
          <p14:tracePt t="34771" x="5394325" y="2374900"/>
          <p14:tracePt t="34787" x="5419725" y="2393950"/>
          <p14:tracePt t="34804" x="5446713" y="2401888"/>
          <p14:tracePt t="34821" x="5518150" y="2446338"/>
          <p14:tracePt t="34837" x="5562600" y="2482850"/>
          <p14:tracePt t="34854" x="5626100" y="2527300"/>
          <p14:tracePt t="34871" x="5697538" y="2598738"/>
          <p14:tracePt t="34887" x="5724525" y="2608263"/>
          <p14:tracePt t="34904" x="5741988" y="2625725"/>
          <p14:tracePt t="34921" x="5759450" y="2633663"/>
          <p14:tracePt t="34955" x="5759450" y="2625725"/>
          <p14:tracePt t="35408" x="5776913" y="2625725"/>
          <p14:tracePt t="35421" x="5803900" y="2625725"/>
          <p14:tracePt t="35433" x="5857875" y="2625725"/>
          <p14:tracePt t="35445" x="5946775" y="2625725"/>
          <p14:tracePt t="35458" x="6054725" y="2616200"/>
          <p14:tracePt t="35473" x="6205538" y="2608263"/>
          <p14:tracePt t="35489" x="6384925" y="2608263"/>
          <p14:tracePt t="35507" x="6769100" y="2670175"/>
          <p14:tracePt t="35523" x="6983413" y="2759075"/>
          <p14:tracePt t="35539" x="7143750" y="2847975"/>
          <p14:tracePt t="35556" x="7402513" y="3017838"/>
          <p14:tracePt t="35573" x="7527925" y="3125788"/>
          <p14:tracePt t="35589" x="7653338" y="3241675"/>
          <p14:tracePt t="35606" x="7875588" y="3536950"/>
          <p14:tracePt t="35623" x="7974013" y="3679825"/>
          <p14:tracePt t="35640" x="8054975" y="3803650"/>
          <p14:tracePt t="35656" x="8170863" y="4037013"/>
          <p14:tracePt t="35673" x="8205788" y="4152900"/>
          <p14:tracePt t="35691" x="8277225" y="4465638"/>
          <p14:tracePt t="35706" x="8286750" y="4616450"/>
          <p14:tracePt t="35723" x="8296275" y="4751388"/>
          <p14:tracePt t="35742" x="8296275" y="4991100"/>
          <p14:tracePt t="35757" x="8286750" y="5108575"/>
          <p14:tracePt t="35773" x="8269288" y="5205413"/>
          <p14:tracePt t="35790" x="8180388" y="5357813"/>
          <p14:tracePt t="35807" x="8116888" y="5446713"/>
          <p14:tracePt t="35823" x="8027988" y="5537200"/>
          <p14:tracePt t="35840" x="7769225" y="5680075"/>
          <p14:tracePt t="35857" x="7545388" y="5732463"/>
          <p14:tracePt t="35874" x="7340600" y="5741988"/>
          <p14:tracePt t="35875" x="7134225" y="5741988"/>
          <p14:tracePt t="35890" x="6919913" y="5715000"/>
          <p14:tracePt t="35907" x="6715125" y="5634038"/>
          <p14:tracePt t="35924" x="6367463" y="5419725"/>
          <p14:tracePt t="35940" x="6259513" y="5330825"/>
          <p14:tracePt t="35957" x="6180138" y="5241925"/>
          <p14:tracePt t="35974" x="6062663" y="5072063"/>
          <p14:tracePt t="35991" x="6010275" y="4983163"/>
          <p14:tracePt t="36007" x="5973763" y="4902200"/>
          <p14:tracePt t="36024" x="5911850" y="4751388"/>
          <p14:tracePt t="36041" x="5894388" y="4679950"/>
          <p14:tracePt t="36057" x="5875338" y="4598988"/>
          <p14:tracePt t="36074" x="5857875" y="4411663"/>
          <p14:tracePt t="36091" x="5857875" y="4330700"/>
          <p14:tracePt t="36108" x="5857875" y="4125913"/>
          <p14:tracePt t="36124" x="5867400" y="4037013"/>
          <p14:tracePt t="36141" x="5894388" y="3938588"/>
          <p14:tracePt t="36158" x="6010275" y="3768725"/>
          <p14:tracePt t="36174" x="6081713" y="3679825"/>
          <p14:tracePt t="36192" x="6180138" y="3562350"/>
          <p14:tracePt t="36208" x="6438900" y="3367088"/>
          <p14:tracePt t="36224" x="6554788" y="3303588"/>
          <p14:tracePt t="36241" x="6670675" y="3251200"/>
          <p14:tracePt t="36259" x="6929438" y="3152775"/>
          <p14:tracePt t="36275" x="7037388" y="3125788"/>
          <p14:tracePt t="36292" x="7143750" y="3089275"/>
          <p14:tracePt t="36308" x="7348538" y="3071813"/>
          <p14:tracePt t="36325" x="7429500" y="3071813"/>
          <p14:tracePt t="36342" x="7589838" y="3108325"/>
          <p14:tracePt t="36358" x="7653338" y="3170238"/>
          <p14:tracePt t="36375" x="7724775" y="3241675"/>
          <p14:tracePt t="36392" x="7858125" y="3473450"/>
          <p14:tracePt t="36408" x="7929563" y="3652838"/>
          <p14:tracePt t="36425" x="7974013" y="3848100"/>
          <p14:tracePt t="36442" x="8037513" y="4295775"/>
          <p14:tracePt t="36458" x="8037513" y="4446588"/>
          <p14:tracePt t="36475" x="8037513" y="4572000"/>
          <p14:tracePt t="36492" x="7991475" y="4776788"/>
          <p14:tracePt t="36509" x="7956550" y="4848225"/>
          <p14:tracePt t="36526" x="7813675" y="4973638"/>
          <p14:tracePt t="36542" x="7742238" y="5037138"/>
          <p14:tracePt t="36559" x="7634288" y="5072063"/>
          <p14:tracePt t="36576" x="7402513" y="5089525"/>
          <p14:tracePt t="36592" x="7277100" y="5089525"/>
          <p14:tracePt t="36609" x="7153275" y="5089525"/>
          <p14:tracePt t="36626" x="6884988" y="5045075"/>
          <p14:tracePt t="36643" x="6777038" y="5018088"/>
          <p14:tracePt t="36660" x="6537325" y="4973638"/>
          <p14:tracePt t="36676" x="6419850" y="4973638"/>
          <p14:tracePt t="36693" x="6313488" y="4965700"/>
          <p14:tracePt t="36711" x="6153150" y="4946650"/>
          <p14:tracePt t="36726" x="6072188" y="4919663"/>
          <p14:tracePt t="36743" x="6018213" y="4884738"/>
          <p14:tracePt t="36759" x="5919788" y="4741863"/>
          <p14:tracePt t="36776" x="5884863" y="4633913"/>
          <p14:tracePt t="36793" x="5848350" y="4545013"/>
          <p14:tracePt t="36809" x="5822950" y="4367213"/>
          <p14:tracePt t="36826" x="5822950" y="4268788"/>
          <p14:tracePt t="36844" x="5822950" y="4179888"/>
          <p14:tracePt t="36860" x="5875338" y="4017963"/>
          <p14:tracePt t="36876" x="5919788" y="3938588"/>
          <p14:tracePt t="36894" x="6045200" y="3803650"/>
          <p14:tracePt t="36910" x="6126163" y="3751263"/>
          <p14:tracePt t="36927" x="6205538" y="3724275"/>
          <p14:tracePt t="36943" x="6375400" y="3714750"/>
          <p14:tracePt t="36960" x="6465888" y="3724275"/>
          <p14:tracePt t="36977" x="6527800" y="3732213"/>
          <p14:tracePt t="36993" x="6616700" y="3759200"/>
          <p14:tracePt t="37010" x="6643688" y="3759200"/>
          <p14:tracePt t="37027" x="6643688" y="3768725"/>
          <p14:tracePt t="37044" x="6653213" y="3776663"/>
          <p14:tracePt t="37078" x="6653213" y="3786188"/>
          <p14:tracePt t="37115" x="6653213" y="3803650"/>
          <p14:tracePt t="37128" x="6653213" y="3822700"/>
          <p14:tracePt t="46516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140968"/>
            <a:ext cx="3401921" cy="295232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7504" y="116632"/>
            <a:ext cx="882047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kern="0" dirty="0">
                <a:latin typeface="HfW cursive bold" panose="00000500000000000000" pitchFamily="2" charset="0"/>
              </a:rPr>
              <a:t>Task:  </a:t>
            </a:r>
            <a:r>
              <a:rPr lang="en-GB" kern="0" dirty="0">
                <a:solidFill>
                  <a:srgbClr val="FF0000"/>
                </a:solidFill>
                <a:latin typeface="HfW cursive bold" panose="00000500000000000000" pitchFamily="2" charset="0"/>
              </a:rPr>
              <a:t>answers</a:t>
            </a:r>
            <a:r>
              <a:rPr lang="en-GB" kern="0" dirty="0">
                <a:latin typeface="HfW cursive bold" panose="00000500000000000000" pitchFamily="2" charset="0"/>
              </a:rPr>
              <a:t> </a:t>
            </a:r>
            <a:endParaRPr lang="en-GB" kern="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340768"/>
            <a:ext cx="3676154" cy="46085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3284984"/>
            <a:ext cx="792088" cy="812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979712" y="1484784"/>
            <a:ext cx="720080" cy="738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051720" y="2348880"/>
            <a:ext cx="720080" cy="738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4149080"/>
            <a:ext cx="792088" cy="8123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79712" y="5301208"/>
            <a:ext cx="86409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79712" y="5517232"/>
            <a:ext cx="86409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88647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052736"/>
            <a:ext cx="3413595" cy="155779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3573016"/>
            <a:ext cx="8589640" cy="114300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GB" altLang="en-US" sz="2800" dirty="0">
                <a:hlinkClick r:id="rId5"/>
              </a:rPr>
              <a:t> asalim@peelpark.bradford.sch.uk</a:t>
            </a:r>
            <a:r>
              <a:rPr lang="en-GB" altLang="en-US" sz="2800" dirty="0"/>
              <a:t/>
            </a:r>
            <a:br>
              <a:rPr lang="en-GB" altLang="en-US" sz="2800" dirty="0"/>
            </a:br>
            <a:r>
              <a:rPr lang="en-GB" altLang="en-US" sz="2800" dirty="0">
                <a:hlinkClick r:id="rId6"/>
              </a:rPr>
              <a:t>yfarooq-shafique@peelpark.bradford.sch.uk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>
                <a:hlinkClick r:id="rId7"/>
              </a:rPr>
              <a:t>dfox@peelpark.bradford.sch.uk</a:t>
            </a:r>
            <a:r>
              <a:rPr lang="en-GB" altLang="en-US" sz="2800" dirty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06439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25.9.20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Maths Drill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43307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/>
              <a:t>1. Write 20 in words </a:t>
            </a:r>
          </a:p>
          <a:p>
            <a:pPr eaLnBrk="1" hangingPunct="1"/>
            <a:endParaRPr lang="en-GB" altLang="en-US" dirty="0"/>
          </a:p>
          <a:p>
            <a:pPr marL="0" indent="0" eaLnBrk="1" hangingPunct="1">
              <a:buNone/>
            </a:pPr>
            <a:r>
              <a:rPr lang="en-GB" altLang="en-US" dirty="0"/>
              <a:t>2. 23 + 7 =</a:t>
            </a:r>
          </a:p>
          <a:p>
            <a:pPr marL="0" indent="0" eaLnBrk="1" hangingPunct="1">
              <a:buNone/>
            </a:pPr>
            <a:r>
              <a:rPr lang="en-GB" altLang="en-US" dirty="0"/>
              <a:t>     7 + 3 + 5  =</a:t>
            </a:r>
          </a:p>
          <a:p>
            <a:pPr marL="0" indent="0" eaLnBrk="1" hangingPunct="1">
              <a:buNone/>
            </a:pPr>
            <a:endParaRPr lang="en-GB" altLang="en-US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/>
              <a:t>3. 17 – 3 =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/>
              <a:t>    38 – 6 =</a:t>
            </a:r>
          </a:p>
          <a:p>
            <a:pPr eaLnBrk="1" hangingPunct="1">
              <a:buFontTx/>
              <a:buNone/>
            </a:pPr>
            <a:endParaRPr lang="en-GB" altLang="en-US" dirty="0"/>
          </a:p>
          <a:p>
            <a:pPr eaLnBrk="1" hangingPunct="1"/>
            <a:endParaRPr lang="en-GB" altLang="en-US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00563" y="1628775"/>
            <a:ext cx="44640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28750" indent="-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sz="2800" dirty="0"/>
              <a:t>4. Represent these numbers with tens and 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35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Maths Drill - </a:t>
            </a:r>
            <a:r>
              <a:rPr lang="en-GB" altLang="en-US" dirty="0">
                <a:solidFill>
                  <a:srgbClr val="FF0000"/>
                </a:solidFill>
              </a:rPr>
              <a:t>answers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43307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/>
              <a:t>1. Write 20 in words </a:t>
            </a:r>
          </a:p>
          <a:p>
            <a:pPr marL="0" indent="0" eaLnBrk="1" hangingPunct="1">
              <a:buNone/>
            </a:pPr>
            <a:r>
              <a:rPr lang="en-GB" altLang="en-US" dirty="0"/>
              <a:t>     </a:t>
            </a:r>
            <a:r>
              <a:rPr lang="en-GB" altLang="en-US" dirty="0">
                <a:solidFill>
                  <a:srgbClr val="FF0000"/>
                </a:solidFill>
              </a:rPr>
              <a:t>twenty</a:t>
            </a:r>
          </a:p>
          <a:p>
            <a:pPr marL="0" indent="0" eaLnBrk="1" hangingPunct="1">
              <a:buNone/>
            </a:pPr>
            <a:r>
              <a:rPr lang="en-GB" altLang="en-US" dirty="0"/>
              <a:t>2. 23 + 7 = </a:t>
            </a:r>
            <a:r>
              <a:rPr lang="en-GB" altLang="en-US" dirty="0">
                <a:solidFill>
                  <a:srgbClr val="FF0000"/>
                </a:solidFill>
              </a:rPr>
              <a:t>30</a:t>
            </a:r>
          </a:p>
          <a:p>
            <a:pPr marL="0" indent="0" eaLnBrk="1" hangingPunct="1">
              <a:buNone/>
            </a:pPr>
            <a:r>
              <a:rPr lang="en-GB" altLang="en-US" dirty="0"/>
              <a:t>     7 + 3 + 5  = </a:t>
            </a:r>
            <a:r>
              <a:rPr lang="en-GB" altLang="en-US" dirty="0">
                <a:solidFill>
                  <a:srgbClr val="FF0000"/>
                </a:solidFill>
              </a:rPr>
              <a:t>15</a:t>
            </a:r>
          </a:p>
          <a:p>
            <a:pPr marL="0" indent="0" eaLnBrk="1" hangingPunct="1">
              <a:buNone/>
            </a:pPr>
            <a:endParaRPr lang="en-GB" altLang="en-US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/>
              <a:t>3. 17 – 3 = </a:t>
            </a:r>
            <a:r>
              <a:rPr lang="en-GB" altLang="en-US" dirty="0">
                <a:solidFill>
                  <a:srgbClr val="FF0000"/>
                </a:solidFill>
              </a:rPr>
              <a:t>14</a:t>
            </a:r>
            <a:r>
              <a:rPr lang="en-GB" altLang="en-US" dirty="0"/>
              <a:t>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/>
              <a:t>    38 – 6 = </a:t>
            </a:r>
            <a:r>
              <a:rPr lang="en-GB" altLang="en-US" dirty="0">
                <a:solidFill>
                  <a:srgbClr val="FF0000"/>
                </a:solidFill>
              </a:rPr>
              <a:t>32</a:t>
            </a:r>
          </a:p>
          <a:p>
            <a:pPr eaLnBrk="1" hangingPunct="1">
              <a:buFontTx/>
              <a:buNone/>
            </a:pPr>
            <a:endParaRPr lang="en-GB" altLang="en-US" dirty="0"/>
          </a:p>
          <a:p>
            <a:pPr eaLnBrk="1" hangingPunct="1"/>
            <a:endParaRPr lang="en-GB" altLang="en-US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00563" y="1628775"/>
            <a:ext cx="44640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28750" indent="-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sz="2800" dirty="0"/>
              <a:t>4. Represent these numbers with tens and 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35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5076056" y="3212976"/>
            <a:ext cx="144016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64088" y="4581128"/>
            <a:ext cx="144016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076056" y="4581128"/>
            <a:ext cx="144016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652120" y="4581128"/>
            <a:ext cx="144016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5292080" y="357301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508104" y="357301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804248" y="48691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588224" y="48691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372200" y="48691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156176" y="48691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940152" y="48691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5510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62" x="714375" y="5089525"/>
          <p14:tracePt t="10040" x="714375" y="5072063"/>
          <p14:tracePt t="10052" x="714375" y="5045075"/>
          <p14:tracePt t="10064" x="714375" y="5010150"/>
          <p14:tracePt t="10076" x="714375" y="4973638"/>
          <p14:tracePt t="10090" x="714375" y="4938713"/>
          <p14:tracePt t="10106" x="714375" y="4875213"/>
          <p14:tracePt t="10124" x="714375" y="4768850"/>
          <p14:tracePt t="10140" x="714375" y="4714875"/>
          <p14:tracePt t="10157" x="714375" y="4679950"/>
          <p14:tracePt t="10174" x="714375" y="4581525"/>
          <p14:tracePt t="10190" x="714375" y="4518025"/>
          <p14:tracePt t="10207" x="714375" y="4465638"/>
          <p14:tracePt t="10224" x="714375" y="4375150"/>
          <p14:tracePt t="10240" x="714375" y="4357688"/>
          <p14:tracePt t="10257" x="704850" y="4340225"/>
          <p14:tracePt t="10274" x="696913" y="4330700"/>
          <p14:tracePt t="10291" x="696913" y="4322763"/>
          <p14:tracePt t="10309" x="696913" y="4313238"/>
          <p14:tracePt t="10324" x="687388" y="4303713"/>
          <p14:tracePt t="10345" x="679450" y="4286250"/>
          <p14:tracePt t="10358" x="669925" y="4286250"/>
          <p14:tracePt t="10374" x="669925" y="4276725"/>
          <p14:tracePt t="10391" x="660400" y="4276725"/>
          <p14:tracePt t="10407" x="660400" y="4268788"/>
          <p14:tracePt t="10424" x="652463" y="4259263"/>
          <p14:tracePt t="10443" x="642938" y="4259263"/>
          <p14:tracePt t="10457" x="642938" y="4251325"/>
          <p14:tracePt t="10480" x="642938" y="4241800"/>
          <p14:tracePt t="10493" x="633413" y="4232275"/>
          <p14:tracePt t="10508" x="633413" y="4205288"/>
          <p14:tracePt t="10524" x="625475" y="4179888"/>
          <p14:tracePt t="10542" x="625475" y="4125913"/>
          <p14:tracePt t="10558" x="625475" y="4108450"/>
          <p14:tracePt t="10574" x="615950" y="4081463"/>
          <p14:tracePt t="10591" x="608013" y="4044950"/>
          <p14:tracePt t="10608" x="598488" y="4000500"/>
          <p14:tracePt t="10625" x="588963" y="3973513"/>
          <p14:tracePt t="10641" x="571500" y="3857625"/>
          <p14:tracePt t="10658" x="571500" y="3830638"/>
          <p14:tracePt t="10675" x="561975" y="3813175"/>
          <p14:tracePt t="10692" x="554038" y="3795713"/>
          <p14:tracePt t="11511" x="554038" y="3786188"/>
          <p14:tracePt t="11732" x="554038" y="3795713"/>
          <p14:tracePt t="11745" x="561975" y="3803650"/>
          <p14:tracePt t="11757" x="571500" y="3813175"/>
          <p14:tracePt t="11770" x="581025" y="3830638"/>
          <p14:tracePt t="11783" x="598488" y="3840163"/>
          <p14:tracePt t="11795" x="608013" y="3857625"/>
          <p14:tracePt t="11811" x="615950" y="3884613"/>
          <p14:tracePt t="11829" x="625475" y="3894138"/>
          <p14:tracePt t="11845" x="642938" y="3911600"/>
          <p14:tracePt t="11868" x="642938" y="3919538"/>
          <p14:tracePt t="11894" x="642938" y="3929063"/>
          <p14:tracePt t="11917" x="652463" y="3929063"/>
          <p14:tracePt t="11953" x="652463" y="3938588"/>
          <p14:tracePt t="11991" x="660400" y="3938588"/>
          <p14:tracePt t="12077" x="669925" y="3938588"/>
          <p14:tracePt t="12089" x="679450" y="3938588"/>
          <p14:tracePt t="12113" x="687388" y="3938588"/>
          <p14:tracePt t="12126" x="704850" y="3938588"/>
          <p14:tracePt t="12138" x="723900" y="3938588"/>
          <p14:tracePt t="12150" x="741363" y="3938588"/>
          <p14:tracePt t="12164" x="768350" y="3938588"/>
          <p14:tracePt t="12179" x="795338" y="3938588"/>
          <p14:tracePt t="12196" x="830263" y="3938588"/>
          <p14:tracePt t="12213" x="955675" y="3938588"/>
          <p14:tracePt t="12229" x="1036638" y="3938588"/>
          <p14:tracePt t="12246" x="1108075" y="3938588"/>
          <p14:tracePt t="12262" x="1276350" y="3938588"/>
          <p14:tracePt t="12279" x="1374775" y="3946525"/>
          <p14:tracePt t="12296" x="1482725" y="3965575"/>
          <p14:tracePt t="12313" x="1652588" y="3973513"/>
          <p14:tracePt t="12330" x="1731963" y="3973513"/>
          <p14:tracePt t="12347" x="1839913" y="3973513"/>
          <p14:tracePt t="12363" x="1874838" y="3973513"/>
          <p14:tracePt t="12379" x="1919288" y="3973513"/>
          <p14:tracePt t="12396" x="1982788" y="3956050"/>
          <p14:tracePt t="12413" x="2027238" y="3946525"/>
          <p14:tracePt t="12430" x="2054225" y="3946525"/>
          <p14:tracePt t="12446" x="2143125" y="3938588"/>
          <p14:tracePt t="12463" x="2187575" y="3938588"/>
          <p14:tracePt t="12480" x="2241550" y="3938588"/>
          <p14:tracePt t="12497" x="2330450" y="3938588"/>
          <p14:tracePt t="12513" x="2366963" y="3938588"/>
          <p14:tracePt t="12530" x="2419350" y="3938588"/>
          <p14:tracePt t="12531" x="2455863" y="3946525"/>
          <p14:tracePt t="12547" x="2517775" y="3956050"/>
          <p14:tracePt t="12563" x="2589213" y="3973513"/>
          <p14:tracePt t="12580" x="2625725" y="3973513"/>
          <p14:tracePt t="12788" x="2643188" y="3973513"/>
          <p14:tracePt t="12800" x="2679700" y="3973513"/>
          <p14:tracePt t="12812" x="2732088" y="3990975"/>
          <p14:tracePt t="12826" x="2786063" y="4000500"/>
          <p14:tracePt t="12838" x="2847975" y="4010025"/>
          <p14:tracePt t="12850" x="2901950" y="4017963"/>
          <p14:tracePt t="12864" x="2938463" y="4027488"/>
          <p14:tracePt t="12881" x="2973388" y="4027488"/>
          <p14:tracePt t="12898" x="3000375" y="4027488"/>
          <p14:tracePt t="12914" x="3062288" y="4027488"/>
          <p14:tracePt t="12931" x="3089275" y="4017963"/>
          <p14:tracePt t="12948" x="3108325" y="4017963"/>
          <p14:tracePt t="12964" x="3133725" y="4017963"/>
          <p14:tracePt t="12981" x="3143250" y="4017963"/>
          <p14:tracePt t="12998" x="3143250" y="4010025"/>
          <p14:tracePt t="13157" x="3152775" y="4010025"/>
          <p14:tracePt t="14729" x="3143250" y="4010025"/>
          <p14:tracePt t="14741" x="3125788" y="4017963"/>
          <p14:tracePt t="14753" x="3062288" y="4027488"/>
          <p14:tracePt t="14767" x="2965450" y="4054475"/>
          <p14:tracePt t="14778" x="2786063" y="4089400"/>
          <p14:tracePt t="14790" x="2544763" y="4152900"/>
          <p14:tracePt t="14803" x="2330450" y="4187825"/>
          <p14:tracePt t="14820" x="2143125" y="4214813"/>
          <p14:tracePt t="14836" x="2017713" y="4224338"/>
          <p14:tracePt t="14853" x="1830388" y="4232275"/>
          <p14:tracePt t="14870" x="1751013" y="4232275"/>
          <p14:tracePt t="14886" x="1660525" y="4232275"/>
          <p14:tracePt t="14903" x="1517650" y="4232275"/>
          <p14:tracePt t="14920" x="1455738" y="4232275"/>
          <p14:tracePt t="14937" x="1357313" y="4205288"/>
          <p14:tracePt t="14953" x="1330325" y="4197350"/>
          <p14:tracePt t="14970" x="1312863" y="4187825"/>
          <p14:tracePt t="14989" x="1285875" y="4179888"/>
          <p14:tracePt t="15004" x="1276350" y="4179888"/>
          <p14:tracePt t="15021" x="1276350" y="4170363"/>
          <p14:tracePt t="15039" x="1268413" y="4170363"/>
          <p14:tracePt t="15054" x="1258888" y="4160838"/>
          <p14:tracePt t="15071" x="1250950" y="4160838"/>
          <p14:tracePt t="15087" x="1214438" y="4160838"/>
          <p14:tracePt t="15104" x="1204913" y="4152900"/>
          <p14:tracePt t="15121" x="1196975" y="4152900"/>
          <p14:tracePt t="15137" x="1179513" y="4143375"/>
          <p14:tracePt t="15871" x="1169988" y="4143375"/>
          <p14:tracePt t="15895" x="1152525" y="4143375"/>
          <p14:tracePt t="15919" x="1143000" y="4143375"/>
          <p14:tracePt t="15932" x="1133475" y="4143375"/>
          <p14:tracePt t="15944" x="1125538" y="4143375"/>
          <p14:tracePt t="15980" x="1116013" y="4143375"/>
          <p14:tracePt t="16018" x="1108075" y="4143375"/>
          <p14:tracePt t="18793" x="1098550" y="4143375"/>
          <p14:tracePt t="18806" x="1089025" y="4125913"/>
          <p14:tracePt t="18818" x="1081088" y="4116388"/>
          <p14:tracePt t="18831" x="1054100" y="4098925"/>
          <p14:tracePt t="18842" x="1027113" y="4062413"/>
          <p14:tracePt t="18854" x="973138" y="4044950"/>
          <p14:tracePt t="18867" x="919163" y="4017963"/>
          <p14:tracePt t="18881" x="874713" y="3990975"/>
          <p14:tracePt t="18898" x="847725" y="3983038"/>
          <p14:tracePt t="18915" x="822325" y="3973513"/>
          <p14:tracePt t="18931" x="803275" y="3965575"/>
          <p14:tracePt t="18948" x="795338" y="3965575"/>
          <p14:tracePt t="19689" x="803275" y="3965575"/>
          <p14:tracePt t="19702" x="812800" y="3965575"/>
          <p14:tracePt t="19714" x="822325" y="3965575"/>
          <p14:tracePt t="19726" x="830263" y="3965575"/>
          <p14:tracePt t="19739" x="839788" y="3965575"/>
          <p14:tracePt t="19753" x="866775" y="3965575"/>
          <p14:tracePt t="19767" x="884238" y="3973513"/>
          <p14:tracePt t="19784" x="901700" y="3973513"/>
          <p14:tracePt t="19801" x="965200" y="3973513"/>
          <p14:tracePt t="19817" x="1017588" y="3973513"/>
          <p14:tracePt t="19834" x="1054100" y="3983038"/>
          <p14:tracePt t="19851" x="1133475" y="3983038"/>
          <p14:tracePt t="19867" x="1160463" y="3990975"/>
          <p14:tracePt t="19884" x="1187450" y="4000500"/>
          <p14:tracePt t="19901" x="1250950" y="4010025"/>
          <p14:tracePt t="19917" x="1268413" y="4017963"/>
          <p14:tracePt t="19934" x="1285875" y="4017963"/>
          <p14:tracePt t="19935" x="1295400" y="4017963"/>
          <p14:tracePt t="19951" x="1312863" y="4017963"/>
          <p14:tracePt t="19972" x="1322388" y="4017963"/>
          <p14:tracePt t="20034" x="1339850" y="4017963"/>
          <p14:tracePt t="20045" x="1347788" y="4017963"/>
          <p14:tracePt t="20058" x="1357313" y="4010025"/>
          <p14:tracePt t="20070" x="1384300" y="4000500"/>
          <p14:tracePt t="20084" x="1393825" y="4000500"/>
          <p14:tracePt t="20101" x="1411288" y="4000500"/>
          <p14:tracePt t="20118" x="1428750" y="4000500"/>
          <p14:tracePt t="20134" x="1465263" y="3990975"/>
          <p14:tracePt t="20151" x="1473200" y="3983038"/>
          <p14:tracePt t="20168" x="1509713" y="3973513"/>
          <p14:tracePt t="20185" x="1517650" y="3973513"/>
          <p14:tracePt t="20201" x="1527175" y="3965575"/>
          <p14:tracePt t="20218" x="1536700" y="3965575"/>
          <p14:tracePt t="25153" x="1544638" y="3965575"/>
          <p14:tracePt t="25167" x="1562100" y="3965575"/>
          <p14:tracePt t="25179" x="1581150" y="3965575"/>
          <p14:tracePt t="25191" x="1608138" y="3956050"/>
          <p14:tracePt t="25203" x="1660525" y="3946525"/>
          <p14:tracePt t="25216" x="1751013" y="3929063"/>
          <p14:tracePt t="25232" x="1847850" y="3911600"/>
          <p14:tracePt t="25249" x="1955800" y="3902075"/>
          <p14:tracePt t="25266" x="2152650" y="3894138"/>
          <p14:tracePt t="25282" x="2224088" y="3894138"/>
          <p14:tracePt t="25299" x="2276475" y="3902075"/>
          <p14:tracePt t="25316" x="2339975" y="3919538"/>
          <p14:tracePt t="25332" x="2366963" y="3929063"/>
          <p14:tracePt t="25349" x="2384425" y="3929063"/>
          <p14:tracePt t="25366" x="2419350" y="3956050"/>
          <p14:tracePt t="25386" x="2428875" y="3956050"/>
          <p14:tracePt t="25400" x="2428875" y="3965575"/>
          <p14:tracePt t="25659" x="2411413" y="3965575"/>
          <p14:tracePt t="25669" x="2401888" y="3965575"/>
          <p14:tracePt t="25682" x="2393950" y="3965575"/>
          <p14:tracePt t="25694" x="2384425" y="3965575"/>
          <p14:tracePt t="25707" x="2374900" y="3965575"/>
          <p14:tracePt t="25731" x="2366963" y="3965575"/>
          <p14:tracePt t="26013" x="2374900" y="3965575"/>
          <p14:tracePt t="26025" x="2393950" y="3965575"/>
          <p14:tracePt t="26037" x="2419350" y="3965575"/>
          <p14:tracePt t="26051" x="2446338" y="3965575"/>
          <p14:tracePt t="26063" x="2482850" y="3965575"/>
          <p14:tracePt t="26075" x="2544763" y="3965575"/>
          <p14:tracePt t="26087" x="2608263" y="3965575"/>
          <p14:tracePt t="26101" x="2670175" y="3965575"/>
          <p14:tracePt t="26120" x="2732088" y="3973513"/>
          <p14:tracePt t="26136" x="2822575" y="3990975"/>
          <p14:tracePt t="26152" x="2965450" y="3990975"/>
          <p14:tracePt t="26168" x="3027363" y="3990975"/>
          <p14:tracePt t="26186" x="3108325" y="4000500"/>
          <p14:tracePt t="26202" x="3133725" y="4000500"/>
          <p14:tracePt t="26218" x="3152775" y="4000500"/>
          <p14:tracePt t="26236" x="3160713" y="4010025"/>
          <p14:tracePt t="26252" x="3170238" y="4010025"/>
          <p14:tracePt t="3332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Number of the day...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669280"/>
              </p:ext>
            </p:extLst>
          </p:nvPr>
        </p:nvGraphicFramePr>
        <p:xfrm>
          <a:off x="-180528" y="1484784"/>
          <a:ext cx="6048672" cy="486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436" name="Content Placeholder 3"/>
          <p:cNvSpPr>
            <a:spLocks noGrp="1"/>
          </p:cNvSpPr>
          <p:nvPr>
            <p:ph idx="1"/>
          </p:nvPr>
        </p:nvSpPr>
        <p:spPr>
          <a:xfrm>
            <a:off x="5796136" y="1628800"/>
            <a:ext cx="3168650" cy="1815882"/>
          </a:xfrm>
          <a:solidFill>
            <a:schemeClr val="accent5">
              <a:lumMod val="50000"/>
            </a:schemeClr>
          </a:solidFill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GB" altLang="en-US" sz="2000" b="1" u="sng" dirty="0"/>
              <a:t>Challenge</a:t>
            </a:r>
            <a:r>
              <a:rPr lang="en-GB" altLang="en-US" sz="2000" dirty="0"/>
              <a:t>: </a:t>
            </a:r>
          </a:p>
          <a:p>
            <a:pPr eaLnBrk="1" hangingPunct="1"/>
            <a:r>
              <a:rPr lang="en-GB" altLang="en-US" sz="2000" b="1" dirty="0"/>
              <a:t>Complete this number sentence. </a:t>
            </a:r>
          </a:p>
          <a:p>
            <a:pPr eaLnBrk="1" hangingPunct="1"/>
            <a:endParaRPr lang="en-GB" altLang="en-US" sz="2000" b="1" dirty="0"/>
          </a:p>
          <a:p>
            <a:pPr marL="0" indent="0" eaLnBrk="1" hangingPunct="1">
              <a:buNone/>
            </a:pPr>
            <a:r>
              <a:rPr lang="en-GB" altLang="en-US" sz="2000" b="1" dirty="0"/>
              <a:t>___ + ___ + ____ = 20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82294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6" x="866775" y="4956175"/>
          <p14:tracePt t="3632" x="884238" y="4956175"/>
          <p14:tracePt t="3644" x="919163" y="4938713"/>
          <p14:tracePt t="3656" x="1000125" y="4902200"/>
          <p14:tracePt t="3670" x="1098550" y="4848225"/>
          <p14:tracePt t="3682" x="1250950" y="4795838"/>
          <p14:tracePt t="3697" x="1401763" y="4732338"/>
          <p14:tracePt t="3715" x="1616075" y="4652963"/>
          <p14:tracePt t="3730" x="1795463" y="4572000"/>
          <p14:tracePt t="3747" x="2143125" y="4473575"/>
          <p14:tracePt t="3764" x="2268538" y="4456113"/>
          <p14:tracePt t="3780" x="2374900" y="4456113"/>
          <p14:tracePt t="3797" x="2517775" y="4438650"/>
          <p14:tracePt t="3814" x="2562225" y="4438650"/>
          <p14:tracePt t="3830" x="2660650" y="4438650"/>
          <p14:tracePt t="3847" x="2714625" y="4438650"/>
          <p14:tracePt t="3864" x="2768600" y="4438650"/>
          <p14:tracePt t="3881" x="2803525" y="4465638"/>
          <p14:tracePt t="3897" x="2822575" y="4465638"/>
          <p14:tracePt t="3916" x="2822575" y="4473575"/>
          <p14:tracePt t="3989" x="2830513" y="4473575"/>
          <p14:tracePt t="9600" x="2830513" y="4465638"/>
          <p14:tracePt t="9613" x="2847975" y="4465638"/>
          <p14:tracePt t="9625" x="2857500" y="4465638"/>
          <p14:tracePt t="9637" x="2867025" y="4465638"/>
          <p14:tracePt t="9650" x="2884488" y="4465638"/>
          <p14:tracePt t="9666" x="2901950" y="4465638"/>
          <p14:tracePt t="9681" x="2928938" y="4465638"/>
          <p14:tracePt t="9698" x="2955925" y="4465638"/>
          <p14:tracePt t="9714" x="3054350" y="4465638"/>
          <p14:tracePt t="9730" x="3133725" y="4465638"/>
          <p14:tracePt t="9748" x="3357563" y="4456113"/>
          <p14:tracePt t="9764" x="3473450" y="4456113"/>
          <p14:tracePt t="9781" x="3608388" y="4456113"/>
          <p14:tracePt t="9798" x="3884613" y="4456113"/>
          <p14:tracePt t="9814" x="4010025" y="4456113"/>
          <p14:tracePt t="9831" x="4143375" y="4446588"/>
          <p14:tracePt t="9847" x="4367213" y="4402138"/>
          <p14:tracePt t="9864" x="4446588" y="4394200"/>
          <p14:tracePt t="9881" x="4545013" y="4384675"/>
          <p14:tracePt t="9898" x="4687888" y="4375150"/>
          <p14:tracePt t="9915" x="4732338" y="4367213"/>
          <p14:tracePt t="9931" x="4776788" y="4348163"/>
          <p14:tracePt t="9948" x="4822825" y="4303713"/>
          <p14:tracePt t="9964" x="4830763" y="4286250"/>
          <p14:tracePt t="9982" x="4840288" y="4276725"/>
          <p14:tracePt t="9998" x="4840288" y="4268788"/>
          <p14:tracePt t="10042" x="4840288" y="4251325"/>
          <p14:tracePt t="10055" x="4830763" y="4224338"/>
          <p14:tracePt t="10067" x="4830763" y="4197350"/>
          <p14:tracePt t="10079" x="4813300" y="4160838"/>
          <p14:tracePt t="10091" x="4803775" y="4143375"/>
          <p14:tracePt t="10103" x="4803775" y="4133850"/>
          <p14:tracePt t="10128" x="4803775" y="4125913"/>
          <p14:tracePt t="10177" x="4803775" y="4116388"/>
          <p14:tracePt t="10226" x="4803775" y="4108450"/>
          <p14:tracePt t="10238" x="4803775" y="4071938"/>
          <p14:tracePt t="10250" x="4795838" y="4054475"/>
          <p14:tracePt t="10263" x="4786313" y="4037013"/>
          <p14:tracePt t="10275" x="4786313" y="4010025"/>
          <p14:tracePt t="10288" x="4776788" y="3990975"/>
          <p14:tracePt t="10300" x="4776788" y="3965575"/>
          <p14:tracePt t="10315" x="4768850" y="3956050"/>
          <p14:tracePt t="10362" x="4759325" y="3956050"/>
          <p14:tracePt t="11196" x="4741863" y="3911600"/>
          <p14:tracePt t="11208" x="4687888" y="3830638"/>
          <p14:tracePt t="11220" x="4643438" y="3741738"/>
          <p14:tracePt t="11233" x="4518025" y="3598863"/>
          <p14:tracePt t="11245" x="4330700" y="3411538"/>
          <p14:tracePt t="11258" x="4133850" y="3197225"/>
          <p14:tracePt t="11270" x="3946525" y="3009900"/>
          <p14:tracePt t="11285" x="3786188" y="2874963"/>
          <p14:tracePt t="11302" x="3670300" y="2759075"/>
          <p14:tracePt t="11319" x="3517900" y="2643188"/>
          <p14:tracePt t="11335" x="3473450" y="2608263"/>
          <p14:tracePt t="11352" x="3446463" y="2581275"/>
          <p14:tracePt t="11369" x="3402013" y="2562225"/>
          <p14:tracePt t="11385" x="3375025" y="2544763"/>
          <p14:tracePt t="11402" x="3357563" y="2536825"/>
          <p14:tracePt t="11419" x="3295650" y="2509838"/>
          <p14:tracePt t="11435" x="3268663" y="2490788"/>
          <p14:tracePt t="11452" x="3241675" y="2490788"/>
          <p14:tracePt t="11469" x="3179763" y="2482850"/>
          <p14:tracePt t="11486" x="3133725" y="2473325"/>
          <p14:tracePt t="11503" x="3054350" y="2465388"/>
          <p14:tracePt t="11504" x="2955925" y="2455863"/>
          <p14:tracePt t="11519" x="2847975" y="2455863"/>
          <p14:tracePt t="11536" x="2751138" y="2446338"/>
          <p14:tracePt t="11553" x="2633663" y="2419350"/>
          <p14:tracePt t="11569" x="2608263" y="2411413"/>
          <p14:tracePt t="11586" x="2598738" y="2411413"/>
          <p14:tracePt t="11724" x="2608263" y="2419350"/>
          <p14:tracePt t="11749" x="2608263" y="2428875"/>
          <p14:tracePt t="11766" x="2608263" y="2438400"/>
          <p14:tracePt t="11822" x="2616200" y="2438400"/>
          <p14:tracePt t="12940" x="2598738" y="2465388"/>
          <p14:tracePt t="12952" x="2554288" y="2527300"/>
          <p14:tracePt t="12964" x="2473325" y="2608263"/>
          <p14:tracePt t="12977" x="2374900" y="2714625"/>
          <p14:tracePt t="12990" x="2241550" y="2874963"/>
          <p14:tracePt t="13006" x="2133600" y="3009900"/>
          <p14:tracePt t="13023" x="2017713" y="3133725"/>
          <p14:tracePt t="13041" x="1857375" y="3367088"/>
          <p14:tracePt t="13056" x="1795463" y="3438525"/>
          <p14:tracePt t="13073" x="1758950" y="3490913"/>
          <p14:tracePt t="13090" x="1731963" y="3527425"/>
          <p14:tracePt t="13107" x="1731963" y="3536950"/>
          <p14:tracePt t="13124" x="1724025" y="3536950"/>
          <p14:tracePt t="13272" x="1714500" y="3544888"/>
          <p14:tracePt t="13284" x="1704975" y="3544888"/>
          <p14:tracePt t="13296" x="1687513" y="3562350"/>
          <p14:tracePt t="13309" x="1679575" y="3581400"/>
          <p14:tracePt t="13324" x="1652588" y="3598863"/>
          <p14:tracePt t="13340" x="1633538" y="3633788"/>
          <p14:tracePt t="13357" x="1616075" y="3652838"/>
          <p14:tracePt t="13374" x="1581150" y="3687763"/>
          <p14:tracePt t="13391" x="1571625" y="3697288"/>
          <p14:tracePt t="13408" x="1554163" y="3705225"/>
          <p14:tracePt t="13424" x="1544638" y="3705225"/>
          <p14:tracePt t="15703" x="1544638" y="3714750"/>
          <p14:tracePt t="15715" x="1544638" y="3741738"/>
          <p14:tracePt t="15727" x="1544638" y="3768725"/>
          <p14:tracePt t="15739" x="1544638" y="3803650"/>
          <p14:tracePt t="15751" x="1544638" y="3840163"/>
          <p14:tracePt t="15766" x="1544638" y="3884613"/>
          <p14:tracePt t="15781" x="1544638" y="3946525"/>
          <p14:tracePt t="15797" x="1544638" y="4037013"/>
          <p14:tracePt t="15814" x="1554163" y="4224338"/>
          <p14:tracePt t="15831" x="1571625" y="4322763"/>
          <p14:tracePt t="15848" x="1589088" y="4419600"/>
          <p14:tracePt t="15864" x="1616075" y="4581525"/>
          <p14:tracePt t="15881" x="1625600" y="4633913"/>
          <p14:tracePt t="15898" x="1643063" y="4660900"/>
          <p14:tracePt t="15914" x="1652588" y="4697413"/>
          <p14:tracePt t="15931" x="1660525" y="4697413"/>
          <p14:tracePt t="15949" x="1670050" y="4714875"/>
          <p14:tracePt t="15965" x="1670050" y="4724400"/>
          <p14:tracePt t="15981" x="1670050" y="4732338"/>
          <p14:tracePt t="15999" x="1679575" y="4759325"/>
          <p14:tracePt t="16015" x="1679575" y="4786313"/>
          <p14:tracePt t="16032" x="1687513" y="4813300"/>
          <p14:tracePt t="16048" x="1704975" y="4867275"/>
          <p14:tracePt t="16065" x="1704975" y="4894263"/>
          <p14:tracePt t="16082" x="1704975" y="4929188"/>
          <p14:tracePt t="16098" x="1731963" y="5027613"/>
          <p14:tracePt t="16115" x="1741488" y="5089525"/>
          <p14:tracePt t="16132" x="1751013" y="5133975"/>
          <p14:tracePt t="16149" x="1768475" y="5187950"/>
          <p14:tracePt t="16171" x="1768475" y="5197475"/>
          <p14:tracePt t="16184" x="1768475" y="5205413"/>
          <p14:tracePt t="16199" x="1776413" y="5205413"/>
          <p14:tracePt t="16215" x="1776413" y="5224463"/>
          <p14:tracePt t="16232" x="1795463" y="5276850"/>
          <p14:tracePt t="16249" x="1803400" y="5303838"/>
          <p14:tracePt t="16265" x="1822450" y="5330825"/>
          <p14:tracePt t="16282" x="1822450" y="5367338"/>
          <p14:tracePt t="16299" x="1830388" y="5367338"/>
          <p14:tracePt t="16316" x="1830388" y="5375275"/>
          <p14:tracePt t="17790" x="1839913" y="5375275"/>
          <p14:tracePt t="17802" x="1857375" y="5375275"/>
          <p14:tracePt t="17814" x="1874838" y="5375275"/>
          <p14:tracePt t="17826" x="1893888" y="5375275"/>
          <p14:tracePt t="17839" x="1911350" y="5375275"/>
          <p14:tracePt t="17853" x="1938338" y="5375275"/>
          <p14:tracePt t="17870" x="1982788" y="5375275"/>
          <p14:tracePt t="17887" x="2062163" y="5375275"/>
          <p14:tracePt t="17903" x="2259013" y="5375275"/>
          <p14:tracePt t="17920" x="2374900" y="5394325"/>
          <p14:tracePt t="17937" x="2660650" y="5411788"/>
          <p14:tracePt t="17953" x="2786063" y="5411788"/>
          <p14:tracePt t="17970" x="2919413" y="5429250"/>
          <p14:tracePt t="17987" x="3170238" y="5465763"/>
          <p14:tracePt t="18004" x="3259138" y="5483225"/>
          <p14:tracePt t="18020" x="3340100" y="5510213"/>
          <p14:tracePt t="18037" x="3482975" y="5581650"/>
          <p14:tracePt t="18054" x="3544888" y="5608638"/>
          <p14:tracePt t="18071" x="3598863" y="5634038"/>
          <p14:tracePt t="18087" x="3652838" y="5688013"/>
          <p14:tracePt t="18104" x="3670300" y="5705475"/>
          <p14:tracePt t="18121" x="3687763" y="5741988"/>
          <p14:tracePt t="18137" x="3732213" y="5813425"/>
          <p14:tracePt t="18154" x="3759200" y="5867400"/>
          <p14:tracePt t="18171" x="3813175" y="5938838"/>
          <p14:tracePt t="18188" x="3840163" y="5965825"/>
          <p14:tracePt t="18204" x="3857625" y="5973763"/>
          <p14:tracePt t="18221" x="3867150" y="5991225"/>
          <p14:tracePt t="18223" x="3875088" y="5991225"/>
          <p14:tracePt t="18238" x="3884613" y="5991225"/>
          <p14:tracePt t="18254" x="3894138" y="6000750"/>
          <p14:tracePt t="18271" x="3911600" y="6010275"/>
          <p14:tracePt t="18288" x="3919538" y="6010275"/>
          <p14:tracePt t="18305" x="3929063" y="6018213"/>
          <p14:tracePt t="18321" x="3946525" y="6027738"/>
          <p14:tracePt t="20479" x="3965575" y="6010275"/>
          <p14:tracePt t="20493" x="3983038" y="5965825"/>
          <p14:tracePt t="20504" x="4017963" y="5919788"/>
          <p14:tracePt t="20516" x="4081463" y="5867400"/>
          <p14:tracePt t="20529" x="4143375" y="5803900"/>
          <p14:tracePt t="20544" x="4232275" y="5732463"/>
          <p14:tracePt t="20561" x="4357688" y="5661025"/>
          <p14:tracePt t="20578" x="4616450" y="5510213"/>
          <p14:tracePt t="20594" x="4741863" y="5446713"/>
          <p14:tracePt t="20611" x="4884738" y="5357813"/>
          <p14:tracePt t="20628" x="5160963" y="5180013"/>
          <p14:tracePt t="20645" x="5286375" y="5089525"/>
          <p14:tracePt t="20661" x="5456238" y="4983163"/>
          <p14:tracePt t="20678" x="5697538" y="4803775"/>
          <p14:tracePt t="20694" x="5795963" y="4732338"/>
          <p14:tracePt t="20711" x="5902325" y="4670425"/>
          <p14:tracePt t="20728" x="6108700" y="4537075"/>
          <p14:tracePt t="20745" x="6197600" y="4483100"/>
          <p14:tracePt t="20762" x="6286500" y="4429125"/>
          <p14:tracePt t="20778" x="6473825" y="4340225"/>
          <p14:tracePt t="20795" x="6545263" y="4286250"/>
          <p14:tracePt t="20812" x="6643688" y="4205288"/>
          <p14:tracePt t="20828" x="6661150" y="4187825"/>
          <p14:tracePt t="20845" x="6688138" y="4170363"/>
          <p14:tracePt t="20873" x="6688138" y="4160838"/>
          <p14:tracePt t="21007" x="6724650" y="4108450"/>
          <p14:tracePt t="21019" x="6786563" y="4027488"/>
          <p14:tracePt t="21031" x="6823075" y="3973513"/>
          <p14:tracePt t="21045" x="6848475" y="3946525"/>
          <p14:tracePt t="21056" x="6858000" y="3919538"/>
          <p14:tracePt t="21069" x="6867525" y="3919538"/>
          <p14:tracePt t="21081" x="6867525" y="3911600"/>
          <p14:tracePt t="23807" x="6867525" y="3902075"/>
          <p14:tracePt t="23819" x="6848475" y="3894138"/>
          <p14:tracePt t="23831" x="6840538" y="3884613"/>
          <p14:tracePt t="23843" x="6823075" y="3867150"/>
          <p14:tracePt t="23856" x="6813550" y="3857625"/>
          <p14:tracePt t="23870" x="6786563" y="3848100"/>
          <p14:tracePt t="23888" x="6759575" y="3840163"/>
          <p14:tracePt t="23903" x="6724650" y="3830638"/>
          <p14:tracePt t="23920" x="6643688" y="3830638"/>
          <p14:tracePt t="23937" x="6589713" y="3830638"/>
          <p14:tracePt t="23954" x="6500813" y="3822700"/>
          <p14:tracePt t="23970" x="6456363" y="3822700"/>
          <p14:tracePt t="23987" x="6429375" y="3822700"/>
          <p14:tracePt t="24004" x="6384925" y="3803650"/>
          <p14:tracePt t="24021" x="6367463" y="3803650"/>
          <p14:tracePt t="24037" x="6348413" y="3786188"/>
          <p14:tracePt t="24054" x="6330950" y="3776663"/>
          <p14:tracePt t="24077" x="6323013" y="3776663"/>
          <p14:tracePt t="24126" x="6313488" y="3768725"/>
          <p14:tracePt t="24138" x="6303963" y="3759200"/>
          <p14:tracePt t="24150" x="6296025" y="3751263"/>
          <p14:tracePt t="24162" x="6286500" y="3741738"/>
          <p14:tracePt t="24174" x="6276975" y="3741738"/>
          <p14:tracePt t="24189" x="6276975" y="3732213"/>
          <p14:tracePt t="24204" x="6269038" y="3732213"/>
          <p14:tracePt t="24238" x="6269038" y="3724275"/>
          <p14:tracePt t="24260" x="6269038" y="3714750"/>
          <p14:tracePt t="24274" x="6259513" y="3697288"/>
          <p14:tracePt t="24286" x="6251575" y="3687763"/>
          <p14:tracePt t="24298" x="6242050" y="3670300"/>
          <p14:tracePt t="24310" x="6242050" y="3660775"/>
          <p14:tracePt t="24323" x="6232525" y="3652838"/>
          <p14:tracePt t="24338" x="6232525" y="3643313"/>
          <p14:tracePt t="24355" x="6215063" y="3633788"/>
          <p14:tracePt t="24372" x="6197600" y="3625850"/>
          <p14:tracePt t="24396" x="6188075" y="3616325"/>
          <p14:tracePt t="27735" x="6188075" y="3608388"/>
          <p14:tracePt t="27749" x="6188075" y="3598863"/>
          <p14:tracePt t="27761" x="6180138" y="3581400"/>
          <p14:tracePt t="27772" x="6180138" y="3562350"/>
          <p14:tracePt t="27785" x="6180138" y="3544888"/>
          <p14:tracePt t="27799" x="6170613" y="3527425"/>
          <p14:tracePt t="27814" x="6161088" y="3490913"/>
          <p14:tracePt t="27831" x="6161088" y="3482975"/>
          <p14:tracePt t="27848" x="6161088" y="3473450"/>
          <p14:tracePt t="28116" x="6161088" y="3482975"/>
          <p14:tracePt t="28129" x="6170613" y="3490913"/>
          <p14:tracePt t="28141" x="6170613" y="3500438"/>
          <p14:tracePt t="28153" x="6180138" y="3509963"/>
          <p14:tracePt t="28168" x="6188075" y="3517900"/>
          <p14:tracePt t="28182" x="6197600" y="3527425"/>
          <p14:tracePt t="28199" x="6205538" y="3536950"/>
          <p14:tracePt t="28216" x="6242050" y="3562350"/>
          <p14:tracePt t="28232" x="6259513" y="3571875"/>
          <p14:tracePt t="28249" x="6303963" y="3589338"/>
          <p14:tracePt t="28266" x="6394450" y="3608388"/>
          <p14:tracePt t="28282" x="6429375" y="3608388"/>
          <p14:tracePt t="28299" x="6483350" y="3608388"/>
          <p14:tracePt t="28316" x="6581775" y="3581400"/>
          <p14:tracePt t="28332" x="6616700" y="3562350"/>
          <p14:tracePt t="28349" x="6634163" y="3562350"/>
          <p14:tracePt t="28366" x="6653213" y="3554413"/>
          <p14:tracePt t="28383" x="6661150" y="3554413"/>
          <p14:tracePt t="28400" x="6697663" y="3536950"/>
          <p14:tracePt t="28416" x="6724650" y="3536950"/>
          <p14:tracePt t="28433" x="6751638" y="3527425"/>
          <p14:tracePt t="28450" x="6804025" y="3509963"/>
          <p14:tracePt t="28466" x="6823075" y="3500438"/>
          <p14:tracePt t="28483" x="6831013" y="3500438"/>
          <p14:tracePt t="28500" x="6840538" y="3490913"/>
          <p14:tracePt t="28768" x="6840538" y="3482975"/>
          <p14:tracePt t="30388" x="6858000" y="3482975"/>
          <p14:tracePt t="30401" x="6875463" y="3490913"/>
          <p14:tracePt t="30412" x="6894513" y="3509963"/>
          <p14:tracePt t="30424" x="6938963" y="3517900"/>
          <p14:tracePt t="30441" x="6973888" y="3536950"/>
          <p14:tracePt t="30455" x="7018338" y="3554413"/>
          <p14:tracePt t="30472" x="7054850" y="3571875"/>
          <p14:tracePt t="30489" x="7143750" y="3598863"/>
          <p14:tracePt t="30505" x="7180263" y="3616325"/>
          <p14:tracePt t="30522" x="7205663" y="3625850"/>
          <p14:tracePt t="30539" x="7269163" y="3643313"/>
          <p14:tracePt t="30556" x="7286625" y="3643313"/>
          <p14:tracePt t="30572" x="7323138" y="3643313"/>
          <p14:tracePt t="30589" x="7348538" y="3643313"/>
          <p14:tracePt t="30606" x="7375525" y="3643313"/>
          <p14:tracePt t="30622" x="7419975" y="3643313"/>
          <p14:tracePt t="30639" x="7446963" y="3643313"/>
          <p14:tracePt t="30656" x="7473950" y="3643313"/>
          <p14:tracePt t="30673" x="7510463" y="3643313"/>
          <p14:tracePt t="30689" x="7518400" y="3633788"/>
          <p14:tracePt t="30706" x="7527925" y="3633788"/>
          <p14:tracePt t="30723" x="7537450" y="3625850"/>
          <p14:tracePt t="30739" x="7537450" y="3616325"/>
          <p14:tracePt t="30759" x="7545388" y="3616325"/>
          <p14:tracePt t="30781" x="7545388" y="3608388"/>
          <p14:tracePt t="30904" x="7545388" y="3598863"/>
          <p14:tracePt t="30965" x="7545388" y="3589338"/>
          <p14:tracePt t="31052" x="7545388" y="3581400"/>
          <p14:tracePt t="31064" x="7554913" y="3554413"/>
          <p14:tracePt t="31075" x="7554913" y="3544888"/>
          <p14:tracePt t="31100" x="7554913" y="3536950"/>
          <p14:tracePt t="31149" x="7554913" y="3527425"/>
          <p14:tracePt t="32255" x="7545388" y="3536950"/>
          <p14:tracePt t="32267" x="7537450" y="3536950"/>
          <p14:tracePt t="32279" x="7518400" y="3562350"/>
          <p14:tracePt t="32291" x="7491413" y="3571875"/>
          <p14:tracePt t="32303" x="7456488" y="3598863"/>
          <p14:tracePt t="32316" x="7412038" y="3625850"/>
          <p14:tracePt t="32328" x="7358063" y="3643313"/>
          <p14:tracePt t="32344" x="7304088" y="3660775"/>
          <p14:tracePt t="32361" x="7269163" y="3679825"/>
          <p14:tracePt t="32379" x="7188200" y="3697288"/>
          <p14:tracePt t="32394" x="7153275" y="3705225"/>
          <p14:tracePt t="32411" x="7126288" y="3724275"/>
          <p14:tracePt t="32427" x="7054850" y="3741738"/>
          <p14:tracePt t="32444" x="7027863" y="3741738"/>
          <p14:tracePt t="32461" x="7000875" y="3751263"/>
          <p14:tracePt t="32477" x="6956425" y="3751263"/>
          <p14:tracePt t="32494" x="6929438" y="3751263"/>
          <p14:tracePt t="32511" x="6902450" y="3751263"/>
          <p14:tracePt t="32528" x="6840538" y="3751263"/>
          <p14:tracePt t="32544" x="6813550" y="3751263"/>
          <p14:tracePt t="32561" x="6742113" y="3751263"/>
          <p14:tracePt t="32578" x="6705600" y="3751263"/>
          <p14:tracePt t="32594" x="6643688" y="3751263"/>
          <p14:tracePt t="32612" x="6545263" y="3751263"/>
          <p14:tracePt t="32628" x="6500813" y="3751263"/>
          <p14:tracePt t="32645" x="6465888" y="3751263"/>
          <p14:tracePt t="32661" x="6394450" y="3751263"/>
          <p14:tracePt t="32679" x="6367463" y="3751263"/>
          <p14:tracePt t="32695" x="6340475" y="3751263"/>
          <p14:tracePt t="32711" x="6296025" y="3732213"/>
          <p14:tracePt t="32728" x="6269038" y="3724275"/>
          <p14:tracePt t="32745" x="6242050" y="3724275"/>
          <p14:tracePt t="32762" x="6197600" y="3714750"/>
          <p14:tracePt t="32778" x="6170613" y="3705225"/>
          <p14:tracePt t="32796" x="6134100" y="3687763"/>
          <p14:tracePt t="32812" x="6116638" y="3679825"/>
          <p14:tracePt t="32828" x="6099175" y="3670300"/>
          <p14:tracePt t="32845" x="6072188" y="3633788"/>
          <p14:tracePt t="32862" x="6072188" y="3625850"/>
          <p14:tracePt t="32893" x="6072188" y="3616325"/>
          <p14:tracePt t="32930" x="6072188" y="3608388"/>
          <p14:tracePt t="32942" x="6072188" y="3598863"/>
          <p14:tracePt t="32954" x="6062663" y="3589338"/>
          <p14:tracePt t="32967" x="6062663" y="3581400"/>
          <p14:tracePt t="32980" x="6062663" y="3571875"/>
          <p14:tracePt t="33003" x="6062663" y="3554413"/>
          <p14:tracePt t="33029" x="6062663" y="3544888"/>
          <p14:tracePt t="33040" x="6054725" y="3536950"/>
          <p14:tracePt t="33408" x="6072188" y="3544888"/>
          <p14:tracePt t="33421" x="6108700" y="3554413"/>
          <p14:tracePt t="33433" x="6143625" y="3581400"/>
          <p14:tracePt t="33445" x="6188075" y="3608388"/>
          <p14:tracePt t="33459" x="6232525" y="3633788"/>
          <p14:tracePt t="33470" x="6276975" y="3652838"/>
          <p14:tracePt t="33482" x="6323013" y="3670300"/>
          <p14:tracePt t="33497" x="6375400" y="3687763"/>
          <p14:tracePt t="33514" x="6419850" y="3705225"/>
          <p14:tracePt t="33530" x="6483350" y="3714750"/>
          <p14:tracePt t="33547" x="6572250" y="3732213"/>
          <p14:tracePt t="33564" x="6626225" y="3732213"/>
          <p14:tracePt t="33581" x="6670675" y="3732213"/>
          <p14:tracePt t="33597" x="6759575" y="3724275"/>
          <p14:tracePt t="33614" x="6804025" y="3705225"/>
          <p14:tracePt t="33631" x="6875463" y="3660775"/>
          <p14:tracePt t="33647" x="6902450" y="3660775"/>
          <p14:tracePt t="33664" x="6902450" y="3652838"/>
          <p14:tracePt t="33681" x="6911975" y="3643313"/>
          <p14:tracePt t="33752" x="6911975" y="3633788"/>
          <p14:tracePt t="33789" x="6911975" y="3616325"/>
          <p14:tracePt t="33803" x="6911975" y="3598863"/>
          <p14:tracePt t="33815" x="6911975" y="3581400"/>
          <p14:tracePt t="33829" x="6911975" y="3554413"/>
          <p14:tracePt t="33840" x="6911975" y="3536950"/>
          <p14:tracePt t="33853" x="6911975" y="3517900"/>
          <p14:tracePt t="33865" x="6911975" y="3500438"/>
          <p14:tracePt t="33888" x="6911975" y="3490913"/>
          <p14:tracePt t="34048" x="6919913" y="3490913"/>
          <p14:tracePt t="34059" x="6938963" y="3509963"/>
          <p14:tracePt t="34072" x="6956425" y="3517900"/>
          <p14:tracePt t="34084" x="6983413" y="3536950"/>
          <p14:tracePt t="34099" x="7027863" y="3562350"/>
          <p14:tracePt t="34115" x="7081838" y="3589338"/>
          <p14:tracePt t="34133" x="7224713" y="3625850"/>
          <p14:tracePt t="34149" x="7313613" y="3633788"/>
          <p14:tracePt t="34166" x="7375525" y="3643313"/>
          <p14:tracePt t="34183" x="7446963" y="3643313"/>
          <p14:tracePt t="34199" x="7473950" y="3643313"/>
          <p14:tracePt t="34216" x="7491413" y="3643313"/>
          <p14:tracePt t="34233" x="7510463" y="3643313"/>
          <p14:tracePt t="34249" x="7518400" y="3643313"/>
          <p14:tracePt t="34280" x="7537450" y="3633788"/>
          <p14:tracePt t="34329" x="7537450" y="3625850"/>
          <p14:tracePt t="34341" x="7545388" y="3625850"/>
          <p14:tracePt t="34379" x="7545388" y="3616325"/>
          <p14:tracePt t="34465" x="7554913" y="3598863"/>
          <p14:tracePt t="34477" x="7554913" y="3562350"/>
          <p14:tracePt t="34489" x="7554913" y="3544888"/>
          <p14:tracePt t="34501" x="7554913" y="3536950"/>
          <p14:tracePt t="34517" x="7554913" y="3527425"/>
          <p14:tracePt t="35250" x="7562850" y="3527425"/>
          <p14:tracePt t="35263" x="7572375" y="3517900"/>
          <p14:tracePt t="35275" x="7589838" y="3517900"/>
          <p14:tracePt t="35287" x="7608888" y="3517900"/>
          <p14:tracePt t="35302" x="7634288" y="3517900"/>
          <p14:tracePt t="35319" x="7653338" y="3517900"/>
          <p14:tracePt t="35336" x="7680325" y="3517900"/>
          <p14:tracePt t="35352" x="7715250" y="3517900"/>
          <p14:tracePt t="35369" x="7732713" y="3517900"/>
          <p14:tracePt t="35386" x="7769225" y="3517900"/>
          <p14:tracePt t="35402" x="7786688" y="3517900"/>
          <p14:tracePt t="35419" x="7823200" y="3527425"/>
          <p14:tracePt t="35436" x="7885113" y="3536950"/>
          <p14:tracePt t="35453" x="7929563" y="3554413"/>
          <p14:tracePt t="35469" x="7966075" y="3562350"/>
          <p14:tracePt t="35486" x="8037513" y="3581400"/>
          <p14:tracePt t="35503" x="8072438" y="3581400"/>
          <p14:tracePt t="35519" x="8116888" y="3589338"/>
          <p14:tracePt t="35536" x="8170863" y="3589338"/>
          <p14:tracePt t="35553" x="8197850" y="3589338"/>
          <p14:tracePt t="35570" x="8224838" y="3589338"/>
          <p14:tracePt t="35586" x="8277225" y="3571875"/>
          <p14:tracePt t="35603" x="8304213" y="3571875"/>
          <p14:tracePt t="35620" x="8358188" y="3571875"/>
          <p14:tracePt t="35636" x="8385175" y="3571875"/>
          <p14:tracePt t="35653" x="8394700" y="3571875"/>
          <p14:tracePt t="35670" x="8412163" y="3571875"/>
          <p14:tracePt t="35686" x="8447088" y="3562350"/>
          <p14:tracePt t="35703" x="8456613" y="3562350"/>
          <p14:tracePt t="35720" x="8491538" y="3544888"/>
          <p14:tracePt t="35737" x="8501063" y="3544888"/>
          <p14:tracePt t="35754" x="8518525" y="3536950"/>
          <p14:tracePt t="3867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Number of the day - </a:t>
            </a:r>
            <a:r>
              <a:rPr lang="en-GB" altLang="en-US" dirty="0">
                <a:solidFill>
                  <a:srgbClr val="FF0000"/>
                </a:solidFill>
              </a:rPr>
              <a:t>answers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652297"/>
              </p:ext>
            </p:extLst>
          </p:nvPr>
        </p:nvGraphicFramePr>
        <p:xfrm>
          <a:off x="-180528" y="1484784"/>
          <a:ext cx="6048672" cy="486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6" name="Content Placeholder 3"/>
          <p:cNvSpPr>
            <a:spLocks noGrp="1"/>
          </p:cNvSpPr>
          <p:nvPr>
            <p:ph idx="1"/>
          </p:nvPr>
        </p:nvSpPr>
        <p:spPr>
          <a:xfrm>
            <a:off x="5796136" y="1628800"/>
            <a:ext cx="3168650" cy="2554545"/>
          </a:xfrm>
          <a:solidFill>
            <a:schemeClr val="accent5">
              <a:lumMod val="50000"/>
            </a:schemeClr>
          </a:solidFill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GB" altLang="en-US" sz="2000" b="1" u="sng" dirty="0"/>
              <a:t>Challenge</a:t>
            </a:r>
            <a:r>
              <a:rPr lang="en-GB" altLang="en-US" sz="2000" dirty="0"/>
              <a:t>: </a:t>
            </a:r>
          </a:p>
          <a:p>
            <a:pPr eaLnBrk="1" hangingPunct="1"/>
            <a:r>
              <a:rPr lang="en-GB" altLang="en-US" sz="2000" b="1" dirty="0"/>
              <a:t>Complete this number sentence. </a:t>
            </a:r>
          </a:p>
          <a:p>
            <a:pPr eaLnBrk="1" hangingPunct="1"/>
            <a:endParaRPr lang="en-GB" altLang="en-US" sz="2000" b="1" dirty="0"/>
          </a:p>
          <a:p>
            <a:pPr marL="457200" indent="-457200" eaLnBrk="1" hangingPunct="1">
              <a:buAutoNum type="arabicPlain" startAt="10"/>
            </a:pPr>
            <a:r>
              <a:rPr lang="en-GB" altLang="en-US" sz="2000" b="1" dirty="0">
                <a:solidFill>
                  <a:srgbClr val="FF0000"/>
                </a:solidFill>
              </a:rPr>
              <a:t>+ 9  + 1 =  20</a:t>
            </a:r>
          </a:p>
          <a:p>
            <a:pPr marL="457200" indent="-457200" eaLnBrk="1" hangingPunct="1">
              <a:buFontTx/>
              <a:buAutoNum type="arabicPlain" startAt="10"/>
            </a:pPr>
            <a:r>
              <a:rPr lang="en-GB" altLang="en-US" sz="2000" b="1" dirty="0">
                <a:solidFill>
                  <a:srgbClr val="FF0000"/>
                </a:solidFill>
              </a:rPr>
              <a:t>+ 8  + 1 =  20</a:t>
            </a:r>
          </a:p>
          <a:p>
            <a:pPr marL="457200" indent="-457200" eaLnBrk="1" hangingPunct="1">
              <a:buFontTx/>
              <a:buAutoNum type="arabicPlain" startAt="10"/>
            </a:pPr>
            <a:r>
              <a:rPr lang="en-GB" altLang="en-US" sz="2000" b="1" dirty="0">
                <a:solidFill>
                  <a:srgbClr val="FF0000"/>
                </a:solidFill>
              </a:rPr>
              <a:t>+ 7  + 1 =  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7984" y="3573016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227687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371703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5661248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6021288"/>
            <a:ext cx="41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4512" y="6019142"/>
            <a:ext cx="635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1306" y="5012442"/>
            <a:ext cx="63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20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792721" y="5531891"/>
            <a:ext cx="128789" cy="5022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51186" y="5529745"/>
            <a:ext cx="212902" cy="4915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012160" y="4365104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2800" b="1" dirty="0">
                <a:solidFill>
                  <a:srgbClr val="FF0000"/>
                </a:solidFill>
              </a:rPr>
              <a:t>13 + 6  + 1 =  20</a:t>
            </a:r>
          </a:p>
        </p:txBody>
      </p:sp>
    </p:spTree>
    <p:extLst>
      <p:ext uri="{BB962C8B-B14F-4D97-AF65-F5344CB8AC3E}">
        <p14:creationId xmlns:p14="http://schemas.microsoft.com/office/powerpoint/2010/main" val="126834659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5349" x="714375" y="5000625"/>
          <p14:tracePt t="5669" x="768350" y="5000625"/>
          <p14:tracePt t="5683" x="847725" y="5000625"/>
          <p14:tracePt t="5693" x="973138" y="4983163"/>
          <p14:tracePt t="5706" x="1179513" y="4965700"/>
          <p14:tracePt t="5719" x="1509713" y="4956175"/>
          <p14:tracePt t="5733" x="1901825" y="4956175"/>
          <p14:tracePt t="5749" x="2295525" y="4956175"/>
          <p14:tracePt t="5766" x="2724150" y="4956175"/>
          <p14:tracePt t="5783" x="3536950" y="4956175"/>
          <p14:tracePt t="5799" x="3973513" y="4902200"/>
          <p14:tracePt t="5817" x="4759325" y="4803775"/>
          <p14:tracePt t="5833" x="5072063" y="4768850"/>
          <p14:tracePt t="5850" x="5313363" y="4724400"/>
          <p14:tracePt t="5867" x="5572125" y="4697413"/>
          <p14:tracePt t="5883" x="5661025" y="4660900"/>
          <p14:tracePt t="5900" x="5715000" y="4625975"/>
          <p14:tracePt t="5916" x="5768975" y="4562475"/>
          <p14:tracePt t="6135" x="5786438" y="4562475"/>
          <p14:tracePt t="6148" x="5803900" y="4562475"/>
          <p14:tracePt t="6160" x="5830888" y="4562475"/>
          <p14:tracePt t="6174" x="5867400" y="4554538"/>
          <p14:tracePt t="6186" x="5911850" y="4537075"/>
          <p14:tracePt t="6200" x="5956300" y="4500563"/>
          <p14:tracePt t="6217" x="6010275" y="4473575"/>
          <p14:tracePt t="6234" x="6062663" y="4446588"/>
          <p14:tracePt t="6251" x="6108700" y="4429125"/>
          <p14:tracePt t="6267" x="6126163" y="4429125"/>
          <p14:tracePt t="6284" x="6143625" y="4429125"/>
          <p14:tracePt t="6301" x="6153150" y="4429125"/>
          <p14:tracePt t="6317" x="6161088" y="4429125"/>
          <p14:tracePt t="6335" x="6188075" y="4419600"/>
          <p14:tracePt t="6553" x="6188075" y="4411663"/>
          <p14:tracePt t="6566" x="6197600" y="4411663"/>
          <p14:tracePt t="8849" x="6205538" y="4402138"/>
          <p14:tracePt t="8861" x="6215063" y="4384675"/>
          <p14:tracePt t="8874" x="6224588" y="4375150"/>
          <p14:tracePt t="8886" x="6224588" y="4357688"/>
          <p14:tracePt t="8898" x="6242050" y="4348163"/>
          <p14:tracePt t="8947" x="6251575" y="4348163"/>
          <p14:tracePt t="8960" x="6259513" y="4348163"/>
          <p14:tracePt t="8972" x="6259513" y="4340225"/>
          <p14:tracePt t="8984" x="6269038" y="4340225"/>
          <p14:tracePt t="9022" x="6276975" y="4340225"/>
          <p14:tracePt t="9036" x="6286500" y="4340225"/>
          <p14:tracePt t="9181" x="6296025" y="4340225"/>
          <p14:tracePt t="12312" x="6296025" y="4330700"/>
          <p14:tracePt t="12324" x="6296025" y="4303713"/>
          <p14:tracePt t="12336" x="6296025" y="4276725"/>
          <p14:tracePt t="12348" x="6296025" y="4232275"/>
          <p14:tracePt t="12361" x="6296025" y="4170363"/>
          <p14:tracePt t="12375" x="6296025" y="4098925"/>
          <p14:tracePt t="12388" x="6296025" y="4010025"/>
          <p14:tracePt t="12401" x="6296025" y="3911600"/>
          <p14:tracePt t="12418" x="6296025" y="3813175"/>
          <p14:tracePt t="12435" x="6296025" y="3705225"/>
          <p14:tracePt t="12451" x="6296025" y="3527425"/>
          <p14:tracePt t="12468" x="6296025" y="3446463"/>
          <p14:tracePt t="12485" x="6296025" y="3384550"/>
          <p14:tracePt t="12501" x="6296025" y="3367088"/>
          <p14:tracePt t="12705" x="6296025" y="3357563"/>
          <p14:tracePt t="12717" x="6296025" y="3340100"/>
          <p14:tracePt t="12729" x="6296025" y="3330575"/>
          <p14:tracePt t="12741" x="6296025" y="3313113"/>
          <p14:tracePt t="12754" x="6296025" y="3286125"/>
          <p14:tracePt t="12769" x="6296025" y="3259138"/>
          <p14:tracePt t="12785" x="6286500" y="3232150"/>
          <p14:tracePt t="12803" x="6286500" y="3197225"/>
          <p14:tracePt t="12819" x="6286500" y="3187700"/>
          <p14:tracePt t="13147" x="6286500" y="3197225"/>
          <p14:tracePt t="13161" x="6286500" y="3205163"/>
          <p14:tracePt t="13185" x="6286500" y="3214688"/>
          <p14:tracePt t="13221" x="6286500" y="3224213"/>
          <p14:tracePt t="13246" x="6286500" y="3232150"/>
          <p14:tracePt t="13258" x="6286500" y="3241675"/>
          <p14:tracePt t="13270" x="6286500" y="3251200"/>
          <p14:tracePt t="13294" x="6286500" y="3259138"/>
          <p14:tracePt t="13306" x="6286500" y="3268663"/>
          <p14:tracePt t="13331" x="6286500" y="3276600"/>
          <p14:tracePt t="13343" x="6286500" y="3286125"/>
          <p14:tracePt t="13355" x="6286500" y="3295650"/>
          <p14:tracePt t="13368" x="6286500" y="3313113"/>
          <p14:tracePt t="13380" x="6286500" y="3322638"/>
          <p14:tracePt t="13393" x="6286500" y="3330575"/>
          <p14:tracePt t="13405" x="6286500" y="3340100"/>
          <p14:tracePt t="13430" x="6286500" y="3348038"/>
          <p14:tracePt t="13456" x="6286500" y="3357563"/>
          <p14:tracePt t="13480" x="6286500" y="3367088"/>
          <p14:tracePt t="13503" x="6296025" y="3384550"/>
          <p14:tracePt t="13515" x="6296025" y="3394075"/>
          <p14:tracePt t="13527" x="6296025" y="3402013"/>
          <p14:tracePt t="13540" x="6296025" y="3411538"/>
          <p14:tracePt t="13564" x="6296025" y="3419475"/>
          <p14:tracePt t="13601" x="6296025" y="3429000"/>
          <p14:tracePt t="13625" x="6296025" y="3438525"/>
          <p14:tracePt t="13651" x="6296025" y="3455988"/>
          <p14:tracePt t="13663" x="6296025" y="3465513"/>
          <p14:tracePt t="13675" x="6296025" y="3473450"/>
          <p14:tracePt t="13689" x="6296025" y="3482975"/>
          <p14:tracePt t="13705" x="6296025" y="3490913"/>
          <p14:tracePt t="13722" x="6296025" y="3500438"/>
          <p14:tracePt t="13738" x="6296025" y="3509963"/>
          <p14:tracePt t="13755" x="6296025" y="3517900"/>
          <p14:tracePt t="13774" x="6296025" y="3527425"/>
          <p14:tracePt t="13811" x="6296025" y="3536950"/>
          <p14:tracePt t="13834" x="6296025" y="3554413"/>
          <p14:tracePt t="13846" x="6296025" y="3571875"/>
          <p14:tracePt t="13858" x="6296025" y="3589338"/>
          <p14:tracePt t="13873" x="6296025" y="3608388"/>
          <p14:tracePt t="13889" x="6296025" y="3625850"/>
          <p14:tracePt t="13905" x="6296025" y="3643313"/>
          <p14:tracePt t="13922" x="6296025" y="3660775"/>
          <p14:tracePt t="13939" x="6296025" y="3670300"/>
          <p14:tracePt t="13955" x="6296025" y="3679825"/>
          <p14:tracePt t="13972" x="6296025" y="3697288"/>
          <p14:tracePt t="14043" x="6296025" y="3714750"/>
          <p14:tracePt t="14055" x="6296025" y="3732213"/>
          <p14:tracePt t="14068" x="6296025" y="3759200"/>
          <p14:tracePt t="14080" x="6296025" y="3776663"/>
          <p14:tracePt t="14092" x="6296025" y="3795713"/>
          <p14:tracePt t="14106" x="6296025" y="3803650"/>
          <p14:tracePt t="14123" x="6296025" y="3822700"/>
          <p14:tracePt t="14139" x="6296025" y="3830638"/>
          <p14:tracePt t="14179" x="6296025" y="3840163"/>
          <p14:tracePt t="14205" x="6296025" y="3848100"/>
          <p14:tracePt t="14219" x="6296025" y="3857625"/>
          <p14:tracePt t="14230" x="6296025" y="3867150"/>
          <p14:tracePt t="14240" x="6296025" y="3875088"/>
          <p14:tracePt t="14301" x="6296025" y="3894138"/>
          <p14:tracePt t="14314" x="6296025" y="3902075"/>
          <p14:tracePt t="14325" x="6296025" y="3911600"/>
          <p14:tracePt t="14338" x="6296025" y="3919538"/>
          <p14:tracePt t="14363" x="6296025" y="3929063"/>
          <p14:tracePt t="14375" x="6296025" y="3938588"/>
          <p14:tracePt t="14498" x="6296025" y="3946525"/>
          <p14:tracePt t="14523" x="6296025" y="3956050"/>
          <p14:tracePt t="14534" x="6296025" y="3965575"/>
          <p14:tracePt t="14559" x="6296025" y="3973513"/>
          <p14:tracePt t="14573" x="6296025" y="3990975"/>
          <p14:tracePt t="14595" x="6296025" y="4010025"/>
          <p14:tracePt t="15271" x="6296025" y="4017963"/>
          <p14:tracePt t="15295" x="6296025" y="4027488"/>
          <p14:tracePt t="15308" x="6296025" y="4037013"/>
          <p14:tracePt t="15320" x="6296025" y="4044950"/>
          <p14:tracePt t="15345" x="6296025" y="4054475"/>
          <p14:tracePt t="15370" x="6303963" y="4071938"/>
          <p14:tracePt t="15382" x="6303963" y="4081463"/>
          <p14:tracePt t="15394" x="6303963" y="4089400"/>
          <p14:tracePt t="15406" x="6303963" y="4116388"/>
          <p14:tracePt t="15418" x="6303963" y="4143375"/>
          <p14:tracePt t="15431" x="6303963" y="4152900"/>
          <p14:tracePt t="15445" x="6303963" y="4160838"/>
          <p14:tracePt t="15460" x="6303963" y="4170363"/>
          <p14:tracePt t="15476" x="6313488" y="4170363"/>
          <p14:tracePt t="16020" x="6313488" y="4179888"/>
          <p14:tracePt t="16032" x="6313488" y="4187825"/>
          <p14:tracePt t="16057" x="6313488" y="4197350"/>
          <p14:tracePt t="16081" x="6313488" y="4205288"/>
          <p14:tracePt t="16106" x="6313488" y="4214813"/>
          <p14:tracePt t="16155" x="6313488" y="4224338"/>
          <p14:tracePt t="2462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000" dirty="0">
                <a:latin typeface="HfW cursive bold" panose="00000500000000000000" pitchFamily="2" charset="0"/>
              </a:rPr>
              <a:t>Word of the day...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1880" y="2780928"/>
            <a:ext cx="25058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6600" dirty="0">
                <a:solidFill>
                  <a:schemeClr val="accent6">
                    <a:lumMod val="75000"/>
                  </a:schemeClr>
                </a:solidFill>
                <a:latin typeface="HfW cursive bold" panose="00000500000000000000" pitchFamily="2" charset="0"/>
              </a:rPr>
              <a:t>fewer</a:t>
            </a:r>
            <a:endParaRPr lang="en-GB" sz="6600" dirty="0">
              <a:solidFill>
                <a:schemeClr val="accent6">
                  <a:lumMod val="75000"/>
                </a:schemeClr>
              </a:solidFill>
              <a:latin typeface="HfW cursive bold" panose="00000500000000000000" pitchFamily="2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10" y="407707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653136"/>
            <a:ext cx="1584176" cy="792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5301208"/>
            <a:ext cx="1584176" cy="79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4509120"/>
            <a:ext cx="1584176" cy="7920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1" x="893763" y="4938713"/>
          <p14:tracePt t="3823" x="911225" y="4929188"/>
          <p14:tracePt t="3835" x="955675" y="4902200"/>
          <p14:tracePt t="3848" x="1044575" y="4867275"/>
          <p14:tracePt t="3861" x="1231900" y="4776788"/>
          <p14:tracePt t="3876" x="1490663" y="4652963"/>
          <p14:tracePt t="3892" x="1830388" y="4500563"/>
          <p14:tracePt t="3909" x="2544763" y="4160838"/>
          <p14:tracePt t="3926" x="2911475" y="3990975"/>
          <p14:tracePt t="3942" x="3241675" y="3857625"/>
          <p14:tracePt t="3959" x="3803650" y="3616325"/>
          <p14:tracePt t="3976" x="4037013" y="3517900"/>
          <p14:tracePt t="3992" x="4214813" y="3465513"/>
          <p14:tracePt t="4009" x="4446588" y="3402013"/>
          <p14:tracePt t="4026" x="4527550" y="3394075"/>
          <p14:tracePt t="4043" x="4589463" y="3394075"/>
          <p14:tracePt t="4059" x="4687888" y="3419475"/>
          <p14:tracePt t="4076" x="4732338" y="3446463"/>
          <p14:tracePt t="4094" x="4776788" y="3465513"/>
          <p14:tracePt t="4109" x="4795838" y="3473450"/>
          <p14:tracePt t="4126" x="4830763" y="3482975"/>
          <p14:tracePt t="4143" x="4902200" y="3517900"/>
          <p14:tracePt t="4160" x="4929188" y="3527425"/>
          <p14:tracePt t="4176" x="4956175" y="3544888"/>
          <p14:tracePt t="4193" x="4983163" y="3554413"/>
          <p14:tracePt t="4210" x="4991100" y="3554413"/>
          <p14:tracePt t="4227" x="4991100" y="3562350"/>
          <p14:tracePt t="4277" x="4991100" y="3571875"/>
          <p14:tracePt t="4314" x="4991100" y="3581400"/>
          <p14:tracePt t="4327" x="4991100" y="3598863"/>
          <p14:tracePt t="4339" x="4991100" y="3616325"/>
          <p14:tracePt t="4351" x="4991100" y="3633788"/>
          <p14:tracePt t="4363" x="4991100" y="3652838"/>
          <p14:tracePt t="4377" x="4983163" y="3660775"/>
          <p14:tracePt t="4393" x="4983163" y="3670300"/>
          <p14:tracePt t="4415" x="4973638" y="3670300"/>
          <p14:tracePt t="4429" x="4965700" y="3670300"/>
          <p14:tracePt t="4462" x="4956175" y="3670300"/>
          <p14:tracePt t="4474" x="4929188" y="3670300"/>
          <p14:tracePt t="4486" x="4911725" y="3670300"/>
          <p14:tracePt t="4498" x="4894263" y="3679825"/>
          <p14:tracePt t="4511" x="4884738" y="3679825"/>
          <p14:tracePt t="4528" x="4875213" y="3679825"/>
          <p14:tracePt t="9753" x="4875213" y="3687763"/>
          <p14:tracePt t="9778" x="4875213" y="3697288"/>
          <p14:tracePt t="9791" x="4875213" y="3724275"/>
          <p14:tracePt t="9803" x="4875213" y="3741738"/>
          <p14:tracePt t="9815" x="4875213" y="3768725"/>
          <p14:tracePt t="9828" x="4875213" y="3795713"/>
          <p14:tracePt t="9843" x="4867275" y="3848100"/>
          <p14:tracePt t="9859" x="4822825" y="3956050"/>
          <p14:tracePt t="9876" x="4751388" y="4098925"/>
          <p14:tracePt t="9892" x="4589463" y="4518025"/>
          <p14:tracePt t="9909" x="4527550" y="4697413"/>
          <p14:tracePt t="9927" x="4419600" y="4983163"/>
          <p14:tracePt t="9942" x="4402138" y="5072063"/>
          <p14:tracePt t="9959" x="4375150" y="5160963"/>
          <p14:tracePt t="9976" x="4330700" y="5276850"/>
          <p14:tracePt t="9993" x="4322763" y="5322888"/>
          <p14:tracePt t="10009" x="4295775" y="5375275"/>
          <p14:tracePt t="10026" x="4241800" y="5465763"/>
          <p14:tracePt t="10043" x="4214813" y="5500688"/>
          <p14:tracePt t="10060" x="4179888" y="5537200"/>
          <p14:tracePt t="10076" x="4116388" y="5589588"/>
          <p14:tracePt t="10093" x="4054475" y="5616575"/>
          <p14:tracePt t="10110" x="3929063" y="5670550"/>
          <p14:tracePt t="10127" x="3857625" y="5688013"/>
          <p14:tracePt t="10143" x="3795713" y="5697538"/>
          <p14:tracePt t="10160" x="3705225" y="5705475"/>
          <p14:tracePt t="10176" x="3679825" y="5705475"/>
          <p14:tracePt t="10193" x="3643313" y="5724525"/>
          <p14:tracePt t="10210" x="3589338" y="5751513"/>
          <p14:tracePt t="10227" x="3544888" y="5768975"/>
          <p14:tracePt t="10243" x="3490913" y="5795963"/>
          <p14:tracePt t="10260" x="3429000" y="5813425"/>
          <p14:tracePt t="10277" x="3402013" y="5813425"/>
          <p14:tracePt t="10294" x="3375025" y="5813425"/>
          <p14:tracePt t="10310" x="3367088" y="5813425"/>
          <p14:tracePt t="10327" x="3357563" y="5813425"/>
          <p14:tracePt t="10344" x="3348038" y="5813425"/>
          <p14:tracePt t="13522" x="3367088" y="5813425"/>
          <p14:tracePt t="13535" x="3394075" y="5813425"/>
          <p14:tracePt t="13547" x="3429000" y="5813425"/>
          <p14:tracePt t="13559" x="3482975" y="5813425"/>
          <p14:tracePt t="13572" x="3544888" y="5813425"/>
          <p14:tracePt t="13586" x="3616325" y="5813425"/>
          <p14:tracePt t="13603" x="3705225" y="5813425"/>
          <p14:tracePt t="13620" x="3786188" y="5813425"/>
          <p14:tracePt t="13621" x="3902075" y="5830888"/>
          <p14:tracePt t="13636" x="4000500" y="5848350"/>
          <p14:tracePt t="13653" x="4125913" y="5894388"/>
          <p14:tracePt t="13670" x="4224338" y="5919788"/>
          <p14:tracePt t="13686" x="4375150" y="5946775"/>
          <p14:tracePt t="13703" x="4438650" y="5946775"/>
          <p14:tracePt t="13720" x="4545013" y="5946775"/>
          <p14:tracePt t="13736" x="4608513" y="5946775"/>
          <p14:tracePt t="13753" x="4660900" y="5956300"/>
          <p14:tracePt t="13770" x="4751388" y="5983288"/>
          <p14:tracePt t="13787" x="4786313" y="6010275"/>
          <p14:tracePt t="13803" x="4822825" y="6027738"/>
          <p14:tracePt t="13820" x="4884738" y="6062663"/>
          <p14:tracePt t="13837" x="4919663" y="6081713"/>
          <p14:tracePt t="13855" x="5010150" y="6116638"/>
          <p14:tracePt t="13870" x="5062538" y="6134100"/>
          <p14:tracePt t="13887" x="5108575" y="6143625"/>
          <p14:tracePt t="13903" x="5133975" y="6153150"/>
          <p14:tracePt t="13920" x="5197475" y="6170613"/>
          <p14:tracePt t="13937" x="5224463" y="6180138"/>
          <p14:tracePt t="13954" x="5241925" y="6180138"/>
          <p14:tracePt t="13955" x="5276850" y="6188075"/>
          <p14:tracePt t="13970" x="5330825" y="6188075"/>
          <p14:tracePt t="13987" x="5367338" y="6188075"/>
          <p14:tracePt t="14004" x="5438775" y="6188075"/>
          <p14:tracePt t="14021" x="5473700" y="6188075"/>
          <p14:tracePt t="14037" x="5500688" y="6188075"/>
          <p14:tracePt t="14055" x="5527675" y="6197600"/>
          <p14:tracePt t="14071" x="5545138" y="6197600"/>
          <p14:tracePt t="14088" x="5572125" y="6197600"/>
          <p14:tracePt t="14104" x="5589588" y="6197600"/>
          <p14:tracePt t="14121" x="5608638" y="6197600"/>
          <p14:tracePt t="14138" x="5626100" y="6205538"/>
          <p14:tracePt t="14154" x="5643563" y="6205538"/>
          <p14:tracePt t="14223" x="5643563" y="6215063"/>
          <p14:tracePt t="15352" x="5626100" y="6180138"/>
          <p14:tracePt t="15365" x="5608638" y="6153150"/>
          <p14:tracePt t="15377" x="5572125" y="6099175"/>
          <p14:tracePt t="15389" x="5545138" y="6037263"/>
          <p14:tracePt t="15401" x="5491163" y="5956300"/>
          <p14:tracePt t="15413" x="5411788" y="5848350"/>
          <p14:tracePt t="15427" x="5330825" y="5724525"/>
          <p14:tracePt t="15441" x="5251450" y="5608638"/>
          <p14:tracePt t="15458" x="5160963" y="5500688"/>
          <p14:tracePt t="15477" x="5062538" y="5330825"/>
          <p14:tracePt t="15491" x="5018088" y="5259388"/>
          <p14:tracePt t="15508" x="4983163" y="5197475"/>
          <p14:tracePt t="15525" x="4911725" y="5037138"/>
          <p14:tracePt t="15541" x="4867275" y="4973638"/>
          <p14:tracePt t="15558" x="4840288" y="4894263"/>
          <p14:tracePt t="15575" x="4776788" y="4741863"/>
          <p14:tracePt t="15592" x="4732338" y="4652963"/>
          <p14:tracePt t="15608" x="4705350" y="4589463"/>
          <p14:tracePt t="15625" x="4660900" y="4483100"/>
          <p14:tracePt t="15642" x="4643438" y="4429125"/>
          <p14:tracePt t="15659" x="4625975" y="4375150"/>
          <p14:tracePt t="15675" x="4589463" y="4232275"/>
          <p14:tracePt t="15692" x="4562475" y="4143375"/>
          <p14:tracePt t="15709" x="4518025" y="4010025"/>
          <p14:tracePt t="15725" x="4483100" y="3938588"/>
          <p14:tracePt t="15742" x="4473575" y="3902075"/>
          <p14:tracePt t="15759" x="4465638" y="3857625"/>
          <p14:tracePt t="15775" x="4456113" y="3840163"/>
          <p14:tracePt t="15792" x="4446588" y="3830638"/>
          <p14:tracePt t="15844" x="4446588" y="3822700"/>
          <p14:tracePt t="15856" x="4446588" y="3813175"/>
          <p14:tracePt t="15880" x="4446588" y="3795713"/>
          <p14:tracePt t="15893" x="4446588" y="3786188"/>
          <p14:tracePt t="15904" x="4438650" y="3768725"/>
          <p14:tracePt t="15917" x="4438650" y="3751263"/>
          <p14:tracePt t="15929" x="4438650" y="3724275"/>
          <p14:tracePt t="15943" x="4438650" y="3705225"/>
          <p14:tracePt t="15959" x="4438650" y="3697288"/>
          <p14:tracePt t="15976" x="4438650" y="3687763"/>
          <p14:tracePt t="21263" x="0" y="0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048BE926C6C40A17A7BC43D16A6BE" ma:contentTypeVersion="4" ma:contentTypeDescription="Create a new document." ma:contentTypeScope="" ma:versionID="f15cfe34ffa8acb729aa6836b9639d25">
  <xsd:schema xmlns:xsd="http://www.w3.org/2001/XMLSchema" xmlns:xs="http://www.w3.org/2001/XMLSchema" xmlns:p="http://schemas.microsoft.com/office/2006/metadata/properties" xmlns:ns2="43496b89-ae39-4b95-9b0a-7e1db9142451" xmlns:ns3="f0dd7157-303a-450d-bc13-d1186934a551" targetNamespace="http://schemas.microsoft.com/office/2006/metadata/properties" ma:root="true" ma:fieldsID="c895b268f2ebe244bcc0ed2341ff74a4" ns2:_="" ns3:_="">
    <xsd:import namespace="43496b89-ae39-4b95-9b0a-7e1db9142451"/>
    <xsd:import namespace="f0dd7157-303a-450d-bc13-d1186934a5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96b89-ae39-4b95-9b0a-7e1db91424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d7157-303a-450d-bc13-d1186934a5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152936-55B7-4F98-AAC8-4F282C249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96b89-ae39-4b95-9b0a-7e1db9142451"/>
    <ds:schemaRef ds:uri="f0dd7157-303a-450d-bc13-d1186934a5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610AFC-F79B-408B-A02B-CD4A199435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8B538F-8A93-4890-87BA-3544A1B04FB3}">
  <ds:schemaRefs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0dd7157-303a-450d-bc13-d1186934a551"/>
    <ds:schemaRef ds:uri="43496b89-ae39-4b95-9b0a-7e1db914245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455</Words>
  <Application>Microsoft Office PowerPoint</Application>
  <PresentationFormat>On-screen Show (4:3)</PresentationFormat>
  <Paragraphs>150</Paragraphs>
  <Slides>34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Arial Black</vt:lpstr>
      <vt:lpstr>HfW cursive bold</vt:lpstr>
      <vt:lpstr>Default Design</vt:lpstr>
      <vt:lpstr>First turn the volume on!</vt:lpstr>
      <vt:lpstr>To start the PowerPoint follow these steps…</vt:lpstr>
      <vt:lpstr>PowerPoint Presentation</vt:lpstr>
      <vt:lpstr>25.9.20</vt:lpstr>
      <vt:lpstr>Maths Drill</vt:lpstr>
      <vt:lpstr>Maths Drill - answers</vt:lpstr>
      <vt:lpstr>Number of the day...</vt:lpstr>
      <vt:lpstr>Number of the day - answers</vt:lpstr>
      <vt:lpstr>Word of the day...</vt:lpstr>
      <vt:lpstr>PowerPoint Presentation</vt:lpstr>
      <vt:lpstr>Recap...</vt:lpstr>
      <vt:lpstr>Two digit numbers</vt:lpstr>
      <vt:lpstr>Two digit numbers  - answers </vt:lpstr>
      <vt:lpstr>Two digit numbers</vt:lpstr>
      <vt:lpstr>PowerPoint Presentation</vt:lpstr>
      <vt:lpstr>Two digit numbers</vt:lpstr>
      <vt:lpstr>Two digit numbers  - answers </vt:lpstr>
      <vt:lpstr>Two digit numbers</vt:lpstr>
      <vt:lpstr>Two digit numbers  - answers </vt:lpstr>
      <vt:lpstr>Two digit numbers</vt:lpstr>
      <vt:lpstr>PowerPoint Presentation</vt:lpstr>
      <vt:lpstr>Two digit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asalim@peelpark.bradford.sch.uk yfarooq-shafique@peelpark.bradford.sch.uk  dfox@peelpark.bradford.sch.uk </vt:lpstr>
    </vt:vector>
  </TitlesOfParts>
  <Company>Watcombe Primary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Virginia Smyth</dc:creator>
  <cp:lastModifiedBy>Matthew Worger</cp:lastModifiedBy>
  <cp:revision>51</cp:revision>
  <dcterms:created xsi:type="dcterms:W3CDTF">2006-01-13T19:59:40Z</dcterms:created>
  <dcterms:modified xsi:type="dcterms:W3CDTF">2020-09-24T12:22:18Z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0x01010023D048BE926C6C40A17A7BC43D16A6BE</vt:lpwstr>
  </property>
</Properties>
</file>