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6" r:id="rId5"/>
    <p:sldId id="297" r:id="rId6"/>
    <p:sldId id="256" r:id="rId7"/>
    <p:sldId id="298" r:id="rId8"/>
    <p:sldId id="257" r:id="rId9"/>
    <p:sldId id="258" r:id="rId10"/>
    <p:sldId id="259" r:id="rId11"/>
    <p:sldId id="260" r:id="rId12"/>
    <p:sldId id="261" r:id="rId13"/>
    <p:sldId id="264" r:id="rId14"/>
    <p:sldId id="274" r:id="rId15"/>
    <p:sldId id="267" r:id="rId16"/>
    <p:sldId id="300" r:id="rId17"/>
    <p:sldId id="299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270" r:id="rId27"/>
    <p:sldId id="272" r:id="rId28"/>
    <p:sldId id="273" r:id="rId29"/>
    <p:sldId id="276" r:id="rId30"/>
    <p:sldId id="278" r:id="rId31"/>
    <p:sldId id="280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20" r:id="rId40"/>
    <p:sldId id="283" r:id="rId41"/>
    <p:sldId id="271" r:id="rId42"/>
    <p:sldId id="284" r:id="rId43"/>
    <p:sldId id="285" r:id="rId44"/>
    <p:sldId id="286" r:id="rId45"/>
    <p:sldId id="288" r:id="rId46"/>
    <p:sldId id="290" r:id="rId47"/>
    <p:sldId id="292" r:id="rId48"/>
    <p:sldId id="316" r:id="rId49"/>
    <p:sldId id="317" r:id="rId50"/>
    <p:sldId id="318" r:id="rId51"/>
    <p:sldId id="319" r:id="rId52"/>
    <p:sldId id="321" r:id="rId53"/>
    <p:sldId id="322" r:id="rId54"/>
    <p:sldId id="323" r:id="rId55"/>
    <p:sldId id="324" r:id="rId56"/>
    <p:sldId id="325" r:id="rId57"/>
    <p:sldId id="327" r:id="rId58"/>
    <p:sldId id="326" r:id="rId59"/>
    <p:sldId id="32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1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1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55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0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5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77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19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1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93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912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6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FE6BE-F7AC-4291-8193-CACE8E7A438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5D097-828D-4599-BDBE-CD8F4593F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turn the volume on!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726547" y="5740148"/>
            <a:ext cx="65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1.</a:t>
            </a:r>
            <a:endParaRPr lang="en-GB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4804893" y="2457021"/>
            <a:ext cx="65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2.</a:t>
            </a:r>
            <a:endParaRPr lang="en-GB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9331" t="53095" r="10180" b="-682"/>
          <a:stretch/>
        </p:blipFill>
        <p:spPr>
          <a:xfrm>
            <a:off x="5383369" y="1546957"/>
            <a:ext cx="1950870" cy="497619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679583" y="5892083"/>
            <a:ext cx="1081825" cy="6697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555087" y="2537669"/>
            <a:ext cx="1081825" cy="6697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1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seat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45420" y="3527649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5539563" y="3755050"/>
            <a:ext cx="1233376" cy="227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357730" y="3527649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9687059" y="4527170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42" x="1054100" y="4919663"/>
          <p14:tracePt t="3412" x="1062038" y="4919663"/>
          <p14:tracePt t="3426" x="1089025" y="4919663"/>
          <p14:tracePt t="3436" x="1125538" y="4911725"/>
          <p14:tracePt t="3448" x="1214438" y="4867275"/>
          <p14:tracePt t="3461" x="1401763" y="4776788"/>
          <p14:tracePt t="3475" x="1697038" y="4633913"/>
          <p14:tracePt t="3491" x="2044700" y="4500563"/>
          <p14:tracePt t="3508" x="2419350" y="4375150"/>
          <p14:tracePt t="3525" x="3205163" y="4170363"/>
          <p14:tracePt t="3541" x="3598863" y="4071938"/>
          <p14:tracePt t="3559" x="4160838" y="3965575"/>
          <p14:tracePt t="3575" x="4367213" y="3938588"/>
          <p14:tracePt t="3592" x="4537075" y="3902075"/>
          <p14:tracePt t="3609" x="4867275" y="3857625"/>
          <p14:tracePt t="3625" x="4991100" y="3830638"/>
          <p14:tracePt t="3642" x="5099050" y="3803650"/>
          <p14:tracePt t="3658" x="5259388" y="3786188"/>
          <p14:tracePt t="3675" x="5313363" y="3776663"/>
          <p14:tracePt t="3692" x="5330825" y="3768725"/>
          <p14:tracePt t="3709" x="5348288" y="3768725"/>
          <p14:tracePt t="3880" x="5348288" y="3776663"/>
          <p14:tracePt t="3891" x="5348288" y="3786188"/>
          <p14:tracePt t="3903" x="5348288" y="3803650"/>
          <p14:tracePt t="3915" x="5348288" y="3848100"/>
          <p14:tracePt t="3928" x="5340350" y="3911600"/>
          <p14:tracePt t="3943" x="5322888" y="3983038"/>
          <p14:tracePt t="3959" x="5286375" y="4062413"/>
          <p14:tracePt t="3976" x="5251450" y="4116388"/>
          <p14:tracePt t="3993" x="5180013" y="4179888"/>
          <p14:tracePt t="4009" x="5133975" y="4179888"/>
          <p14:tracePt t="4027" x="5081588" y="4187825"/>
          <p14:tracePt t="4043" x="5054600" y="4187825"/>
          <p14:tracePt t="4060" x="5018088" y="4187825"/>
          <p14:tracePt t="4077" x="4946650" y="4187825"/>
          <p14:tracePt t="4093" x="4919663" y="4179888"/>
          <p14:tracePt t="4110" x="4902200" y="4170363"/>
          <p14:tracePt t="4127" x="4894263" y="4160838"/>
          <p14:tracePt t="4143" x="4894263" y="4152900"/>
          <p14:tracePt t="4272" x="4884738" y="4152900"/>
          <p14:tracePt t="4296" x="4867275" y="4152900"/>
          <p14:tracePt t="4321" x="4857750" y="4152900"/>
          <p14:tracePt t="4358" x="4848225" y="4152900"/>
          <p14:tracePt t="4959" x="4867275" y="4152900"/>
          <p14:tracePt t="4972" x="4902200" y="4152900"/>
          <p14:tracePt t="4985" x="4965700" y="4152900"/>
          <p14:tracePt t="4998" x="5045075" y="4143375"/>
          <p14:tracePt t="5012" x="5160963" y="4116388"/>
          <p14:tracePt t="5029" x="5286375" y="4108450"/>
          <p14:tracePt t="5046" x="5411788" y="4108450"/>
          <p14:tracePt t="5062" x="5626100" y="4098925"/>
          <p14:tracePt t="5079" x="5715000" y="4098925"/>
          <p14:tracePt t="5098" x="5830888" y="4098925"/>
          <p14:tracePt t="5113" x="5884863" y="4098925"/>
          <p14:tracePt t="5129" x="5919788" y="4098925"/>
          <p14:tracePt t="5147" x="5973763" y="4108450"/>
          <p14:tracePt t="5163" x="5991225" y="4116388"/>
          <p14:tracePt t="5179" x="6000750" y="4116388"/>
          <p14:tracePt t="5196" x="6018213" y="4116388"/>
          <p14:tracePt t="5218" x="6027738" y="4116388"/>
          <p14:tracePt t="6115" x="6037263" y="4116388"/>
          <p14:tracePt t="6128" x="6062663" y="4116388"/>
          <p14:tracePt t="6140" x="6099175" y="4116388"/>
          <p14:tracePt t="6152" x="6153150" y="4116388"/>
          <p14:tracePt t="6168" x="6232525" y="4116388"/>
          <p14:tracePt t="6183" x="6330950" y="4116388"/>
          <p14:tracePt t="6199" x="6446838" y="4098925"/>
          <p14:tracePt t="6216" x="6680200" y="4054475"/>
          <p14:tracePt t="6233" x="6777038" y="4054475"/>
          <p14:tracePt t="6250" x="6946900" y="4044950"/>
          <p14:tracePt t="6266" x="7037388" y="4054475"/>
          <p14:tracePt t="6282" x="7089775" y="4071938"/>
          <p14:tracePt t="6301" x="7180263" y="4108450"/>
          <p14:tracePt t="6316" x="7205663" y="4116388"/>
          <p14:tracePt t="6333" x="7232650" y="4125913"/>
          <p14:tracePt t="6350" x="7259638" y="4125913"/>
          <p14:tracePt t="6366" x="7286625" y="4133850"/>
          <p14:tracePt t="6383" x="7304088" y="4143375"/>
          <p14:tracePt t="6399" x="7323138" y="4152900"/>
          <p14:tracePt t="6416" x="7340600" y="4152900"/>
          <p14:tracePt t="6433" x="7358063" y="4152900"/>
          <p14:tracePt t="6450" x="7385050" y="4152900"/>
          <p14:tracePt t="6466" x="7402513" y="4152900"/>
          <p14:tracePt t="6484" x="7412038" y="4152900"/>
          <p14:tracePt t="6485" x="7429500" y="4152900"/>
          <p14:tracePt t="6500" x="7456488" y="4143375"/>
          <p14:tracePt t="6516" x="7483475" y="4133850"/>
          <p14:tracePt t="6534" x="7545388" y="4133850"/>
          <p14:tracePt t="6550" x="7572375" y="4125913"/>
          <p14:tracePt t="6567" x="7599363" y="4116388"/>
          <p14:tracePt t="6585" x="7653338" y="4108450"/>
          <p14:tracePt t="6600" x="7680325" y="4108450"/>
          <p14:tracePt t="6617" x="7697788" y="4108450"/>
          <p14:tracePt t="6634" x="7724775" y="4108450"/>
          <p14:tracePt t="6650" x="7732713" y="4108450"/>
          <p14:tracePt t="6667" x="7742238" y="4108450"/>
          <p14:tracePt t="7466" x="7759700" y="4108450"/>
          <p14:tracePt t="7478" x="7823200" y="4116388"/>
          <p14:tracePt t="7491" x="7894638" y="4143375"/>
          <p14:tracePt t="7504" x="8001000" y="4187825"/>
          <p14:tracePt t="7519" x="8126413" y="4232275"/>
          <p14:tracePt t="7536" x="8286750" y="4303713"/>
          <p14:tracePt t="7553" x="8724900" y="4473575"/>
          <p14:tracePt t="7569" x="8966200" y="4589463"/>
          <p14:tracePt t="7587" x="9170988" y="4679950"/>
          <p14:tracePt t="7603" x="9412288" y="4759325"/>
          <p14:tracePt t="7620" x="9528175" y="4786313"/>
          <p14:tracePt t="7636" x="9626600" y="4840288"/>
          <p14:tracePt t="7653" x="9796463" y="4929188"/>
          <p14:tracePt t="7670" x="9858375" y="4965700"/>
          <p14:tracePt t="7687" x="9902825" y="4991100"/>
          <p14:tracePt t="7688" x="9929813" y="5010150"/>
          <p14:tracePt t="7703" x="9956800" y="5018088"/>
          <p14:tracePt t="7720" x="9966325" y="5027613"/>
          <p14:tracePt t="7738" x="10001250" y="5045075"/>
          <p14:tracePt t="7753" x="10018713" y="5054600"/>
          <p14:tracePt t="7770" x="10063163" y="5089525"/>
          <p14:tracePt t="7788" x="10134600" y="5143500"/>
          <p14:tracePt t="7803" x="10180638" y="5170488"/>
          <p14:tracePt t="7820" x="10198100" y="5187950"/>
          <p14:tracePt t="7837" x="10252075" y="5224463"/>
          <p14:tracePt t="7854" x="10287000" y="5241925"/>
          <p14:tracePt t="7871" x="10375900" y="5295900"/>
          <p14:tracePt t="7887" x="10402888" y="5303838"/>
          <p14:tracePt t="7904" x="10420350" y="5303838"/>
          <p14:tracePt t="7921" x="10429875" y="5313363"/>
          <p14:tracePt t="7922" x="10439400" y="5313363"/>
          <p14:tracePt t="7945" x="10447338" y="5313363"/>
          <p14:tracePt t="7973" x="10456863" y="5313363"/>
          <p14:tracePt t="8008" x="10456863" y="5303838"/>
          <p14:tracePt t="11104" x="10447338" y="5303838"/>
          <p14:tracePt t="11116" x="10412413" y="5303838"/>
          <p14:tracePt t="11130" x="10348913" y="5286375"/>
          <p14:tracePt t="11141" x="10269538" y="5268913"/>
          <p14:tracePt t="11153" x="10126663" y="5224463"/>
          <p14:tracePt t="11165" x="9902825" y="5170488"/>
          <p14:tracePt t="11180" x="9609138" y="5108575"/>
          <p14:tracePt t="11196" x="9197975" y="5037138"/>
          <p14:tracePt t="11213" x="8697913" y="5000625"/>
          <p14:tracePt t="11230" x="7634288" y="4983163"/>
          <p14:tracePt t="11246" x="7134225" y="4983163"/>
          <p14:tracePt t="11263" x="6715125" y="4983163"/>
          <p14:tracePt t="11280" x="6045200" y="4911725"/>
          <p14:tracePt t="11297" x="5803900" y="4848225"/>
          <p14:tracePt t="11314" x="5518150" y="4759325"/>
          <p14:tracePt t="11330" x="5438775" y="4724400"/>
          <p14:tracePt t="11347" x="5384800" y="4705350"/>
          <p14:tracePt t="11521" x="5375275" y="4705350"/>
          <p14:tracePt t="11534" x="5348288" y="4705350"/>
          <p14:tracePt t="11548" x="5303838" y="4705350"/>
          <p14:tracePt t="11559" x="5232400" y="4687888"/>
          <p14:tracePt t="11572" x="5170488" y="4670425"/>
          <p14:tracePt t="11584" x="5116513" y="4625975"/>
          <p14:tracePt t="11597" x="5062538" y="4581525"/>
          <p14:tracePt t="11614" x="5018088" y="4527550"/>
          <p14:tracePt t="11631" x="4983163" y="4483100"/>
          <p14:tracePt t="11648" x="4929188" y="4384675"/>
          <p14:tracePt t="11664" x="4911725" y="4367213"/>
          <p14:tracePt t="11681" x="4911725" y="4348163"/>
          <p14:tracePt t="11683" x="4902200" y="4348163"/>
          <p14:tracePt t="11818" x="4894263" y="4322763"/>
          <p14:tracePt t="11832" x="4884738" y="4295775"/>
          <p14:tracePt t="11842" x="4867275" y="4259263"/>
          <p14:tracePt t="11855" x="4848225" y="4241800"/>
          <p14:tracePt t="11868" x="4813300" y="4205288"/>
          <p14:tracePt t="11881" x="4786313" y="4187825"/>
          <p14:tracePt t="11898" x="4768850" y="4170363"/>
          <p14:tracePt t="11916" x="4741863" y="4143375"/>
          <p14:tracePt t="13021" x="4768850" y="4143375"/>
          <p14:tracePt t="13035" x="4822825" y="4143375"/>
          <p14:tracePt t="13046" x="4884738" y="4143375"/>
          <p14:tracePt t="13058" x="4973638" y="4143375"/>
          <p14:tracePt t="13071" x="5081588" y="4143375"/>
          <p14:tracePt t="13085" x="5232400" y="4143375"/>
          <p14:tracePt t="13102" x="5411788" y="4143375"/>
          <p14:tracePt t="13118" x="5616575" y="4152900"/>
          <p14:tracePt t="13135" x="5875338" y="4152900"/>
          <p14:tracePt t="13152" x="5956300" y="4152900"/>
          <p14:tracePt t="13169" x="5991225" y="4152900"/>
          <p14:tracePt t="13185" x="6027738" y="4152900"/>
          <p14:tracePt t="13202" x="6037263" y="4152900"/>
          <p14:tracePt t="14128" x="6054725" y="4152900"/>
          <p14:tracePt t="14139" x="6089650" y="4152900"/>
          <p14:tracePt t="14152" x="6170613" y="4152900"/>
          <p14:tracePt t="14167" x="6286500" y="4152900"/>
          <p14:tracePt t="14176" x="6456363" y="4143375"/>
          <p14:tracePt t="14190" x="6661150" y="4133850"/>
          <p14:tracePt t="14205" x="6894513" y="4116388"/>
          <p14:tracePt t="14221" x="7072313" y="4116388"/>
          <p14:tracePt t="14239" x="7296150" y="4116388"/>
          <p14:tracePt t="14255" x="7358063" y="4116388"/>
          <p14:tracePt t="14272" x="7419975" y="4116388"/>
          <p14:tracePt t="14289" x="7483475" y="4133850"/>
          <p14:tracePt t="14305" x="7500938" y="4143375"/>
          <p14:tracePt t="14322" x="7510463" y="4160838"/>
          <p14:tracePt t="14339" x="7554913" y="4179888"/>
          <p14:tracePt t="14355" x="7572375" y="4187825"/>
          <p14:tracePt t="14372" x="7581900" y="4187825"/>
          <p14:tracePt t="14390" x="7589838" y="4187825"/>
          <p14:tracePt t="14438" x="7608888" y="4187825"/>
          <p14:tracePt t="14450" x="7616825" y="4187825"/>
          <p14:tracePt t="14461" x="7643813" y="4187825"/>
          <p14:tracePt t="14484" x="7653338" y="4187825"/>
          <p14:tracePt t="14558" x="7653338" y="4197350"/>
          <p14:tracePt t="15208" x="7670800" y="4197350"/>
          <p14:tracePt t="15221" x="7688263" y="4205288"/>
          <p14:tracePt t="15233" x="7715250" y="4205288"/>
          <p14:tracePt t="15246" x="7759700" y="4224338"/>
          <p14:tracePt t="15260" x="7823200" y="4251325"/>
          <p14:tracePt t="15274" x="7920038" y="4286250"/>
          <p14:tracePt t="15291" x="8037513" y="4330700"/>
          <p14:tracePt t="15310" x="8286750" y="4456113"/>
          <p14:tracePt t="15324" x="8375650" y="4500563"/>
          <p14:tracePt t="15341" x="8429625" y="4537075"/>
          <p14:tracePt t="15358" x="8491538" y="4581525"/>
          <p14:tracePt t="15375" x="8510588" y="4589463"/>
          <p14:tracePt t="15392" x="8545513" y="4616450"/>
          <p14:tracePt t="15408" x="8589963" y="4652963"/>
          <p14:tracePt t="15425" x="8634413" y="4679950"/>
          <p14:tracePt t="15441" x="8688388" y="4714875"/>
          <p14:tracePt t="15458" x="8840788" y="4822825"/>
          <p14:tracePt t="15475" x="8939213" y="4894263"/>
          <p14:tracePt t="15493" x="9205913" y="5081588"/>
          <p14:tracePt t="15508" x="9394825" y="5160963"/>
          <p14:tracePt t="15525" x="9555163" y="5224463"/>
          <p14:tracePt t="15542" x="9875838" y="5322888"/>
          <p14:tracePt t="15558" x="10001250" y="5340350"/>
          <p14:tracePt t="15575" x="10126663" y="5348288"/>
          <p14:tracePt t="15592" x="10358438" y="5402263"/>
          <p14:tracePt t="15609" x="10474325" y="5429250"/>
          <p14:tracePt t="15625" x="10563225" y="5483225"/>
          <p14:tracePt t="15642" x="10698163" y="5562600"/>
          <p14:tracePt t="15659" x="10725150" y="5581650"/>
          <p14:tracePt t="15676" x="10742613" y="5589588"/>
          <p14:tracePt t="18342" x="10671175" y="5554663"/>
          <p14:tracePt t="18355" x="10599738" y="5518150"/>
          <p14:tracePt t="18367" x="10510838" y="5483225"/>
          <p14:tracePt t="18379" x="10375900" y="5429250"/>
          <p14:tracePt t="18391" x="10171113" y="5357813"/>
          <p14:tracePt t="18403" x="9902825" y="5295900"/>
          <p14:tracePt t="18417" x="9572625" y="5268913"/>
          <p14:tracePt t="18433" x="9197975" y="5232400"/>
          <p14:tracePt t="18450" x="8751888" y="5232400"/>
          <p14:tracePt t="18467" x="7786688" y="5232400"/>
          <p14:tracePt t="18484" x="7242175" y="5232400"/>
          <p14:tracePt t="18502" x="6323013" y="5241925"/>
          <p14:tracePt t="18520" x="5946775" y="5241925"/>
          <p14:tracePt t="18533" x="5661025" y="5205413"/>
          <p14:tracePt t="18550" x="5438775" y="5133975"/>
          <p14:tracePt t="18567" x="5214938" y="5000625"/>
          <p14:tracePt t="18584" x="5180013" y="4938713"/>
          <p14:tracePt t="18759" x="5160963" y="4938713"/>
          <p14:tracePt t="18771" x="5143500" y="4938713"/>
          <p14:tracePt t="18785" x="5116513" y="4919663"/>
          <p14:tracePt t="18797" x="5099050" y="4911725"/>
          <p14:tracePt t="18809" x="5062538" y="4875213"/>
          <p14:tracePt t="18821" x="5037138" y="4840288"/>
          <p14:tracePt t="18835" x="5000625" y="4776788"/>
          <p14:tracePt t="18851" x="4973638" y="4724400"/>
          <p14:tracePt t="18868" x="4946650" y="4652963"/>
          <p14:tracePt t="18884" x="4867275" y="4491038"/>
          <p14:tracePt t="18901" x="4830763" y="4429125"/>
          <p14:tracePt t="18918" x="4803775" y="4375150"/>
          <p14:tracePt t="18935" x="4776788" y="4303713"/>
          <p14:tracePt t="18956" x="4776788" y="4286250"/>
          <p14:tracePt t="18981" x="4776788" y="4276725"/>
          <p14:tracePt t="18993" x="4776788" y="4268788"/>
          <p14:tracePt t="19042" x="4776788" y="4259263"/>
          <p14:tracePt t="19055" x="4776788" y="4232275"/>
          <p14:tracePt t="19066" x="4776788" y="4205288"/>
          <p14:tracePt t="19079" x="4776788" y="4187825"/>
          <p14:tracePt t="19091" x="4776788" y="4160838"/>
          <p14:tracePt t="19104" x="4768850" y="4143375"/>
          <p14:tracePt t="19118" x="4759325" y="4125913"/>
          <p14:tracePt t="19141" x="4751388" y="4116388"/>
          <p14:tracePt t="20186" x="4776788" y="4116388"/>
          <p14:tracePt t="20199" x="4813300" y="4116388"/>
          <p14:tracePt t="20210" x="4867275" y="4116388"/>
          <p14:tracePt t="20223" x="4938713" y="4116388"/>
          <p14:tracePt t="20238" x="5027613" y="4116388"/>
          <p14:tracePt t="20255" x="5126038" y="4116388"/>
          <p14:tracePt t="20273" x="5375275" y="4116388"/>
          <p14:tracePt t="20288" x="5510213" y="4116388"/>
          <p14:tracePt t="20306" x="5616575" y="4116388"/>
          <p14:tracePt t="20322" x="5751513" y="4116388"/>
          <p14:tracePt t="20338" x="5776913" y="4116388"/>
          <p14:tracePt t="20355" x="5795963" y="4116388"/>
          <p14:tracePt t="20372" x="5813425" y="4116388"/>
          <p14:tracePt t="20407" x="5822950" y="4116388"/>
          <p14:tracePt t="20480" x="5840413" y="4116388"/>
          <p14:tracePt t="20493" x="5857875" y="4116388"/>
          <p14:tracePt t="20506" x="5867400" y="4116388"/>
          <p14:tracePt t="20519" x="5875338" y="4125913"/>
          <p14:tracePt t="20542" x="5894388" y="4125913"/>
          <p14:tracePt t="20556" x="5894388" y="4133850"/>
          <p14:tracePt t="20579" x="5902325" y="4133850"/>
          <p14:tracePt t="20604" x="5902325" y="4143375"/>
          <p14:tracePt t="20628" x="5911850" y="4143375"/>
          <p14:tracePt t="20641" x="5911850" y="4152900"/>
          <p14:tracePt t="21205" x="5919788" y="4152900"/>
          <p14:tracePt t="21218" x="5956300" y="4152900"/>
          <p14:tracePt t="21230" x="6018213" y="4152900"/>
          <p14:tracePt t="21243" x="6116638" y="4133850"/>
          <p14:tracePt t="21258" x="6242050" y="4125913"/>
          <p14:tracePt t="21275" x="6394450" y="4116388"/>
          <p14:tracePt t="21293" x="6715125" y="4116388"/>
          <p14:tracePt t="21308" x="6867525" y="4116388"/>
          <p14:tracePt t="21325" x="7000875" y="4116388"/>
          <p14:tracePt t="21342" x="7224713" y="4116388"/>
          <p14:tracePt t="21358" x="7304088" y="4116388"/>
          <p14:tracePt t="21375" x="7385050" y="4125913"/>
          <p14:tracePt t="21392" x="7456488" y="4133850"/>
          <p14:tracePt t="21408" x="7473950" y="4133850"/>
          <p14:tracePt t="21425" x="7500938" y="4133850"/>
          <p14:tracePt t="21442" x="7510463" y="4133850"/>
          <p14:tracePt t="21562" x="7527925" y="4133850"/>
          <p14:tracePt t="21574" x="7545388" y="4133850"/>
          <p14:tracePt t="21586" x="7554913" y="4133850"/>
          <p14:tracePt t="21598" x="7562850" y="4133850"/>
          <p14:tracePt t="21637" x="7572375" y="4133850"/>
          <p14:tracePt t="22262" x="7581900" y="4133850"/>
          <p14:tracePt t="22275" x="7599363" y="4133850"/>
          <p14:tracePt t="22287" x="7634288" y="4143375"/>
          <p14:tracePt t="22299" x="7688263" y="4152900"/>
          <p14:tracePt t="22313" x="7769225" y="4170363"/>
          <p14:tracePt t="22327" x="7867650" y="4197350"/>
          <p14:tracePt t="22345" x="7966075" y="4241800"/>
          <p14:tracePt t="22362" x="8224838" y="4375150"/>
          <p14:tracePt t="22378" x="8331200" y="4429125"/>
          <p14:tracePt t="22394" x="8439150" y="4483100"/>
          <p14:tracePt t="22411" x="8634413" y="4616450"/>
          <p14:tracePt t="22428" x="8732838" y="4687888"/>
          <p14:tracePt t="22444" x="8840788" y="4759325"/>
          <p14:tracePt t="22465" x="9045575" y="4875213"/>
          <p14:tracePt t="22478" x="9117013" y="4911725"/>
          <p14:tracePt t="22495" x="9205913" y="4938713"/>
          <p14:tracePt t="22512" x="9412288" y="5010150"/>
          <p14:tracePt t="22528" x="9483725" y="5045075"/>
          <p14:tracePt t="22546" x="9617075" y="5099050"/>
          <p14:tracePt t="22562" x="9661525" y="5126038"/>
          <p14:tracePt t="22578" x="9680575" y="5133975"/>
          <p14:tracePt t="22596" x="9715500" y="5133975"/>
          <p14:tracePt t="22612" x="9759950" y="5126038"/>
          <p14:tracePt t="22628" x="9813925" y="5099050"/>
          <p14:tracePt t="22645" x="9939338" y="5072063"/>
          <p14:tracePt t="22662" x="10001250" y="5072063"/>
          <p14:tracePt t="22678" x="10045700" y="5072063"/>
          <p14:tracePt t="22696" x="10161588" y="5072063"/>
          <p14:tracePt t="22712" x="10206038" y="5072063"/>
          <p14:tracePt t="22729" x="10269538" y="5072063"/>
          <p14:tracePt t="22745" x="10375900" y="5108575"/>
          <p14:tracePt t="22762" x="10439400" y="5116513"/>
          <p14:tracePt t="22779" x="10545763" y="5126038"/>
          <p14:tracePt t="22795" x="10572750" y="5116513"/>
          <p14:tracePt t="25520" x="10563225" y="5116513"/>
          <p14:tracePt t="25531" x="10528300" y="5116513"/>
          <p14:tracePt t="25543" x="10439400" y="5099050"/>
          <p14:tracePt t="25556" x="10313988" y="5089525"/>
          <p14:tracePt t="25570" x="10099675" y="5089525"/>
          <p14:tracePt t="25586" x="9671050" y="5089525"/>
          <p14:tracePt t="25603" x="9153525" y="5116513"/>
          <p14:tracePt t="25621" x="7840663" y="5286375"/>
          <p14:tracePt t="25637" x="7153275" y="5446713"/>
          <p14:tracePt t="25654" x="6518275" y="5562600"/>
          <p14:tracePt t="25670" x="5599113" y="5741988"/>
          <p14:tracePt t="25687" x="5357813" y="5786438"/>
          <p14:tracePt t="25704" x="5160963" y="5803900"/>
          <p14:tracePt t="25720" x="5133975" y="5803900"/>
          <p14:tracePt t="25737" x="5116513" y="5803900"/>
          <p14:tracePt t="2697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scream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44463" y="3543617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5539563" y="3755050"/>
            <a:ext cx="1233376" cy="227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357730" y="3527649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774563" y="3543617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359354" y="3527649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9390845" y="3883226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57" x="1027113" y="4929188"/>
          <p14:tracePt t="5691" x="1071563" y="4929188"/>
          <p14:tracePt t="5702" x="1143000" y="4875213"/>
          <p14:tracePt t="5716" x="1258888" y="4813300"/>
          <p14:tracePt t="5727" x="1482725" y="4697413"/>
          <p14:tracePt t="5740" x="1731963" y="4589463"/>
          <p14:tracePt t="5754" x="2044700" y="4465638"/>
          <p14:tracePt t="5770" x="2374900" y="4313238"/>
          <p14:tracePt t="5787" x="2732088" y="4179888"/>
          <p14:tracePt t="5804" x="3295650" y="3938588"/>
          <p14:tracePt t="5821" x="3500438" y="3857625"/>
          <p14:tracePt t="5838" x="3652838" y="3813175"/>
          <p14:tracePt t="5839" x="3768725" y="3776663"/>
          <p14:tracePt t="5854" x="3875088" y="3751263"/>
          <p14:tracePt t="5871" x="3973513" y="3741738"/>
          <p14:tracePt t="5888" x="4116388" y="3724275"/>
          <p14:tracePt t="5904" x="4152900" y="3724275"/>
          <p14:tracePt t="5921" x="4179888" y="3724275"/>
          <p14:tracePt t="5938" x="4214813" y="3724275"/>
          <p14:tracePt t="5954" x="4214813" y="3732213"/>
          <p14:tracePt t="5986" x="4224338" y="3741738"/>
          <p14:tracePt t="6010" x="4232275" y="3751263"/>
          <p14:tracePt t="6023" x="4251325" y="3776663"/>
          <p14:tracePt t="6035" x="4268788" y="3795713"/>
          <p14:tracePt t="6047" x="4276725" y="3813175"/>
          <p14:tracePt t="6059" x="4303713" y="3830638"/>
          <p14:tracePt t="6073" x="4313238" y="3840163"/>
          <p14:tracePt t="6088" x="4330700" y="3857625"/>
          <p14:tracePt t="6110" x="4340225" y="3857625"/>
          <p14:tracePt t="6122" x="4340225" y="3867150"/>
          <p14:tracePt t="6138" x="4340225" y="3875088"/>
          <p14:tracePt t="6155" x="4340225" y="3884613"/>
          <p14:tracePt t="6173" x="4340225" y="3894138"/>
          <p14:tracePt t="6189" x="4340225" y="3902075"/>
          <p14:tracePt t="6205" x="4330700" y="3919538"/>
          <p14:tracePt t="6222" x="4295775" y="3973513"/>
          <p14:tracePt t="6239" x="4276725" y="4010025"/>
          <p14:tracePt t="6255" x="4259263" y="4037013"/>
          <p14:tracePt t="6272" x="4241800" y="4054475"/>
          <p14:tracePt t="6289" x="4232275" y="4062413"/>
          <p14:tracePt t="6306" x="4214813" y="4062413"/>
          <p14:tracePt t="6322" x="4197350" y="4062413"/>
          <p14:tracePt t="6339" x="4179888" y="4062413"/>
          <p14:tracePt t="6356" x="4152900" y="4062413"/>
          <p14:tracePt t="6372" x="4133850" y="4062413"/>
          <p14:tracePt t="6389" x="4098925" y="4062413"/>
          <p14:tracePt t="6406" x="4054475" y="4062413"/>
          <p14:tracePt t="6422" x="4044950" y="4071938"/>
          <p14:tracePt t="6440" x="4037013" y="4071938"/>
          <p14:tracePt t="6466" x="4027488" y="4071938"/>
          <p14:tracePt t="6649" x="4027488" y="4081463"/>
          <p14:tracePt t="7276" x="4054475" y="4081463"/>
          <p14:tracePt t="7289" x="4081463" y="4081463"/>
          <p14:tracePt t="7300" x="4116388" y="4081463"/>
          <p14:tracePt t="7312" x="4160838" y="4081463"/>
          <p14:tracePt t="7325" x="4197350" y="4081463"/>
          <p14:tracePt t="7341" x="4232275" y="4081463"/>
          <p14:tracePt t="7358" x="4268788" y="4081463"/>
          <p14:tracePt t="7375" x="4322763" y="4081463"/>
          <p14:tracePt t="7392" x="4348163" y="4081463"/>
          <p14:tracePt t="7408" x="4367213" y="4081463"/>
          <p14:tracePt t="7425" x="4402138" y="4081463"/>
          <p14:tracePt t="7442" x="4419600" y="4081463"/>
          <p14:tracePt t="7460" x="4446588" y="4081463"/>
          <p14:tracePt t="7475" x="4473575" y="4089400"/>
          <p14:tracePt t="7492" x="4483100" y="4089400"/>
          <p14:tracePt t="7511" x="4491038" y="4089400"/>
          <p14:tracePt t="7525" x="4500563" y="4089400"/>
          <p14:tracePt t="7656" x="4510088" y="4089400"/>
          <p14:tracePt t="7669" x="4518025" y="4089400"/>
          <p14:tracePt t="7681" x="4527550" y="4089400"/>
          <p14:tracePt t="7694" x="4545013" y="4089400"/>
          <p14:tracePt t="7718" x="4554538" y="4089400"/>
          <p14:tracePt t="7730" x="4562475" y="4089400"/>
          <p14:tracePt t="7744" x="4572000" y="4089400"/>
          <p14:tracePt t="7760" x="4581525" y="4089400"/>
          <p14:tracePt t="7776" x="4589463" y="4089400"/>
          <p14:tracePt t="7793" x="4608513" y="4089400"/>
          <p14:tracePt t="7810" x="4616450" y="4089400"/>
          <p14:tracePt t="7829" x="4625975" y="4089400"/>
          <p14:tracePt t="8369" x="4633913" y="4089400"/>
          <p14:tracePt t="8381" x="4643438" y="4089400"/>
          <p14:tracePt t="8394" x="4670425" y="4089400"/>
          <p14:tracePt t="8406" x="4687888" y="4089400"/>
          <p14:tracePt t="8419" x="4705350" y="4089400"/>
          <p14:tracePt t="8431" x="4724400" y="4089400"/>
          <p14:tracePt t="8445" x="4751388" y="4089400"/>
          <p14:tracePt t="8461" x="4776788" y="4089400"/>
          <p14:tracePt t="8478" x="4813300" y="4089400"/>
          <p14:tracePt t="8495" x="4894263" y="4089400"/>
          <p14:tracePt t="8512" x="4929188" y="4089400"/>
          <p14:tracePt t="8529" x="5000625" y="4089400"/>
          <p14:tracePt t="8545" x="5018088" y="4089400"/>
          <p14:tracePt t="8562" x="5045075" y="4081463"/>
          <p14:tracePt t="8579" x="5089525" y="4081463"/>
          <p14:tracePt t="8595" x="5108575" y="4081463"/>
          <p14:tracePt t="8612" x="5126038" y="4081463"/>
          <p14:tracePt t="8629" x="5143500" y="4081463"/>
          <p14:tracePt t="8652" x="5153025" y="4081463"/>
          <p14:tracePt t="8689" x="5160963" y="4081463"/>
          <p14:tracePt t="8714" x="5170488" y="4081463"/>
          <p14:tracePt t="8738" x="5180013" y="4081463"/>
          <p14:tracePt t="9439" x="5187950" y="4081463"/>
          <p14:tracePt t="9450" x="5214938" y="4081463"/>
          <p14:tracePt t="9463" x="5241925" y="4081463"/>
          <p14:tracePt t="9476" x="5276850" y="4081463"/>
          <p14:tracePt t="9488" x="5330825" y="4081463"/>
          <p14:tracePt t="9500" x="5384800" y="4081463"/>
          <p14:tracePt t="9514" x="5446713" y="4071938"/>
          <p14:tracePt t="9531" x="5537200" y="4071938"/>
          <p14:tracePt t="9548" x="5626100" y="4071938"/>
          <p14:tracePt t="9564" x="5830888" y="4071938"/>
          <p14:tracePt t="9581" x="5919788" y="4098925"/>
          <p14:tracePt t="9598" x="6000750" y="4116388"/>
          <p14:tracePt t="9615" x="6108700" y="4143375"/>
          <p14:tracePt t="9631" x="6134100" y="4152900"/>
          <p14:tracePt t="9648" x="6153150" y="4152900"/>
          <p14:tracePt t="9665" x="6161088" y="4152900"/>
          <p14:tracePt t="10605" x="6180138" y="4152900"/>
          <p14:tracePt t="10618" x="6197600" y="4152900"/>
          <p14:tracePt t="10630" x="6242050" y="4143375"/>
          <p14:tracePt t="10642" x="6296025" y="4125913"/>
          <p14:tracePt t="10655" x="6367463" y="4116388"/>
          <p14:tracePt t="10668" x="6446838" y="4098925"/>
          <p14:tracePt t="10684" x="6527800" y="4098925"/>
          <p14:tracePt t="10701" x="6616700" y="4098925"/>
          <p14:tracePt t="10718" x="6796088" y="4098925"/>
          <p14:tracePt t="10734" x="6894513" y="4098925"/>
          <p14:tracePt t="10751" x="7000875" y="4098925"/>
          <p14:tracePt t="10768" x="7188200" y="4125913"/>
          <p14:tracePt t="10785" x="7251700" y="4133850"/>
          <p14:tracePt t="10802" x="7296150" y="4133850"/>
          <p14:tracePt t="10818" x="7358063" y="4133850"/>
          <p14:tracePt t="10835" x="7394575" y="4133850"/>
          <p14:tracePt t="10852" x="7439025" y="4133850"/>
          <p14:tracePt t="10868" x="7446963" y="4143375"/>
          <p14:tracePt t="10885" x="7456488" y="4143375"/>
          <p14:tracePt t="10902" x="7466013" y="4143375"/>
          <p14:tracePt t="10918" x="7473950" y="4143375"/>
          <p14:tracePt t="10935" x="7483475" y="4143375"/>
          <p14:tracePt t="10952" x="7527925" y="4143375"/>
          <p14:tracePt t="10968" x="7545388" y="4133850"/>
          <p14:tracePt t="10986" x="7572375" y="4125913"/>
          <p14:tracePt t="11002" x="7626350" y="4108450"/>
          <p14:tracePt t="11018" x="7634288" y="4108450"/>
          <p14:tracePt t="11036" x="7643813" y="4098925"/>
          <p14:tracePt t="11037" x="7653338" y="4098925"/>
          <p14:tracePt t="11060" x="7661275" y="4098925"/>
          <p14:tracePt t="11699" x="7661275" y="4108450"/>
          <p14:tracePt t="11724" x="7653338" y="4116388"/>
          <p14:tracePt t="11738" x="7608888" y="4133850"/>
          <p14:tracePt t="11748" x="7510463" y="4152900"/>
          <p14:tracePt t="11761" x="7331075" y="4197350"/>
          <p14:tracePt t="11773" x="6991350" y="4276725"/>
          <p14:tracePt t="11788" x="6572250" y="4367213"/>
          <p14:tracePt t="11804" x="6153150" y="4473575"/>
          <p14:tracePt t="11821" x="5768975" y="4554538"/>
          <p14:tracePt t="11837" x="5018088" y="4652963"/>
          <p14:tracePt t="11854" x="4687888" y="4687888"/>
          <p14:tracePt t="11872" x="4456113" y="4714875"/>
          <p14:tracePt t="11888" x="4089400" y="4741863"/>
          <p14:tracePt t="11904" x="3965575" y="4759325"/>
          <p14:tracePt t="11923" x="3751263" y="4803775"/>
          <p14:tracePt t="11938" x="3660775" y="4830763"/>
          <p14:tracePt t="11954" x="3571875" y="4848225"/>
          <p14:tracePt t="11971" x="3465513" y="4867275"/>
          <p14:tracePt t="11988" x="3438525" y="4867275"/>
          <p14:tracePt t="12005" x="3429000" y="4867275"/>
          <p14:tracePt t="12022" x="3419475" y="4867275"/>
          <p14:tracePt t="12068" x="3411538" y="4867275"/>
          <p14:tracePt t="12093" x="3394075" y="4867275"/>
          <p14:tracePt t="12118" x="3384550" y="4867275"/>
          <p14:tracePt t="12130" x="3384550" y="4857750"/>
          <p14:tracePt t="12143" x="3375025" y="4857750"/>
          <p14:tracePt t="12191" x="3375025" y="4848225"/>
          <p14:tracePt t="12216" x="3375025" y="4840288"/>
          <p14:tracePt t="12266" x="3394075" y="4830763"/>
          <p14:tracePt t="12278" x="3411538" y="4822825"/>
          <p14:tracePt t="12290" x="3429000" y="4803775"/>
          <p14:tracePt t="12302" x="3446463" y="4795838"/>
          <p14:tracePt t="12316" x="3482975" y="4786313"/>
          <p14:tracePt t="12330" x="3509963" y="4768850"/>
          <p14:tracePt t="12341" x="3544888" y="4759325"/>
          <p14:tracePt t="12356" x="3598863" y="4751388"/>
          <p14:tracePt t="12372" x="3687763" y="4741863"/>
          <p14:tracePt t="12389" x="3956050" y="4714875"/>
          <p14:tracePt t="12406" x="4187825" y="4697413"/>
          <p14:tracePt t="12422" x="4446588" y="4687888"/>
          <p14:tracePt t="12439" x="5045075" y="4687888"/>
          <p14:tracePt t="12456" x="5394325" y="4687888"/>
          <p14:tracePt t="12473" x="5795963" y="4724400"/>
          <p14:tracePt t="12489" x="6545263" y="4759325"/>
          <p14:tracePt t="12506" x="6823075" y="4759325"/>
          <p14:tracePt t="12523" x="7072313" y="4759325"/>
          <p14:tracePt t="12539" x="7439025" y="4732338"/>
          <p14:tracePt t="12556" x="7608888" y="4705350"/>
          <p14:tracePt t="12573" x="7885113" y="4697413"/>
          <p14:tracePt t="12590" x="7991475" y="4697413"/>
          <p14:tracePt t="12606" x="8081963" y="4687888"/>
          <p14:tracePt t="12623" x="8161338" y="4679950"/>
          <p14:tracePt t="12640" x="8170863" y="4670425"/>
          <p14:tracePt t="12657" x="8180388" y="4660900"/>
          <p14:tracePt t="13530" x="8188325" y="4660900"/>
          <p14:tracePt t="13567" x="8197850" y="4660900"/>
          <p14:tracePt t="13605" x="8205788" y="4660900"/>
          <p14:tracePt t="13616" x="8215313" y="4660900"/>
          <p14:tracePt t="13629" x="8232775" y="4660900"/>
          <p14:tracePt t="13641" x="8242300" y="4660900"/>
          <p14:tracePt t="13665" x="8259763" y="4660900"/>
          <p14:tracePt t="13679" x="8277225" y="4660900"/>
          <p14:tracePt t="13691" x="8296275" y="4660900"/>
          <p14:tracePt t="13703" x="8313738" y="4660900"/>
          <p14:tracePt t="13714" x="8340725" y="4660900"/>
          <p14:tracePt t="13727" x="8367713" y="4670425"/>
          <p14:tracePt t="13743" x="8429625" y="4670425"/>
          <p14:tracePt t="13759" x="8510588" y="4670425"/>
          <p14:tracePt t="13777" x="8751888" y="4670425"/>
          <p14:tracePt t="13793" x="8929688" y="4670425"/>
          <p14:tracePt t="13810" x="9134475" y="4670425"/>
          <p14:tracePt t="13826" x="9447213" y="4670425"/>
          <p14:tracePt t="13843" x="9563100" y="4670425"/>
          <p14:tracePt t="13860" x="9653588" y="4670425"/>
          <p14:tracePt t="13877" x="9823450" y="4670425"/>
          <p14:tracePt t="13893" x="9902825" y="4679950"/>
          <p14:tracePt t="13910" x="9966325" y="4687888"/>
          <p14:tracePt t="13927" x="10072688" y="4705350"/>
          <p14:tracePt t="13943" x="10126663" y="4705350"/>
          <p14:tracePt t="13960" x="10161588" y="4705350"/>
          <p14:tracePt t="13977" x="10198100" y="4705350"/>
          <p14:tracePt t="18925" x="10171113" y="4697413"/>
          <p14:tracePt t="18937" x="10134600" y="4687888"/>
          <p14:tracePt t="18949" x="10072688" y="4670425"/>
          <p14:tracePt t="18962" x="10001250" y="4652963"/>
          <p14:tracePt t="18975" x="9894888" y="4652963"/>
          <p14:tracePt t="18992" x="9680575" y="4670425"/>
          <p14:tracePt t="19008" x="9296400" y="4741863"/>
          <p14:tracePt t="19025" x="8269288" y="4956175"/>
          <p14:tracePt t="19041" x="7715250" y="5037138"/>
          <p14:tracePt t="19058" x="7180263" y="5089525"/>
          <p14:tracePt t="19074" x="6330950" y="5143500"/>
          <p14:tracePt t="19091" x="6010275" y="5143500"/>
          <p14:tracePt t="19108" x="5732463" y="5143500"/>
          <p14:tracePt t="19125" x="5402263" y="5143500"/>
          <p14:tracePt t="19141" x="5268913" y="5143500"/>
          <p14:tracePt t="19158" x="5160963" y="5133975"/>
          <p14:tracePt t="19160" x="5072063" y="5116513"/>
          <p14:tracePt t="19175" x="4991100" y="5089525"/>
          <p14:tracePt t="19192" x="4938713" y="5054600"/>
          <p14:tracePt t="19208" x="4919663" y="5037138"/>
          <p14:tracePt t="19380" x="4902200" y="5037138"/>
          <p14:tracePt t="19393" x="4867275" y="5037138"/>
          <p14:tracePt t="19404" x="4813300" y="5054600"/>
          <p14:tracePt t="19418" x="4741863" y="5062538"/>
          <p14:tracePt t="19429" x="4652963" y="5062538"/>
          <p14:tracePt t="19442" x="4562475" y="5045075"/>
          <p14:tracePt t="19459" x="4473575" y="4991100"/>
          <p14:tracePt t="19476" x="4411663" y="4929188"/>
          <p14:tracePt t="19492" x="4313238" y="4768850"/>
          <p14:tracePt t="19509" x="4286250" y="4705350"/>
          <p14:tracePt t="19526" x="4241800" y="4625975"/>
          <p14:tracePt t="19543" x="4179888" y="4537075"/>
          <p14:tracePt t="19559" x="4152900" y="4500563"/>
          <p14:tracePt t="19576" x="4133850" y="4465638"/>
          <p14:tracePt t="19593" x="4116388" y="4438650"/>
          <p14:tracePt t="19614" x="4116388" y="4429125"/>
          <p14:tracePt t="19638" x="4116388" y="4419600"/>
          <p14:tracePt t="19649" x="4116388" y="4411663"/>
          <p14:tracePt t="19663" x="4116388" y="4402138"/>
          <p14:tracePt t="19676" x="4108450" y="4367213"/>
          <p14:tracePt t="19693" x="4089400" y="4322763"/>
          <p14:tracePt t="19709" x="4071938" y="4295775"/>
          <p14:tracePt t="19726" x="4037013" y="4232275"/>
          <p14:tracePt t="19743" x="4017963" y="4205288"/>
          <p14:tracePt t="19760" x="4010025" y="4197350"/>
          <p14:tracePt t="19776" x="3973513" y="4160838"/>
          <p14:tracePt t="19793" x="3956050" y="4143375"/>
          <p14:tracePt t="19810" x="3938588" y="4116388"/>
          <p14:tracePt t="19826" x="3929063" y="4108450"/>
          <p14:tracePt t="19921" x="3938588" y="4108450"/>
          <p14:tracePt t="19944" x="3946525" y="4108450"/>
          <p14:tracePt t="20498" x="3956050" y="4108450"/>
          <p14:tracePt t="20512" x="3983038" y="4089400"/>
          <p14:tracePt t="20522" x="4010025" y="4081463"/>
          <p14:tracePt t="20535" x="4044950" y="4062413"/>
          <p14:tracePt t="20548" x="4089400" y="4044950"/>
          <p14:tracePt t="20562" x="4152900" y="4037013"/>
          <p14:tracePt t="20579" x="4205288" y="4037013"/>
          <p14:tracePt t="20596" x="4268788" y="4027488"/>
          <p14:tracePt t="20613" x="4375150" y="4017963"/>
          <p14:tracePt t="20629" x="4429125" y="4017963"/>
          <p14:tracePt t="20645" x="4465638" y="4017963"/>
          <p14:tracePt t="20662" x="4527550" y="4017963"/>
          <p14:tracePt t="20679" x="4537075" y="4017963"/>
          <p14:tracePt t="20696" x="4554538" y="4027488"/>
          <p14:tracePt t="20780" x="4554538" y="4037013"/>
          <p14:tracePt t="20854" x="4562475" y="4037013"/>
          <p14:tracePt t="20879" x="4562475" y="4044950"/>
          <p14:tracePt t="20891" x="4572000" y="4044950"/>
          <p14:tracePt t="20916" x="4572000" y="4054475"/>
          <p14:tracePt t="20928" x="4581525" y="4054475"/>
          <p14:tracePt t="20953" x="4589463" y="4062413"/>
          <p14:tracePt t="20977" x="4598988" y="4071938"/>
          <p14:tracePt t="21469" x="4608513" y="4071938"/>
          <p14:tracePt t="21481" x="4625975" y="4071938"/>
          <p14:tracePt t="21493" x="4652963" y="4071938"/>
          <p14:tracePt t="21505" x="4679950" y="4071938"/>
          <p14:tracePt t="21517" x="4705350" y="4071938"/>
          <p14:tracePt t="21531" x="4741863" y="4071938"/>
          <p14:tracePt t="21548" x="4786313" y="4071938"/>
          <p14:tracePt t="21565" x="4822825" y="4071938"/>
          <p14:tracePt t="21582" x="4894263" y="4071938"/>
          <p14:tracePt t="21598" x="4919663" y="4071938"/>
          <p14:tracePt t="21615" x="4938713" y="4071938"/>
          <p14:tracePt t="21632" x="4973638" y="4071938"/>
          <p14:tracePt t="21649" x="4983163" y="4071938"/>
          <p14:tracePt t="21665" x="4991100" y="4071938"/>
          <p14:tracePt t="21682" x="5000625" y="4071938"/>
          <p14:tracePt t="21706" x="5010150" y="4071938"/>
          <p14:tracePt t="22526" x="5037138" y="4071938"/>
          <p14:tracePt t="22538" x="5072063" y="4071938"/>
          <p14:tracePt t="22549" x="5116513" y="4071938"/>
          <p14:tracePt t="22563" x="5160963" y="4071938"/>
          <p14:tracePt t="22574" x="5224463" y="4071938"/>
          <p14:tracePt t="22587" x="5295900" y="4071938"/>
          <p14:tracePt t="22601" x="5367338" y="4071938"/>
          <p14:tracePt t="22618" x="5456238" y="4071938"/>
          <p14:tracePt t="22635" x="5527675" y="4071938"/>
          <p14:tracePt t="22651" x="5653088" y="4081463"/>
          <p14:tracePt t="22668" x="5705475" y="4089400"/>
          <p14:tracePt t="22684" x="5732463" y="4098925"/>
          <p14:tracePt t="22701" x="5768975" y="4108450"/>
          <p14:tracePt t="22718" x="5786438" y="4116388"/>
          <p14:tracePt t="22736" x="5813425" y="4125913"/>
          <p14:tracePt t="22752" x="5822950" y="4125913"/>
          <p14:tracePt t="22768" x="5840413" y="4125913"/>
          <p14:tracePt t="22785" x="5875338" y="4143375"/>
          <p14:tracePt t="22802" x="5884863" y="4152900"/>
          <p14:tracePt t="22818" x="5902325" y="4152900"/>
          <p14:tracePt t="22835" x="5911850" y="4160838"/>
          <p14:tracePt t="22856" x="5919788" y="4170363"/>
          <p14:tracePt t="22870" x="5929313" y="4170363"/>
          <p14:tracePt t="22895" x="5938838" y="4170363"/>
          <p14:tracePt t="22919" x="5938838" y="4179888"/>
          <p14:tracePt t="22931" x="5946775" y="4179888"/>
          <p14:tracePt t="22943" x="5956300" y="4179888"/>
          <p14:tracePt t="22980" x="5965825" y="4179888"/>
          <p14:tracePt t="23631" x="5973763" y="4179888"/>
          <p14:tracePt t="23643" x="5991225" y="4179888"/>
          <p14:tracePt t="23657" x="6045200" y="4160838"/>
          <p14:tracePt t="23668" x="6116638" y="4125913"/>
          <p14:tracePt t="23683" x="6232525" y="4089400"/>
          <p14:tracePt t="23693" x="6357938" y="4062413"/>
          <p14:tracePt t="23706" x="6510338" y="4037013"/>
          <p14:tracePt t="23721" x="6670675" y="4017963"/>
          <p14:tracePt t="23738" x="6804025" y="4010025"/>
          <p14:tracePt t="23754" x="6929438" y="4010025"/>
          <p14:tracePt t="23771" x="7108825" y="4010025"/>
          <p14:tracePt t="23788" x="7180263" y="4010025"/>
          <p14:tracePt t="23805" x="7259638" y="4010025"/>
          <p14:tracePt t="23821" x="7348538" y="4010025"/>
          <p14:tracePt t="23838" x="7385050" y="4010025"/>
          <p14:tracePt t="23854" x="7439025" y="4010025"/>
          <p14:tracePt t="23871" x="7466013" y="4010025"/>
          <p14:tracePt t="23889" x="7483475" y="4010025"/>
          <p14:tracePt t="23905" x="7518400" y="4010025"/>
          <p14:tracePt t="23921" x="7527925" y="4010025"/>
          <p14:tracePt t="23950" x="7537450" y="4010025"/>
          <p14:tracePt t="23975" x="7545388" y="4010025"/>
          <p14:tracePt t="23989" x="7554913" y="4017963"/>
          <p14:tracePt t="24000" x="7562850" y="4017963"/>
          <p14:tracePt t="24012" x="7572375" y="4017963"/>
          <p14:tracePt t="24049" x="7572375" y="4027488"/>
          <p14:tracePt t="24098" x="7581900" y="4027488"/>
          <p14:tracePt t="24676" x="7572375" y="4044950"/>
          <p14:tracePt t="24688" x="7527925" y="4081463"/>
          <p14:tracePt t="24699" x="7446963" y="4133850"/>
          <p14:tracePt t="24712" x="7331075" y="4205288"/>
          <p14:tracePt t="24725" x="7072313" y="4303713"/>
          <p14:tracePt t="24740" x="6724650" y="4419600"/>
          <p14:tracePt t="24757" x="6303963" y="4527550"/>
          <p14:tracePt t="24774" x="5840413" y="4616450"/>
          <p14:tracePt t="24790" x="4956175" y="4687888"/>
          <p14:tracePt t="24807" x="4562475" y="4687888"/>
          <p14:tracePt t="24824" x="4268788" y="4687888"/>
          <p14:tracePt t="24841" x="3751263" y="4652963"/>
          <p14:tracePt t="24857" x="3589338" y="4643438"/>
          <p14:tracePt t="24874" x="3411538" y="4633913"/>
          <p14:tracePt t="24891" x="3357563" y="4625975"/>
          <p14:tracePt t="24907" x="3322638" y="4625975"/>
          <p14:tracePt t="24924" x="3286125" y="4625975"/>
          <p14:tracePt t="24946" x="3276600" y="4625975"/>
          <p14:tracePt t="24970" x="3276600" y="4616450"/>
          <p14:tracePt t="25058" x="3276600" y="4608513"/>
          <p14:tracePt t="25081" x="3295650" y="4598988"/>
          <p14:tracePt t="25093" x="3330575" y="4589463"/>
          <p14:tracePt t="25105" x="3375025" y="4589463"/>
          <p14:tracePt t="25118" x="3429000" y="4589463"/>
          <p14:tracePt t="25130" x="3490913" y="4589463"/>
          <p14:tracePt t="25143" x="3554413" y="4589463"/>
          <p14:tracePt t="25158" x="3616325" y="4589463"/>
          <p14:tracePt t="25175" x="3714750" y="4589463"/>
          <p14:tracePt t="25192" x="3830638" y="4589463"/>
          <p14:tracePt t="25208" x="4224338" y="4625975"/>
          <p14:tracePt t="25225" x="4473575" y="4625975"/>
          <p14:tracePt t="25242" x="5000625" y="4625975"/>
          <p14:tracePt t="25258" x="5276850" y="4608513"/>
          <p14:tracePt t="25275" x="5562600" y="4572000"/>
          <p14:tracePt t="25292" x="6062663" y="4518025"/>
          <p14:tracePt t="25309" x="6242050" y="4510088"/>
          <p14:tracePt t="25326" x="6375400" y="4500563"/>
          <p14:tracePt t="25360" x="6491288" y="4500563"/>
          <p14:tracePt t="25363" x="6661150" y="4500563"/>
          <p14:tracePt t="25376" x="6724650" y="4500563"/>
          <p14:tracePt t="25393" x="6848475" y="4510088"/>
          <p14:tracePt t="25409" x="6894513" y="4510088"/>
          <p14:tracePt t="25426" x="6938963" y="4510088"/>
          <p14:tracePt t="25443" x="7010400" y="4510088"/>
          <p14:tracePt t="25459" x="7018338" y="4510088"/>
          <p14:tracePt t="25476" x="7037388" y="4510088"/>
          <p14:tracePt t="25493" x="7045325" y="4510088"/>
          <p14:tracePt t="25509" x="7054850" y="4510088"/>
          <p14:tracePt t="25526" x="7081838" y="4518025"/>
          <p14:tracePt t="25543" x="7089775" y="4527550"/>
          <p14:tracePt t="25559" x="7099300" y="4527550"/>
          <p14:tracePt t="25576" x="7108825" y="4527550"/>
          <p14:tracePt t="25623" x="7116763" y="4537075"/>
          <p14:tracePt t="25635" x="7126288" y="4545013"/>
          <p14:tracePt t="26039" x="7143750" y="4545013"/>
          <p14:tracePt t="26052" x="7180263" y="4545013"/>
          <p14:tracePt t="26064" x="7232650" y="4545013"/>
          <p14:tracePt t="26076" x="7296150" y="4545013"/>
          <p14:tracePt t="26088" x="7367588" y="4545013"/>
          <p14:tracePt t="26101" x="7466013" y="4545013"/>
          <p14:tracePt t="26114" x="7599363" y="4554538"/>
          <p14:tracePt t="26127" x="7777163" y="4554538"/>
          <p14:tracePt t="26144" x="8037513" y="4562475"/>
          <p14:tracePt t="26161" x="8323263" y="4598988"/>
          <p14:tracePt t="26178" x="8831263" y="4643438"/>
          <p14:tracePt t="26194" x="9010650" y="4643438"/>
          <p14:tracePt t="26211" x="9161463" y="4643438"/>
          <p14:tracePt t="26228" x="9483725" y="4643438"/>
          <p14:tracePt t="26245" x="9644063" y="4652963"/>
          <p14:tracePt t="26261" x="9929813" y="4697413"/>
          <p14:tracePt t="26278" x="10028238" y="4714875"/>
          <p14:tracePt t="26295" x="10117138" y="4732338"/>
          <p14:tracePt t="26312" x="10252075" y="4759325"/>
          <p14:tracePt t="26328" x="10313988" y="4768850"/>
          <p14:tracePt t="26345" x="10394950" y="4786313"/>
          <p14:tracePt t="26361" x="10510838" y="4813300"/>
          <p14:tracePt t="26378" x="10537825" y="4822825"/>
          <p14:tracePt t="26395" x="10555288" y="4822825"/>
          <p14:tracePt t="26412" x="10590213" y="4822825"/>
          <p14:tracePt t="26429" x="10609263" y="4822825"/>
          <p14:tracePt t="26447" x="10617200" y="4822825"/>
          <p14:tracePt t="26462" x="10617200" y="4830763"/>
          <p14:tracePt t="31373" x="10599738" y="4830763"/>
          <p14:tracePt t="31385" x="10590213" y="4830763"/>
          <p14:tracePt t="31397" x="10572750" y="4830763"/>
          <p14:tracePt t="31410" x="10545763" y="4830763"/>
          <p14:tracePt t="31426" x="10491788" y="4830763"/>
          <p14:tracePt t="31442" x="10375900" y="4830763"/>
          <p14:tracePt t="31459" x="9947275" y="4875213"/>
          <p14:tracePt t="31476" x="9582150" y="4919663"/>
          <p14:tracePt t="31492" x="9224963" y="4973638"/>
          <p14:tracePt t="31509" x="8670925" y="5081588"/>
          <p14:tracePt t="31526" x="8501063" y="5099050"/>
          <p14:tracePt t="31543" x="8385175" y="5108575"/>
          <p14:tracePt t="31559" x="8099425" y="5126038"/>
          <p14:tracePt t="31576" x="7867650" y="5133975"/>
          <p14:tracePt t="31593" x="7634288" y="5153025"/>
          <p14:tracePt t="31609" x="7116763" y="5153025"/>
          <p14:tracePt t="31626" x="6742113" y="5153025"/>
          <p14:tracePt t="31644" x="5946775" y="5143500"/>
          <p14:tracePt t="31660" x="5599113" y="5143500"/>
          <p14:tracePt t="31676" x="5322888" y="5143500"/>
          <p14:tracePt t="31696" x="4929188" y="5108575"/>
          <p14:tracePt t="31710" x="4830763" y="5081588"/>
          <p14:tracePt t="31726" x="4751388" y="5045075"/>
          <p14:tracePt t="31743" x="4724400" y="5010150"/>
          <p14:tracePt t="31951" x="4633913" y="4973638"/>
          <p14:tracePt t="31962" x="4545013" y="4919663"/>
          <p14:tracePt t="31974" x="4446588" y="4867275"/>
          <p14:tracePt t="31987" x="4375150" y="4795838"/>
          <p14:tracePt t="31999" x="4295775" y="4714875"/>
          <p14:tracePt t="32013" x="4224338" y="4633913"/>
          <p14:tracePt t="32027" x="4160838" y="4554538"/>
          <p14:tracePt t="32044" x="4116388" y="4473575"/>
          <p14:tracePt t="32061" x="4081463" y="4429125"/>
          <p14:tracePt t="32077" x="4037013" y="4384675"/>
          <p14:tracePt t="32094" x="4037013" y="4375150"/>
          <p14:tracePt t="32318" x="4037013" y="4367213"/>
          <p14:tracePt t="32368" x="4037013" y="4357688"/>
          <p14:tracePt t="32465" x="4027488" y="4357688"/>
          <p14:tracePt t="32945" x="4037013" y="4357688"/>
          <p14:tracePt t="32958" x="4062413" y="4357688"/>
          <p14:tracePt t="32970" x="4098925" y="4357688"/>
          <p14:tracePt t="32982" x="4143375" y="4348163"/>
          <p14:tracePt t="32997" x="4224338" y="4322763"/>
          <p14:tracePt t="33014" x="4322763" y="4303713"/>
          <p14:tracePt t="33031" x="4545013" y="4259263"/>
          <p14:tracePt t="33047" x="4652963" y="4232275"/>
          <p14:tracePt t="33064" x="4751388" y="4224338"/>
          <p14:tracePt t="33081" x="4867275" y="4224338"/>
          <p14:tracePt t="33097" x="4894263" y="4224338"/>
          <p14:tracePt t="33114" x="4902200" y="4224338"/>
          <p14:tracePt t="33131" x="4911725" y="4224338"/>
          <p14:tracePt t="33387" x="4902200" y="4224338"/>
          <p14:tracePt t="33399" x="4894263" y="4224338"/>
          <p14:tracePt t="33412" x="4884738" y="4224338"/>
          <p14:tracePt t="33424" x="4875213" y="4224338"/>
          <p14:tracePt t="33437" x="4867275" y="4224338"/>
          <p14:tracePt t="33449" x="4857750" y="4224338"/>
          <p14:tracePt t="33465" x="4848225" y="4224338"/>
          <p14:tracePt t="33487" x="4830763" y="4224338"/>
          <p14:tracePt t="33500" x="4830763" y="4214813"/>
          <p14:tracePt t="33522" x="4822825" y="4214813"/>
          <p14:tracePt t="33952" x="4840288" y="4214813"/>
          <p14:tracePt t="33964" x="4848225" y="4214813"/>
          <p14:tracePt t="33977" x="4867275" y="4214813"/>
          <p14:tracePt t="33989" x="4894263" y="4214813"/>
          <p14:tracePt t="34002" x="4919663" y="4205288"/>
          <p14:tracePt t="34016" x="4946650" y="4205288"/>
          <p14:tracePt t="34033" x="4973638" y="4197350"/>
          <p14:tracePt t="34050" x="5037138" y="4152900"/>
          <p14:tracePt t="34066" x="5072063" y="4143375"/>
          <p14:tracePt t="34083" x="5099050" y="4125913"/>
          <p14:tracePt t="34100" x="5116513" y="4116388"/>
          <p14:tracePt t="34117" x="5126038" y="4116388"/>
          <p14:tracePt t="34134" x="5133975" y="4116388"/>
          <p14:tracePt t="34812" x="5160963" y="4116388"/>
          <p14:tracePt t="34826" x="5214938" y="4116388"/>
          <p14:tracePt t="34837" x="5286375" y="4143375"/>
          <p14:tracePt t="34850" x="5375275" y="4152900"/>
          <p14:tracePt t="34862" x="5483225" y="4160838"/>
          <p14:tracePt t="34874" x="5608638" y="4170363"/>
          <p14:tracePt t="34887" x="5732463" y="4170363"/>
          <p14:tracePt t="34902" x="5857875" y="4170363"/>
          <p14:tracePt t="34919" x="6018213" y="4187825"/>
          <p14:tracePt t="34937" x="6215063" y="4197350"/>
          <p14:tracePt t="34952" x="6286500" y="4197350"/>
          <p14:tracePt t="34969" x="6330950" y="4197350"/>
          <p14:tracePt t="34986" x="6375400" y="4197350"/>
          <p14:tracePt t="36031" x="6429375" y="4197350"/>
          <p14:tracePt t="36042" x="6500813" y="4197350"/>
          <p14:tracePt t="36055" x="6599238" y="4187825"/>
          <p14:tracePt t="36072" x="6724650" y="4170363"/>
          <p14:tracePt t="36089" x="6831013" y="4160838"/>
          <p14:tracePt t="36106" x="7089775" y="4152900"/>
          <p14:tracePt t="36122" x="7205663" y="4152900"/>
          <p14:tracePt t="36141" x="7402513" y="4152900"/>
          <p14:tracePt t="36156" x="7483475" y="4152900"/>
          <p14:tracePt t="36172" x="7562850" y="4152900"/>
          <p14:tracePt t="36190" x="7626350" y="4152900"/>
          <p14:tracePt t="36206" x="7705725" y="4152900"/>
          <p14:tracePt t="36222" x="7732713" y="4152900"/>
          <p14:tracePt t="36239" x="7777163" y="4152900"/>
          <p14:tracePt t="36256" x="7796213" y="4152900"/>
          <p14:tracePt t="36273" x="7804150" y="4152900"/>
          <p14:tracePt t="36289" x="7823200" y="4152900"/>
          <p14:tracePt t="37540" x="7831138" y="4152900"/>
          <p14:tracePt t="37552" x="7858125" y="4152900"/>
          <p14:tracePt t="37565" x="7885113" y="4152900"/>
          <p14:tracePt t="37578" x="7912100" y="4152900"/>
          <p14:tracePt t="37593" x="7939088" y="4160838"/>
          <p14:tracePt t="37610" x="7974013" y="4170363"/>
          <p14:tracePt t="37627" x="8018463" y="4179888"/>
          <p14:tracePt t="37643" x="8027988" y="4179888"/>
          <p14:tracePt t="37660" x="8037513" y="4187825"/>
          <p14:tracePt t="37677" x="8054975" y="4197350"/>
          <p14:tracePt t="37693" x="8081963" y="4197350"/>
          <p14:tracePt t="37710" x="8126413" y="4205288"/>
          <p14:tracePt t="37727" x="8358188" y="4259263"/>
          <p14:tracePt t="37743" x="8599488" y="4303713"/>
          <p14:tracePt t="37760" x="8885238" y="4348163"/>
          <p14:tracePt t="37777" x="9358313" y="4419600"/>
          <p14:tracePt t="37794" x="9518650" y="4446588"/>
          <p14:tracePt t="37811" x="9725025" y="4500563"/>
          <p14:tracePt t="37827" x="9796463" y="4545013"/>
          <p14:tracePt t="37844" x="9858375" y="4589463"/>
          <p14:tracePt t="37861" x="9929813" y="4660900"/>
          <p14:tracePt t="37877" x="9947275" y="4670425"/>
          <p14:tracePt t="37894" x="9947275" y="4679950"/>
          <p14:tracePt t="37910" x="9956800" y="4679950"/>
          <p14:tracePt t="4115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HfW cursive bold" panose="00000500000000000000" pitchFamily="2" charset="0"/>
              </a:rPr>
              <a:t>Spellings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8732" y="4328855"/>
            <a:ext cx="50945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 smtClean="0">
                <a:solidFill>
                  <a:srgbClr val="003300"/>
                </a:solidFill>
                <a:latin typeface="HfW cursive bold" panose="00000500000000000000" pitchFamily="2" charset="0"/>
              </a:rPr>
              <a:t>Fred fingers</a:t>
            </a:r>
            <a:endParaRPr lang="en-GB" sz="6600" dirty="0">
              <a:solidFill>
                <a:srgbClr val="003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12" y="3157834"/>
            <a:ext cx="1976770" cy="20238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6930" y="3278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HfW cursive bold" panose="00000500000000000000" pitchFamily="2" charset="0"/>
              </a:rPr>
              <a:t>Spellings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8732" y="4328855"/>
            <a:ext cx="50945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 smtClean="0">
                <a:solidFill>
                  <a:srgbClr val="003300"/>
                </a:solidFill>
                <a:latin typeface="HfW cursive bold" panose="00000500000000000000" pitchFamily="2" charset="0"/>
              </a:rPr>
              <a:t>Fred fingers</a:t>
            </a:r>
            <a:endParaRPr lang="en-GB" sz="6600" dirty="0">
              <a:solidFill>
                <a:srgbClr val="003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12" y="3157834"/>
            <a:ext cx="1976770" cy="202383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0997" y="4756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Free Clean Kitchen Cliparts, Download Free Clip Art, Free Clip Art on  Clip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" y="513469"/>
            <a:ext cx="4480561" cy="4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83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lean Kitchen Cliparts, Download Free Clip Art, Free Clip Art on 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6" y="1287192"/>
            <a:ext cx="4480561" cy="4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53507" y="117628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000" dirty="0" smtClean="0">
                <a:latin typeface="HfW cursive bold" panose="00000500000000000000" pitchFamily="2" charset="0"/>
              </a:rPr>
              <a:t>clean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4222" y="571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18" y="1281405"/>
            <a:ext cx="2735433" cy="34831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0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18" y="1281405"/>
            <a:ext cx="2735433" cy="34831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scream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4222" y="571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Universal PU leather car seat cover for BMW for Peugeot car accessories front  seat protector for vehicle seat car styling|Automobiles Seat Covers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26" y="1541511"/>
            <a:ext cx="3824142" cy="3824142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1354" y="320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Universal PU leather car seat cover for BMW for Peugeot car accessories front  seat protector for vehicle seat car styling|Automobiles Seat Covers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26" y="1541511"/>
            <a:ext cx="3824142" cy="382414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4222" y="571265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206" y="1141219"/>
            <a:ext cx="9144793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28449"/>
          <a:stretch/>
        </p:blipFill>
        <p:spPr>
          <a:xfrm>
            <a:off x="1237646" y="4092538"/>
            <a:ext cx="8382871" cy="1547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start the PowerPoint follow these steps…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8449"/>
          <a:stretch/>
        </p:blipFill>
        <p:spPr>
          <a:xfrm>
            <a:off x="1379112" y="1461220"/>
            <a:ext cx="8382871" cy="1547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668" y="1931831"/>
            <a:ext cx="65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1.</a:t>
            </a:r>
            <a:endParaRPr lang="en-GB" sz="4800" dirty="0"/>
          </a:p>
        </p:txBody>
      </p:sp>
      <p:sp>
        <p:nvSpPr>
          <p:cNvPr id="6" name="Oval 5"/>
          <p:cNvSpPr/>
          <p:nvPr/>
        </p:nvSpPr>
        <p:spPr>
          <a:xfrm>
            <a:off x="7212169" y="1292938"/>
            <a:ext cx="1081825" cy="669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84610" y="4645429"/>
            <a:ext cx="65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2.</a:t>
            </a:r>
            <a:endParaRPr lang="en-GB" sz="4800" dirty="0"/>
          </a:p>
        </p:txBody>
      </p:sp>
      <p:sp>
        <p:nvSpPr>
          <p:cNvPr id="9" name="Oval 8"/>
          <p:cNvSpPr/>
          <p:nvPr/>
        </p:nvSpPr>
        <p:spPr>
          <a:xfrm>
            <a:off x="1932905" y="4442085"/>
            <a:ext cx="900448" cy="12376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5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Universal PU leather car seat cover for BMW for Peugeot car accessories front  seat protector for vehicle seat car styling|Automobiles Seat Covers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76" y="892858"/>
            <a:ext cx="3714824" cy="445778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Universal PU leather car seat cover for BMW for Peugeot car accessories front  seat protector for vehicle seat car styling|Automobiles Seat Covers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0" y="587791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dream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76" y="892858"/>
            <a:ext cx="3714824" cy="445778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4222" y="571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Universal PU leather car seat cover for BMW for Peugeot car accessories front  seat protector for vehicle seat car styling|Automobiles Seat Covers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3950" y="4470400"/>
            <a:ext cx="9144000" cy="23876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GB" sz="8800" dirty="0">
                <a:latin typeface="HfW cursive bold" panose="00000500000000000000" pitchFamily="2" charset="0"/>
              </a:rPr>
              <a:t>d</a:t>
            </a:r>
            <a:r>
              <a:rPr lang="en-GB" sz="8800" dirty="0" smtClean="0">
                <a:latin typeface="HfW cursive bold" panose="00000500000000000000" pitchFamily="2" charset="0"/>
              </a:rPr>
              <a:t>ream</a:t>
            </a:r>
            <a:br>
              <a:rPr lang="en-GB" sz="8800" dirty="0" smtClean="0">
                <a:latin typeface="HfW cursive bold" panose="00000500000000000000" pitchFamily="2" charset="0"/>
              </a:rPr>
            </a:br>
            <a:r>
              <a:rPr lang="en-GB" sz="8800" dirty="0" smtClean="0">
                <a:latin typeface="HfW cursive bold" panose="00000500000000000000" pitchFamily="2" charset="0"/>
              </a:rPr>
              <a:t>seat</a:t>
            </a:r>
            <a:br>
              <a:rPr lang="en-GB" sz="8800" dirty="0" smtClean="0">
                <a:latin typeface="HfW cursive bold" panose="00000500000000000000" pitchFamily="2" charset="0"/>
              </a:rPr>
            </a:br>
            <a:r>
              <a:rPr lang="en-GB" sz="8800" dirty="0" smtClean="0">
                <a:latin typeface="HfW cursive bold" panose="00000500000000000000" pitchFamily="2" charset="0"/>
              </a:rPr>
              <a:t>clean</a:t>
            </a:r>
            <a:br>
              <a:rPr lang="en-GB" sz="8800" dirty="0" smtClean="0">
                <a:latin typeface="HfW cursive bold" panose="00000500000000000000" pitchFamily="2" charset="0"/>
              </a:rPr>
            </a:br>
            <a:r>
              <a:rPr lang="en-GB" sz="8800" dirty="0" smtClean="0">
                <a:latin typeface="HfW cursive bold" panose="00000500000000000000" pitchFamily="2" charset="0"/>
              </a:rPr>
              <a:t>scream</a:t>
            </a:r>
            <a:endParaRPr lang="en-GB" sz="8800" dirty="0">
              <a:latin typeface="HfW cursive bold" panose="000005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3000" dirty="0" smtClean="0">
                <a:latin typeface="HfW cursive bold" panose="00000500000000000000" pitchFamily="2" charset="0"/>
              </a:rPr>
              <a:t>oi</a:t>
            </a:r>
            <a:endParaRPr lang="en-GB" sz="13000" dirty="0">
              <a:latin typeface="HfW cursive bold" panose="00000500000000000000" pitchFamily="2" charset="0"/>
            </a:endParaRP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3932350" y="3537644"/>
            <a:ext cx="1824507" cy="1655762"/>
          </a:xfrm>
          <a:solidFill>
            <a:srgbClr val="FF5050"/>
          </a:solidFill>
        </p:spPr>
        <p:txBody>
          <a:bodyPr/>
          <a:lstStyle/>
          <a:p>
            <a:r>
              <a:rPr lang="en-GB" dirty="0" smtClean="0"/>
              <a:t>My turn….</a:t>
            </a:r>
            <a:endParaRPr lang="en-GB" dirty="0"/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6248400" y="352261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9" x="965200" y="5062538"/>
          <p14:tracePt t="5097" x="982663" y="5062538"/>
          <p14:tracePt t="5109" x="1000125" y="5062538"/>
          <p14:tracePt t="5122" x="1044575" y="5062538"/>
          <p14:tracePt t="5134" x="1143000" y="5037138"/>
          <p14:tracePt t="5150" x="1285875" y="4991100"/>
          <p14:tracePt t="5167" x="1616075" y="4875213"/>
          <p14:tracePt t="5184" x="2339975" y="4660900"/>
          <p14:tracePt t="5200" x="2732088" y="4537075"/>
          <p14:tracePt t="5217" x="3098800" y="4473575"/>
          <p14:tracePt t="5234" x="3768725" y="4357688"/>
          <p14:tracePt t="5250" x="4027488" y="4330700"/>
          <p14:tracePt t="5267" x="4214813" y="4313238"/>
          <p14:tracePt t="5285" x="4446588" y="4313238"/>
          <p14:tracePt t="5301" x="4527550" y="4313238"/>
          <p14:tracePt t="5319" x="4608513" y="4330700"/>
          <p14:tracePt t="5334" x="4705350" y="4367213"/>
          <p14:tracePt t="5351" x="4751388" y="4367213"/>
          <p14:tracePt t="5368" x="4803775" y="4384675"/>
          <p14:tracePt t="5384" x="4822825" y="4394200"/>
          <p14:tracePt t="5402" x="4840288" y="4394200"/>
          <p14:tracePt t="5441" x="4848225" y="4394200"/>
          <p14:tracePt t="5515" x="4875213" y="4357688"/>
          <p14:tracePt t="5525" x="4946650" y="4214813"/>
          <p14:tracePt t="5539" x="5089525" y="3946525"/>
          <p14:tracePt t="5553" x="5241925" y="3705225"/>
          <p14:tracePt t="5568" x="5375275" y="3517900"/>
          <p14:tracePt t="5585" x="5510213" y="3411538"/>
          <p14:tracePt t="5602" x="5705475" y="3313113"/>
          <p14:tracePt t="5618" x="5768975" y="3295650"/>
          <p14:tracePt t="5635" x="5830888" y="3276600"/>
          <p14:tracePt t="5652" x="5894388" y="3268663"/>
          <p14:tracePt t="5668" x="5919788" y="3268663"/>
          <p14:tracePt t="5685" x="5938838" y="3268663"/>
          <p14:tracePt t="5702" x="5946775" y="3268663"/>
          <p14:tracePt t="5797" x="5946775" y="3259138"/>
          <p14:tracePt t="5957" x="5946775" y="3251200"/>
          <p14:tracePt t="6093" x="5946775" y="3241675"/>
          <p14:tracePt t="6202" x="5946775" y="3232150"/>
          <p14:tracePt t="6938" x="5946775" y="3241675"/>
          <p14:tracePt t="6951" x="5919788" y="3286125"/>
          <p14:tracePt t="6963" x="5884863" y="3340100"/>
          <p14:tracePt t="6975" x="5813425" y="3429000"/>
          <p14:tracePt t="6989" x="5724525" y="3536950"/>
          <p14:tracePt t="7005" x="5643563" y="3679825"/>
          <p14:tracePt t="7022" x="5537200" y="3813175"/>
          <p14:tracePt t="7039" x="5340350" y="4054475"/>
          <p14:tracePt t="7055" x="5251450" y="4160838"/>
          <p14:tracePt t="7072" x="5180013" y="4251325"/>
          <p14:tracePt t="7074" x="5133975" y="4322763"/>
          <p14:tracePt t="7089" x="5099050" y="4367213"/>
          <p14:tracePt t="7106" x="5089525" y="4375150"/>
          <p14:tracePt t="7122" x="5081588" y="4394200"/>
          <p14:tracePt t="7139" x="5072063" y="4394200"/>
          <p14:tracePt t="7156" x="5072063" y="4402138"/>
          <p14:tracePt t="7233" x="5054600" y="4411663"/>
          <p14:tracePt t="7257" x="5037138" y="4419600"/>
          <p14:tracePt t="7269" x="5018088" y="4446588"/>
          <p14:tracePt t="7282" x="5000625" y="4465638"/>
          <p14:tracePt t="7294" x="4983163" y="4500563"/>
          <p14:tracePt t="7307" x="4965700" y="4518025"/>
          <p14:tracePt t="7323" x="4938713" y="4545013"/>
          <p14:tracePt t="7339" x="4929188" y="4562475"/>
          <p14:tracePt t="9431" x="4938713" y="4562475"/>
          <p14:tracePt t="9443" x="4956175" y="4562475"/>
          <p14:tracePt t="9457" x="4965700" y="4562475"/>
          <p14:tracePt t="9469" x="4983163" y="4562475"/>
          <p14:tracePt t="9482" x="5000625" y="4562475"/>
          <p14:tracePt t="9496" x="5037138" y="4562475"/>
          <p14:tracePt t="9513" x="5108575" y="4562475"/>
          <p14:tracePt t="9529" x="5214938" y="4545013"/>
          <p14:tracePt t="9546" x="5589588" y="4537075"/>
          <p14:tracePt t="9563" x="5822950" y="4554538"/>
          <p14:tracePt t="9580" x="6313488" y="4598988"/>
          <p14:tracePt t="9596" x="6518275" y="4598988"/>
          <p14:tracePt t="9613" x="6653213" y="4608513"/>
          <p14:tracePt t="9629" x="6867525" y="4633913"/>
          <p14:tracePt t="9646" x="6946900" y="4652963"/>
          <p14:tracePt t="9663" x="7018338" y="4670425"/>
          <p14:tracePt t="9679" x="7134225" y="4687888"/>
          <p14:tracePt t="9696" x="7170738" y="4687888"/>
          <p14:tracePt t="9713" x="7197725" y="4687888"/>
          <p14:tracePt t="9730" x="7242175" y="4697413"/>
          <p14:tracePt t="9746" x="7269163" y="4697413"/>
          <p14:tracePt t="9764" x="7331075" y="4697413"/>
          <p14:tracePt t="9780" x="7375525" y="4697413"/>
          <p14:tracePt t="9796" x="7412038" y="4687888"/>
          <p14:tracePt t="9813" x="7491413" y="4687888"/>
          <p14:tracePt t="9830" x="7518400" y="4687888"/>
          <p14:tracePt t="9847" x="7537450" y="4687888"/>
          <p14:tracePt t="10266" x="7537450" y="4679950"/>
          <p14:tracePt t="11125" x="7491413" y="4660900"/>
          <p14:tracePt t="11137" x="7304088" y="4598988"/>
          <p14:tracePt t="11151" x="7037388" y="4537075"/>
          <p14:tracePt t="11162" x="6670675" y="4456113"/>
          <p14:tracePt t="11174" x="6286500" y="4402138"/>
          <p14:tracePt t="11187" x="5911850" y="4375150"/>
          <p14:tracePt t="11201" x="5562600" y="4375150"/>
          <p14:tracePt t="11217" x="5241925" y="4375150"/>
          <p14:tracePt t="11234" x="4929188" y="4411663"/>
          <p14:tracePt t="11251" x="4456113" y="4465638"/>
          <p14:tracePt t="11268" x="4313238" y="4483100"/>
          <p14:tracePt t="11284" x="4214813" y="4510088"/>
          <p14:tracePt t="11301" x="4116388" y="4510088"/>
          <p14:tracePt t="11318" x="4098925" y="4510088"/>
          <p14:tracePt t="11334" x="4081463" y="4510088"/>
          <p14:tracePt t="11351" x="4071938" y="4510088"/>
          <p14:tracePt t="11655" x="4081463" y="4510088"/>
          <p14:tracePt t="11666" x="4089400" y="4510088"/>
          <p14:tracePt t="11677" x="4116388" y="4510088"/>
          <p14:tracePt t="11690" x="4133850" y="4510088"/>
          <p14:tracePt t="11704" x="4160838" y="4510088"/>
          <p14:tracePt t="11719" x="4179888" y="4510088"/>
          <p14:tracePt t="11735" x="4197350" y="4510088"/>
          <p14:tracePt t="11753" x="4232275" y="4510088"/>
          <p14:tracePt t="11777" x="4251325" y="4510088"/>
          <p14:tracePt t="11813" x="4259263" y="4510088"/>
          <p14:tracePt t="11838" x="4259263" y="4518025"/>
          <p14:tracePt t="11935" x="4259263" y="4527550"/>
          <p14:tracePt t="12574" x="4276725" y="4527550"/>
          <p14:tracePt t="12586" x="4340225" y="4518025"/>
          <p14:tracePt t="12598" x="4483100" y="4483100"/>
          <p14:tracePt t="12612" x="4741863" y="4438650"/>
          <p14:tracePt t="12624" x="5133975" y="4375150"/>
          <p14:tracePt t="12638" x="5491163" y="4303713"/>
          <p14:tracePt t="12655" x="5857875" y="4259263"/>
          <p14:tracePt t="12671" x="6161088" y="4224338"/>
          <p14:tracePt t="12688" x="6562725" y="4214813"/>
          <p14:tracePt t="12705" x="6680200" y="4214813"/>
          <p14:tracePt t="12723" x="6823075" y="4224338"/>
          <p14:tracePt t="12738" x="6867525" y="4241800"/>
          <p14:tracePt t="12755" x="6894513" y="4241800"/>
          <p14:tracePt t="12772" x="6938963" y="4251325"/>
          <p14:tracePt t="12788" x="6965950" y="4251325"/>
          <p14:tracePt t="12805" x="6983413" y="4251325"/>
          <p14:tracePt t="12822" x="7010400" y="4251325"/>
          <p14:tracePt t="12839" x="7018338" y="4251325"/>
          <p14:tracePt t="12857" x="7027863" y="4251325"/>
          <p14:tracePt t="12872" x="7037388" y="4251325"/>
          <p14:tracePt t="12889" x="7045325" y="4251325"/>
          <p14:tracePt t="12906" x="7062788" y="4251325"/>
          <p14:tracePt t="12930" x="7072313" y="4251325"/>
          <p14:tracePt t="12956" x="7081838" y="4251325"/>
          <p14:tracePt t="14907" x="7072313" y="4251325"/>
          <p14:tracePt t="14920" x="7037388" y="4251325"/>
          <p14:tracePt t="14931" x="6983413" y="4232275"/>
          <p14:tracePt t="14945" x="6919913" y="4224338"/>
          <p14:tracePt t="14956" x="6823075" y="4214813"/>
          <p14:tracePt t="14968" x="6742113" y="4205288"/>
          <p14:tracePt t="14981" x="6643688" y="4205288"/>
          <p14:tracePt t="14994" x="6510338" y="4205288"/>
          <p14:tracePt t="15011" x="6323013" y="4205288"/>
          <p14:tracePt t="15028" x="6126163" y="4205288"/>
          <p14:tracePt t="15045" x="5661025" y="4232275"/>
          <p14:tracePt t="15061" x="5465763" y="4268788"/>
          <p14:tracePt t="15079" x="5232400" y="4295775"/>
          <p14:tracePt t="15095" x="5153025" y="4313238"/>
          <p14:tracePt t="15111" x="5116513" y="4313238"/>
          <p14:tracePt t="15129" x="5089525" y="4322763"/>
          <p14:tracePt t="15263" x="5081588" y="4322763"/>
          <p14:tracePt t="15275" x="5072063" y="4322763"/>
          <p14:tracePt t="15287" x="5062538" y="4322763"/>
          <p14:tracePt t="15300" x="5037138" y="4322763"/>
          <p14:tracePt t="15313" x="5027613" y="4322763"/>
          <p14:tracePt t="15329" x="5010150" y="4322763"/>
          <p14:tracePt t="15345" x="5000625" y="4322763"/>
          <p14:tracePt t="15363" x="4983163" y="4322763"/>
          <p14:tracePt t="17744" x="4991100" y="4322763"/>
          <p14:tracePt t="17755" x="5045075" y="4322763"/>
          <p14:tracePt t="17768" x="5116513" y="4303713"/>
          <p14:tracePt t="17780" x="5251450" y="4286250"/>
          <p14:tracePt t="17792" x="5500688" y="4232275"/>
          <p14:tracePt t="17806" x="5857875" y="4197350"/>
          <p14:tracePt t="17819" x="6242050" y="4143375"/>
          <p14:tracePt t="17836" x="6661150" y="4125913"/>
          <p14:tracePt t="17852" x="7018338" y="4116388"/>
          <p14:tracePt t="17869" x="7562850" y="4116388"/>
          <p14:tracePt t="17886" x="7724775" y="4116388"/>
          <p14:tracePt t="17902" x="7823200" y="4133850"/>
          <p14:tracePt t="17919" x="7912100" y="4160838"/>
          <p14:tracePt t="17936" x="7920038" y="4170363"/>
          <p14:tracePt t="17952" x="7939088" y="4170363"/>
          <p14:tracePt t="18198" x="7939088" y="4179888"/>
          <p14:tracePt t="18259" x="7939088" y="4187825"/>
          <p14:tracePt t="18272" x="7929563" y="4187825"/>
          <p14:tracePt t="18284" x="7920038" y="4197350"/>
          <p14:tracePt t="18297" x="7894638" y="4197350"/>
          <p14:tracePt t="18308" x="7875588" y="4214813"/>
          <p14:tracePt t="18321" x="7848600" y="4224338"/>
          <p14:tracePt t="18337" x="7831138" y="4232275"/>
          <p14:tracePt t="18354" x="7796213" y="4251325"/>
          <p14:tracePt t="18370" x="7751763" y="4268788"/>
          <p14:tracePt t="18388" x="7732713" y="4268788"/>
          <p14:tracePt t="18404" x="7724775" y="4268788"/>
          <p14:tracePt t="21548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410" y="1600612"/>
            <a:ext cx="9144000" cy="2387600"/>
          </a:xfrm>
        </p:spPr>
        <p:txBody>
          <a:bodyPr>
            <a:normAutofit/>
          </a:bodyPr>
          <a:lstStyle/>
          <a:p>
            <a:r>
              <a:rPr lang="en-GB" sz="6600" dirty="0">
                <a:latin typeface="HfW cursive bold" panose="00000500000000000000" pitchFamily="2" charset="0"/>
              </a:rPr>
              <a:t>s</a:t>
            </a:r>
            <a:r>
              <a:rPr lang="en-GB" sz="6600" dirty="0" smtClean="0">
                <a:latin typeface="HfW cursive bold" panose="00000500000000000000" pitchFamily="2" charset="0"/>
              </a:rPr>
              <a:t>poil the boy</a:t>
            </a:r>
            <a:endParaRPr lang="en-GB" sz="6600" dirty="0">
              <a:latin typeface="HfW cursive bold" panose="00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7932" y="3682136"/>
            <a:ext cx="808074" cy="170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882" y="1373729"/>
            <a:ext cx="5616607" cy="421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3"/>
          <p:cNvSpPr>
            <a:spLocks noGrp="1"/>
          </p:cNvSpPr>
          <p:nvPr>
            <p:ph type="subTitle" idx="1"/>
          </p:nvPr>
        </p:nvSpPr>
        <p:spPr>
          <a:xfrm>
            <a:off x="6534874" y="4634924"/>
            <a:ext cx="1824507" cy="1655762"/>
          </a:xfrm>
          <a:solidFill>
            <a:srgbClr val="FF5050"/>
          </a:solidFill>
        </p:spPr>
        <p:txBody>
          <a:bodyPr/>
          <a:lstStyle/>
          <a:p>
            <a:r>
              <a:rPr lang="en-GB" dirty="0" smtClean="0"/>
              <a:t>My turn….</a:t>
            </a:r>
            <a:endParaRPr lang="en-GB" dirty="0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8850924" y="461989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8" x="1081088" y="4973638"/>
          <p14:tracePt t="4626" x="1116013" y="4956175"/>
          <p14:tracePt t="4639" x="1169988" y="4938713"/>
          <p14:tracePt t="4651" x="1241425" y="4902200"/>
          <p14:tracePt t="4664" x="1322388" y="4857750"/>
          <p14:tracePt t="4676" x="1411288" y="4795838"/>
          <p14:tracePt t="4689" x="1517650" y="4714875"/>
          <p14:tracePt t="4705" x="1643063" y="4572000"/>
          <p14:tracePt t="4722" x="1776413" y="4394200"/>
          <p14:tracePt t="4739" x="1928813" y="4170363"/>
          <p14:tracePt t="4755" x="2160588" y="3759200"/>
          <p14:tracePt t="4772" x="2214563" y="3625850"/>
          <p14:tracePt t="4788" x="2303463" y="3455988"/>
          <p14:tracePt t="4805" x="2330450" y="3384550"/>
          <p14:tracePt t="4822" x="2347913" y="3303588"/>
          <p14:tracePt t="4839" x="2384425" y="3143250"/>
          <p14:tracePt t="4855" x="2393950" y="3071813"/>
          <p14:tracePt t="4873" x="2419350" y="2938463"/>
          <p14:tracePt t="4888" x="2419350" y="2884488"/>
          <p14:tracePt t="4905" x="2419350" y="2830513"/>
          <p14:tracePt t="4923" x="2419350" y="2768600"/>
          <p14:tracePt t="4939" x="2401888" y="2741613"/>
          <p14:tracePt t="4955" x="2393950" y="2724150"/>
          <p14:tracePt t="4972" x="2374900" y="2705100"/>
          <p14:tracePt t="4989" x="2366963" y="2697163"/>
          <p14:tracePt t="5006" x="2357438" y="2687638"/>
          <p14:tracePt t="5023" x="2357438" y="2670175"/>
          <p14:tracePt t="5144" x="2366963" y="2660650"/>
          <p14:tracePt t="5157" x="2374900" y="2660650"/>
          <p14:tracePt t="5167" x="2384425" y="2660650"/>
          <p14:tracePt t="5179" x="2393950" y="2660650"/>
          <p14:tracePt t="5192" x="2401888" y="2660650"/>
          <p14:tracePt t="5207" x="2411413" y="2660650"/>
          <p14:tracePt t="5223" x="2419350" y="2660650"/>
          <p14:tracePt t="5240" x="2428875" y="2660650"/>
          <p14:tracePt t="5256" x="2438400" y="2660650"/>
          <p14:tracePt t="5273" x="2446338" y="2660650"/>
          <p14:tracePt t="5474" x="2465388" y="2660650"/>
          <p14:tracePt t="5486" x="2490788" y="2687638"/>
          <p14:tracePt t="5499" x="2554288" y="2732088"/>
          <p14:tracePt t="5511" x="2608263" y="2776538"/>
          <p14:tracePt t="5524" x="2660650" y="2822575"/>
          <p14:tracePt t="5540" x="2732088" y="2867025"/>
          <p14:tracePt t="5557" x="2795588" y="2901950"/>
          <p14:tracePt t="5574" x="2955925" y="3000375"/>
          <p14:tracePt t="5591" x="3036888" y="3054350"/>
          <p14:tracePt t="5608" x="3089275" y="3125788"/>
          <p14:tracePt t="5624" x="3187700" y="3205163"/>
          <p14:tracePt t="5641" x="3232150" y="3251200"/>
          <p14:tracePt t="5659" x="3268663" y="3268663"/>
          <p14:tracePt t="5674" x="3348038" y="3286125"/>
          <p14:tracePt t="5691" x="3375025" y="3286125"/>
          <p14:tracePt t="5708" x="3429000" y="3286125"/>
          <p14:tracePt t="5724" x="3446463" y="3286125"/>
          <p14:tracePt t="5741" x="3455988" y="3286125"/>
          <p14:tracePt t="5758" x="3465513" y="3286125"/>
          <p14:tracePt t="5781" x="3473450" y="3286125"/>
          <p14:tracePt t="5794" x="3482975" y="3286125"/>
          <p14:tracePt t="5808" x="3490913" y="3286125"/>
          <p14:tracePt t="5830" x="3500438" y="3286125"/>
          <p14:tracePt t="5842" x="3500438" y="3295650"/>
          <p14:tracePt t="5858" x="3509963" y="3295650"/>
          <p14:tracePt t="5881" x="3509963" y="3303588"/>
          <p14:tracePt t="7586" x="3500438" y="3303588"/>
          <p14:tracePt t="7611" x="3482975" y="3303588"/>
          <p14:tracePt t="7622" x="3465513" y="3303588"/>
          <p14:tracePt t="7635" x="3429000" y="3303588"/>
          <p14:tracePt t="7648" x="3384550" y="3313113"/>
          <p14:tracePt t="7663" x="3322638" y="3313113"/>
          <p14:tracePt t="7680" x="3241675" y="3313113"/>
          <p14:tracePt t="7697" x="3000375" y="3313113"/>
          <p14:tracePt t="7713" x="2857500" y="3276600"/>
          <p14:tracePt t="7730" x="2705100" y="3232150"/>
          <p14:tracePt t="7747" x="2401888" y="3108325"/>
          <p14:tracePt t="7763" x="2295525" y="3054350"/>
          <p14:tracePt t="7780" x="2170113" y="2973388"/>
          <p14:tracePt t="7797" x="2027238" y="2840038"/>
          <p14:tracePt t="7814" x="1982788" y="2786063"/>
          <p14:tracePt t="7830" x="1955800" y="2724150"/>
          <p14:tracePt t="7847" x="1919288" y="2660650"/>
          <p14:tracePt t="7864" x="1911350" y="2625725"/>
          <p14:tracePt t="7881" x="1901825" y="2598738"/>
          <p14:tracePt t="7897" x="1901825" y="2589213"/>
          <p14:tracePt t="7914" x="1901825" y="2581275"/>
          <p14:tracePt t="7931" x="1901825" y="2536825"/>
          <p14:tracePt t="7947" x="1901825" y="2500313"/>
          <p14:tracePt t="7964" x="1901825" y="2411413"/>
          <p14:tracePt t="7981" x="1901825" y="2232025"/>
          <p14:tracePt t="7998" x="1911350" y="2170113"/>
          <p14:tracePt t="8014" x="1911350" y="2116138"/>
          <p14:tracePt t="8031" x="1919288" y="2044700"/>
          <p14:tracePt t="8047" x="1919288" y="2027238"/>
          <p14:tracePt t="8065" x="1919288" y="2009775"/>
          <p14:tracePt t="8081" x="1919288" y="1955800"/>
          <p14:tracePt t="8098" x="1919288" y="1938338"/>
          <p14:tracePt t="8115" x="1919288" y="1911350"/>
          <p14:tracePt t="8131" x="1919288" y="1901825"/>
          <p14:tracePt t="8421" x="1919288" y="1919288"/>
          <p14:tracePt t="8434" x="1919288" y="1938338"/>
          <p14:tracePt t="8445" x="1919288" y="1982788"/>
          <p14:tracePt t="8458" x="1919288" y="2017713"/>
          <p14:tracePt t="8470" x="1919288" y="2054225"/>
          <p14:tracePt t="8483" x="1919288" y="2081213"/>
          <p14:tracePt t="8499" x="1919288" y="2116138"/>
          <p14:tracePt t="8515" x="1919288" y="2170113"/>
          <p14:tracePt t="8532" x="1919288" y="2251075"/>
          <p14:tracePt t="8549" x="1919288" y="2303463"/>
          <p14:tracePt t="8566" x="1919288" y="2339975"/>
          <p14:tracePt t="8582" x="1919288" y="2411413"/>
          <p14:tracePt t="8599" x="1919288" y="2428875"/>
          <p14:tracePt t="8616" x="1919288" y="2438400"/>
          <p14:tracePt t="8633" x="1919288" y="2473325"/>
          <p14:tracePt t="8649" x="1919288" y="2490788"/>
          <p14:tracePt t="8667" x="1919288" y="2527300"/>
          <p14:tracePt t="8683" x="1919288" y="2536825"/>
          <p14:tracePt t="8699" x="1919288" y="2544763"/>
          <p14:tracePt t="8717" x="1919288" y="2571750"/>
          <p14:tracePt t="8733" x="1919288" y="2589213"/>
          <p14:tracePt t="8749" x="1919288" y="2608263"/>
          <p14:tracePt t="8767" x="1928813" y="2652713"/>
          <p14:tracePt t="8783" x="1928813" y="2670175"/>
          <p14:tracePt t="8801" x="1938338" y="2697163"/>
          <p14:tracePt t="8817" x="1946275" y="2714625"/>
          <p14:tracePt t="8833" x="1946275" y="2741613"/>
          <p14:tracePt t="8850" x="1955800" y="2759075"/>
          <p14:tracePt t="8867" x="1973263" y="2803525"/>
          <p14:tracePt t="8883" x="1973263" y="2830513"/>
          <p14:tracePt t="8901" x="1990725" y="2884488"/>
          <p14:tracePt t="8917" x="2000250" y="2911475"/>
          <p14:tracePt t="8933" x="2017713" y="2955925"/>
          <p14:tracePt t="8950" x="2044700" y="3027363"/>
          <p14:tracePt t="8967" x="2081213" y="3062288"/>
          <p14:tracePt t="8983" x="2108200" y="3125788"/>
          <p14:tracePt t="9000" x="2160588" y="3205163"/>
          <p14:tracePt t="9017" x="2187575" y="3251200"/>
          <p14:tracePt t="9034" x="2197100" y="3276600"/>
          <p14:tracePt t="9050" x="2241550" y="3340100"/>
          <p14:tracePt t="9067" x="2259013" y="3375025"/>
          <p14:tracePt t="9085" x="2303463" y="3465513"/>
          <p14:tracePt t="9100" x="2322513" y="3500438"/>
          <p14:tracePt t="9117" x="2339975" y="3536950"/>
          <p14:tracePt t="9134" x="2357438" y="3589338"/>
          <p14:tracePt t="9151" x="2366963" y="3616325"/>
          <p14:tracePt t="9167" x="2384425" y="3643313"/>
          <p14:tracePt t="9184" x="2401888" y="3741738"/>
          <p14:tracePt t="9201" x="2419350" y="3776663"/>
          <p14:tracePt t="9218" x="2428875" y="3822700"/>
          <p14:tracePt t="9234" x="2438400" y="3875088"/>
          <p14:tracePt t="9251" x="2446338" y="3902075"/>
          <p14:tracePt t="9269" x="2455863" y="3946525"/>
          <p14:tracePt t="9284" x="2455863" y="3965575"/>
          <p14:tracePt t="9301" x="2455863" y="3983038"/>
          <p14:tracePt t="9318" x="2455863" y="4000500"/>
          <p14:tracePt t="9334" x="2455863" y="4010025"/>
          <p14:tracePt t="10470" x="2473325" y="4010025"/>
          <p14:tracePt t="10483" x="2500313" y="4017963"/>
          <p14:tracePt t="10495" x="2562225" y="4017963"/>
          <p14:tracePt t="10508" x="2660650" y="4027488"/>
          <p14:tracePt t="10521" x="2813050" y="4037013"/>
          <p14:tracePt t="10539" x="3017838" y="4044950"/>
          <p14:tracePt t="10554" x="3375025" y="4062413"/>
          <p14:tracePt t="10571" x="4044950" y="4062413"/>
          <p14:tracePt t="10588" x="4340225" y="4062413"/>
          <p14:tracePt t="10605" x="4660900" y="4062413"/>
          <p14:tracePt t="10621" x="5153025" y="4037013"/>
          <p14:tracePt t="10638" x="5340350" y="4017963"/>
          <p14:tracePt t="10655" x="5572125" y="3990975"/>
          <p14:tracePt t="10671" x="5661025" y="3990975"/>
          <p14:tracePt t="10688" x="5724525" y="3990975"/>
          <p14:tracePt t="10705" x="5803900" y="3990975"/>
          <p14:tracePt t="10722" x="5848350" y="3990975"/>
          <p14:tracePt t="10739" x="5867400" y="3990975"/>
          <p14:tracePt t="10755" x="5919788" y="3990975"/>
          <p14:tracePt t="10772" x="5946775" y="3990975"/>
          <p14:tracePt t="10789" x="5973763" y="3990975"/>
          <p14:tracePt t="10806" x="6027738" y="3990975"/>
          <p14:tracePt t="10822" x="6054725" y="3990975"/>
          <p14:tracePt t="10840" x="6072188" y="3990975"/>
          <p14:tracePt t="10855" x="6089650" y="3990975"/>
          <p14:tracePt t="10872" x="6089650" y="3983038"/>
          <p14:tracePt t="11870" x="6099175" y="3983038"/>
          <p14:tracePt t="11882" x="6126163" y="3983038"/>
          <p14:tracePt t="11895" x="6143625" y="3983038"/>
          <p14:tracePt t="11907" x="6188075" y="3983038"/>
          <p14:tracePt t="11920" x="6259513" y="3983038"/>
          <p14:tracePt t="11931" x="6357938" y="3973513"/>
          <p14:tracePt t="11945" x="6510338" y="3965575"/>
          <p14:tracePt t="11959" x="6732588" y="3965575"/>
          <p14:tracePt t="11975" x="7010400" y="3965575"/>
          <p14:tracePt t="11992" x="7286625" y="3965575"/>
          <p14:tracePt t="12010" x="7732713" y="3946525"/>
          <p14:tracePt t="12026" x="7885113" y="3946525"/>
          <p14:tracePt t="12043" x="8010525" y="3938588"/>
          <p14:tracePt t="12059" x="8170863" y="3938588"/>
          <p14:tracePt t="12076" x="8224838" y="3919538"/>
          <p14:tracePt t="12092" x="8304213" y="3894138"/>
          <p14:tracePt t="12109" x="8331200" y="3894138"/>
          <p14:tracePt t="12126" x="8358188" y="3884613"/>
          <p14:tracePt t="12142" x="8375650" y="3875088"/>
          <p14:tracePt t="12165" x="8385175" y="3875088"/>
          <p14:tracePt t="12202" x="8385175" y="3867150"/>
          <p14:tracePt t="12361" x="8385175" y="3857625"/>
          <p14:tracePt t="12373" x="8375650" y="3848100"/>
          <p14:tracePt t="12766" x="8394700" y="3848100"/>
          <p14:tracePt t="12779" x="8420100" y="3840163"/>
          <p14:tracePt t="12790" x="8474075" y="3830638"/>
          <p14:tracePt t="12803" x="8555038" y="3813175"/>
          <p14:tracePt t="12815" x="8634413" y="3786188"/>
          <p14:tracePt t="12829" x="8751888" y="3741738"/>
          <p14:tracePt t="12844" x="8894763" y="3714750"/>
          <p14:tracePt t="12861" x="9001125" y="3679825"/>
          <p14:tracePt t="12878" x="9224963" y="3652838"/>
          <p14:tracePt t="12894" x="9313863" y="3652838"/>
          <p14:tracePt t="12911" x="9385300" y="3652838"/>
          <p14:tracePt t="12928" x="9491663" y="3652838"/>
          <p14:tracePt t="12945" x="9545638" y="3652838"/>
          <p14:tracePt t="12961" x="9590088" y="3670300"/>
          <p14:tracePt t="12978" x="9661525" y="3697288"/>
          <p14:tracePt t="12995" x="9680575" y="3705225"/>
          <p14:tracePt t="13012" x="9698038" y="3714750"/>
          <p14:tracePt t="13013" x="9705975" y="3714750"/>
          <p14:tracePt t="13284" x="9705975" y="3724275"/>
          <p14:tracePt t="14032" x="9705975" y="3741738"/>
          <p14:tracePt t="14054" x="9705975" y="3751263"/>
          <p14:tracePt t="14092" x="9705975" y="3759200"/>
          <p14:tracePt t="14117" x="9705975" y="3768725"/>
          <p14:tracePt t="14166" x="9705975" y="3776663"/>
          <p14:tracePt t="14190" x="9688513" y="3795713"/>
          <p14:tracePt t="14202" x="9661525" y="3830638"/>
          <p14:tracePt t="14215" x="9617075" y="3867150"/>
          <p14:tracePt t="14227" x="9555163" y="3919538"/>
          <p14:tracePt t="14240" x="9491663" y="3973513"/>
          <p14:tracePt t="14253" x="9412288" y="4027488"/>
          <p14:tracePt t="14266" x="9323388" y="4098925"/>
          <p14:tracePt t="14282" x="9197975" y="4187825"/>
          <p14:tracePt t="14299" x="9045575" y="4286250"/>
          <p14:tracePt t="14315" x="8867775" y="4429125"/>
          <p14:tracePt t="14332" x="8572500" y="4625975"/>
          <p14:tracePt t="14349" x="8466138" y="4714875"/>
          <p14:tracePt t="14365" x="8296275" y="4830763"/>
          <p14:tracePt t="14382" x="8232775" y="4875213"/>
          <p14:tracePt t="14400" x="8126413" y="4946650"/>
          <p14:tracePt t="14415" x="8089900" y="4965700"/>
          <p14:tracePt t="14432" x="8072438" y="4983163"/>
          <p14:tracePt t="14449" x="8062913" y="4991100"/>
          <p14:tracePt t="14467" x="8018463" y="5045075"/>
          <p14:tracePt t="14483" x="7991475" y="5099050"/>
          <p14:tracePt t="14499" x="7929563" y="5241925"/>
          <p14:tracePt t="14516" x="7894638" y="5330825"/>
          <p14:tracePt t="14532" x="7848600" y="5438775"/>
          <p14:tracePt t="14549" x="7751763" y="5616575"/>
          <p14:tracePt t="14566" x="7688263" y="5705475"/>
          <p14:tracePt t="14584" x="7634288" y="5768975"/>
          <p14:tracePt t="14600" x="7491413" y="5911850"/>
          <p14:tracePt t="14616" x="7429500" y="5956300"/>
          <p14:tracePt t="14633" x="7269163" y="6027738"/>
          <p14:tracePt t="14649" x="7197725" y="6045200"/>
          <p14:tracePt t="14667" x="7116763" y="6072188"/>
          <p14:tracePt t="14683" x="7018338" y="6089650"/>
          <p14:tracePt t="14700" x="6991350" y="6089650"/>
          <p14:tracePt t="14716" x="6965950" y="6089650"/>
          <p14:tracePt t="14733" x="6956425" y="6089650"/>
          <p14:tracePt t="14977" x="6956425" y="6081713"/>
          <p14:tracePt t="17555" x="6973888" y="6081713"/>
          <p14:tracePt t="17567" x="7000875" y="6081713"/>
          <p14:tracePt t="17580" x="7037388" y="6062663"/>
          <p14:tracePt t="17592" x="7108825" y="6027738"/>
          <p14:tracePt t="17608" x="7205663" y="5983288"/>
          <p14:tracePt t="17625" x="7340600" y="5919788"/>
          <p14:tracePt t="17642" x="7680325" y="5795963"/>
          <p14:tracePt t="17658" x="7840663" y="5732463"/>
          <p14:tracePt t="17674" x="7991475" y="5688013"/>
          <p14:tracePt t="17691" x="8277225" y="5572125"/>
          <p14:tracePt t="17708" x="8412163" y="5527675"/>
          <p14:tracePt t="17725" x="8537575" y="5483225"/>
          <p14:tracePt t="17741" x="8724900" y="5456238"/>
          <p14:tracePt t="17758" x="8786813" y="5456238"/>
          <p14:tracePt t="17775" x="8823325" y="5456238"/>
          <p14:tracePt t="17791" x="8875713" y="5456238"/>
          <p14:tracePt t="17808" x="8894763" y="5456238"/>
          <p14:tracePt t="17826" x="8920163" y="5456238"/>
          <p14:tracePt t="17842" x="8956675" y="5456238"/>
          <p14:tracePt t="17858" x="8966200" y="5456238"/>
          <p14:tracePt t="17875" x="8991600" y="5456238"/>
          <p14:tracePt t="17892" x="9010650" y="5446713"/>
          <p14:tracePt t="17909" x="9045575" y="5419725"/>
          <p14:tracePt t="17925" x="9090025" y="5384800"/>
          <p14:tracePt t="17942" x="9117013" y="5384800"/>
          <p14:tracePt t="17959" x="9134475" y="5384800"/>
          <p14:tracePt t="17975" x="9180513" y="5394325"/>
          <p14:tracePt t="17992" x="9224963" y="5411788"/>
          <p14:tracePt t="18010" x="9251950" y="5419725"/>
          <p14:tracePt t="18026" x="9323388" y="5446713"/>
          <p14:tracePt t="18042" x="9348788" y="5465763"/>
          <p14:tracePt t="18060" x="9394825" y="5473700"/>
          <p14:tracePt t="18076" x="9402763" y="5483225"/>
          <p14:tracePt t="18092" x="9412288" y="5483225"/>
          <p14:tracePt t="20133" x="9412288" y="5491163"/>
          <p14:tracePt t="20146" x="9412288" y="5500688"/>
          <p14:tracePt t="20170" x="9385300" y="5510213"/>
          <p14:tracePt t="20183" x="9340850" y="5510213"/>
          <p14:tracePt t="20195" x="9277350" y="5518150"/>
          <p14:tracePt t="20207" x="9188450" y="5527675"/>
          <p14:tracePt t="20218" x="9082088" y="5537200"/>
          <p14:tracePt t="20232" x="8929688" y="5562600"/>
          <p14:tracePt t="20248" x="8742363" y="5589588"/>
          <p14:tracePt t="20265" x="8483600" y="5599113"/>
          <p14:tracePt t="20282" x="8072438" y="5643563"/>
          <p14:tracePt t="20298" x="7920038" y="5643563"/>
          <p14:tracePt t="20315" x="7796213" y="5643563"/>
          <p14:tracePt t="20332" x="7626350" y="5643563"/>
          <p14:tracePt t="20349" x="7562850" y="5643563"/>
          <p14:tracePt t="20365" x="7527925" y="5643563"/>
          <p14:tracePt t="20368" x="7491413" y="5643563"/>
          <p14:tracePt t="20382" x="7466013" y="5643563"/>
          <p14:tracePt t="20399" x="7456488" y="5634038"/>
          <p14:tracePt t="20416" x="7439025" y="5634038"/>
          <p14:tracePt t="20432" x="7429500" y="5626100"/>
          <p14:tracePt t="20449" x="7412038" y="5616575"/>
          <p14:tracePt t="20466" x="7358063" y="5608638"/>
          <p14:tracePt t="20482" x="7331075" y="5608638"/>
          <p14:tracePt t="20499" x="7313613" y="5599113"/>
          <p14:tracePt t="20516" x="7296150" y="5599113"/>
          <p14:tracePt t="20532" x="7277100" y="5589588"/>
          <p14:tracePt t="20567" x="7277100" y="5581650"/>
          <p14:tracePt t="23105" x="7340600" y="5581650"/>
          <p14:tracePt t="23117" x="7466013" y="5572125"/>
          <p14:tracePt t="23129" x="7616825" y="5545138"/>
          <p14:tracePt t="23142" x="7831138" y="5510213"/>
          <p14:tracePt t="23156" x="8099425" y="5465763"/>
          <p14:tracePt t="23173" x="8340725" y="5419725"/>
          <p14:tracePt t="23191" x="8545513" y="5394325"/>
          <p14:tracePt t="23207" x="8902700" y="5330825"/>
          <p14:tracePt t="23223" x="9028113" y="5313363"/>
          <p14:tracePt t="23241" x="9232900" y="5303838"/>
          <p14:tracePt t="23257" x="9313863" y="5303838"/>
          <p14:tracePt t="23273" x="9358313" y="5303838"/>
          <p14:tracePt t="23291" x="9420225" y="5303838"/>
          <p14:tracePt t="23307" x="9447213" y="5303838"/>
          <p14:tracePt t="23324" x="9466263" y="5303838"/>
          <p14:tracePt t="23342" x="9518650" y="5295900"/>
          <p14:tracePt t="23357" x="9545638" y="5286375"/>
          <p14:tracePt t="23374" x="9590088" y="5286375"/>
          <p14:tracePt t="23376" x="9617075" y="5286375"/>
          <p14:tracePt t="23391" x="9653588" y="5276850"/>
          <p14:tracePt t="23407" x="9698038" y="5276850"/>
          <p14:tracePt t="23425" x="9759950" y="5268913"/>
          <p14:tracePt t="23441" x="9902825" y="5268913"/>
          <p14:tracePt t="23457" x="9939338" y="5268913"/>
          <p14:tracePt t="23474" x="9974263" y="5276850"/>
          <p14:tracePt t="23491" x="9991725" y="5276850"/>
          <p14:tracePt t="23507" x="9991725" y="5286375"/>
          <p14:tracePt t="26101" x="9983788" y="5286375"/>
          <p14:tracePt t="26113" x="9956800" y="5286375"/>
          <p14:tracePt t="26125" x="9920288" y="5286375"/>
          <p14:tracePt t="26137" x="9858375" y="5286375"/>
          <p14:tracePt t="26150" x="9777413" y="5286375"/>
          <p14:tracePt t="26165" x="9671050" y="5286375"/>
          <p14:tracePt t="26182" x="9537700" y="5295900"/>
          <p14:tracePt t="26199" x="9117013" y="5375275"/>
          <p14:tracePt t="26215" x="8929688" y="5411788"/>
          <p14:tracePt t="26232" x="8732838" y="5456238"/>
          <p14:tracePt t="26249" x="8402638" y="5500688"/>
          <p14:tracePt t="26266" x="8296275" y="5518150"/>
          <p14:tracePt t="26282" x="8188325" y="5518150"/>
          <p14:tracePt t="26299" x="8010525" y="5537200"/>
          <p14:tracePt t="26316" x="7947025" y="5545138"/>
          <p14:tracePt t="26332" x="7894638" y="5562600"/>
          <p14:tracePt t="26349" x="7804150" y="5599113"/>
          <p14:tracePt t="26365" x="7769225" y="5616575"/>
          <p14:tracePt t="26382" x="7732713" y="5634038"/>
          <p14:tracePt t="26399" x="7688263" y="5653088"/>
          <p14:tracePt t="26416" x="7680325" y="5661025"/>
          <p14:tracePt t="26433" x="7643813" y="5661025"/>
          <p14:tracePt t="26449" x="7616825" y="5661025"/>
          <p14:tracePt t="26466" x="7572375" y="5680075"/>
          <p14:tracePt t="26483" x="7500938" y="5705475"/>
          <p14:tracePt t="26499" x="7473950" y="5715000"/>
          <p14:tracePt t="26516" x="7456488" y="5715000"/>
          <p14:tracePt t="26533" x="7439025" y="5715000"/>
          <p14:tracePt t="29244" x="7446963" y="5715000"/>
          <p14:tracePt t="29281" x="7456488" y="5715000"/>
          <p14:tracePt t="29292" x="7483475" y="5715000"/>
          <p14:tracePt t="29306" x="7500938" y="5715000"/>
          <p14:tracePt t="29318" x="7537450" y="5715000"/>
          <p14:tracePt t="29331" x="7572375" y="5715000"/>
          <p14:tracePt t="29343" x="7643813" y="5715000"/>
          <p14:tracePt t="29357" x="7742238" y="5697538"/>
          <p14:tracePt t="29374" x="7867650" y="5688013"/>
          <p14:tracePt t="29391" x="8010525" y="5653088"/>
          <p14:tracePt t="29407" x="8385175" y="5608638"/>
          <p14:tracePt t="29424" x="8501063" y="5608638"/>
          <p14:tracePt t="29441" x="8759825" y="5608638"/>
          <p14:tracePt t="29458" x="8867775" y="5608638"/>
          <p14:tracePt t="29474" x="8956675" y="5608638"/>
          <p14:tracePt t="29491" x="9082088" y="5599113"/>
          <p14:tracePt t="29508" x="9117013" y="5599113"/>
          <p14:tracePt t="29524" x="9134475" y="5599113"/>
          <p14:tracePt t="29541" x="9161463" y="5599113"/>
          <p14:tracePt t="33045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Fred talk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9795" y="8148639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 descr="Holy Trinity – Phon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0" y="3509963"/>
            <a:ext cx="21145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1329" y="5909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9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join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507666" y="3711018"/>
            <a:ext cx="1233376" cy="227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145079" y="3597318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199863" y="3597318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9807528" y="461989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6" x="1062038" y="5027613"/>
          <p14:tracePt t="4354" x="1081088" y="5027613"/>
          <p14:tracePt t="4366" x="1152525" y="5027613"/>
          <p14:tracePt t="4378" x="1250950" y="5018088"/>
          <p14:tracePt t="4391" x="1401763" y="4983163"/>
          <p14:tracePt t="4407" x="1670050" y="4919663"/>
          <p14:tracePt t="4424" x="1938338" y="4875213"/>
          <p14:tracePt t="4441" x="2473325" y="4848225"/>
          <p14:tracePt t="4457" x="2741613" y="4848225"/>
          <p14:tracePt t="4474" x="3027363" y="4822825"/>
          <p14:tracePt t="4490" x="3581400" y="4786313"/>
          <p14:tracePt t="4507" x="3803650" y="4751388"/>
          <p14:tracePt t="4524" x="3990975" y="4724400"/>
          <p14:tracePt t="4541" x="4276725" y="4705350"/>
          <p14:tracePt t="4557" x="4402138" y="4697413"/>
          <p14:tracePt t="4574" x="4510088" y="4679950"/>
          <p14:tracePt t="4591" x="4679950" y="4679950"/>
          <p14:tracePt t="4607" x="4732338" y="4679950"/>
          <p14:tracePt t="4625" x="4751388" y="4679950"/>
          <p14:tracePt t="4641" x="4768850" y="4679950"/>
          <p14:tracePt t="4658" x="4776788" y="4679950"/>
          <p14:tracePt t="4675" x="4830763" y="4625975"/>
          <p14:tracePt t="4691" x="4884738" y="4572000"/>
          <p14:tracePt t="4708" x="4919663" y="4537075"/>
          <p14:tracePt t="4726" x="4973638" y="4483100"/>
          <p14:tracePt t="4759" x="4973638" y="4473575"/>
          <p14:tracePt t="4808" x="4973638" y="4438650"/>
          <p14:tracePt t="4821" x="4929188" y="4394200"/>
          <p14:tracePt t="4833" x="4867275" y="4357688"/>
          <p14:tracePt t="4846" x="4803775" y="4322763"/>
          <p14:tracePt t="4859" x="4724400" y="4286250"/>
          <p14:tracePt t="4875" x="4670425" y="4259263"/>
          <p14:tracePt t="4892" x="4633913" y="4241800"/>
          <p14:tracePt t="4908" x="4616450" y="4241800"/>
          <p14:tracePt t="4925" x="4608513" y="4241800"/>
          <p14:tracePt t="5128" x="4608513" y="4232275"/>
          <p14:tracePt t="5139" x="4598988" y="4232275"/>
          <p14:tracePt t="5153" x="4589463" y="4224338"/>
          <p14:tracePt t="5165" x="4572000" y="4205288"/>
          <p14:tracePt t="5178" x="4562475" y="4205288"/>
          <p14:tracePt t="5192" x="4554538" y="4187825"/>
          <p14:tracePt t="5209" x="4545013" y="4187825"/>
          <p14:tracePt t="5732" x="4581525" y="4187825"/>
          <p14:tracePt t="5745" x="4643438" y="4187825"/>
          <p14:tracePt t="5757" x="4714875" y="4187825"/>
          <p14:tracePt t="5768" x="4813300" y="4187825"/>
          <p14:tracePt t="5779" x="4938713" y="4170363"/>
          <p14:tracePt t="5794" x="5062538" y="4170363"/>
          <p14:tracePt t="5811" x="5232400" y="4160838"/>
          <p14:tracePt t="5828" x="5500688" y="4160838"/>
          <p14:tracePt t="5844" x="5608638" y="4160838"/>
          <p14:tracePt t="5861" x="5697538" y="4160838"/>
          <p14:tracePt t="5879" x="5795963" y="4160838"/>
          <p14:tracePt t="5894" x="5822950" y="4160838"/>
          <p14:tracePt t="5911" x="5830888" y="4160838"/>
          <p14:tracePt t="5928" x="5848350" y="4160838"/>
          <p14:tracePt t="6835" x="5857875" y="4160838"/>
          <p14:tracePt t="6848" x="5884863" y="4160838"/>
          <p14:tracePt t="6860" x="5919788" y="4160838"/>
          <p14:tracePt t="6871" x="5965825" y="4160838"/>
          <p14:tracePt t="6884" x="6054725" y="4160838"/>
          <p14:tracePt t="6898" x="6153150" y="4143375"/>
          <p14:tracePt t="6914" x="6276975" y="4133850"/>
          <p14:tracePt t="6931" x="6394450" y="4108450"/>
          <p14:tracePt t="6947" x="6616700" y="4098925"/>
          <p14:tracePt t="6964" x="6715125" y="4098925"/>
          <p14:tracePt t="6981" x="6796088" y="4098925"/>
          <p14:tracePt t="6998" x="6946900" y="4116388"/>
          <p14:tracePt t="7014" x="7000875" y="4125913"/>
          <p14:tracePt t="7031" x="7027863" y="4133850"/>
          <p14:tracePt t="7048" x="7072313" y="4152900"/>
          <p14:tracePt t="7064" x="7081838" y="4152900"/>
          <p14:tracePt t="7082" x="7089775" y="4152900"/>
          <p14:tracePt t="7098" x="7099300" y="4152900"/>
          <p14:tracePt t="7154" x="7099300" y="4160838"/>
          <p14:tracePt t="7192" x="7116763" y="4160838"/>
          <p14:tracePt t="7204" x="7134225" y="4160838"/>
          <p14:tracePt t="7216" x="7143750" y="4160838"/>
          <p14:tracePt t="7227" x="7161213" y="4160838"/>
          <p14:tracePt t="7240" x="7180263" y="4160838"/>
          <p14:tracePt t="7253" x="7197725" y="4160838"/>
          <p14:tracePt t="7277" x="7215188" y="4160838"/>
          <p14:tracePt t="7289" x="7224713" y="4160838"/>
          <p14:tracePt t="7301" x="7232650" y="4160838"/>
          <p14:tracePt t="7315" x="7251700" y="4160838"/>
          <p14:tracePt t="7332" x="7259638" y="4160838"/>
          <p14:tracePt t="7363" x="7269163" y="4160838"/>
          <p14:tracePt t="7989" x="7242175" y="4160838"/>
          <p14:tracePt t="8002" x="7197725" y="4160838"/>
          <p14:tracePt t="8013" x="7116763" y="4179888"/>
          <p14:tracePt t="8027" x="6973888" y="4205288"/>
          <p14:tracePt t="8038" x="6751638" y="4268788"/>
          <p14:tracePt t="8051" x="6473825" y="4357688"/>
          <p14:tracePt t="8067" x="6180138" y="4456113"/>
          <p14:tracePt t="8084" x="5902325" y="4545013"/>
          <p14:tracePt t="8101" x="5340350" y="4679950"/>
          <p14:tracePt t="8117" x="5099050" y="4705350"/>
          <p14:tracePt t="8134" x="4902200" y="4705350"/>
          <p14:tracePt t="8151" x="4768850" y="4705350"/>
          <p14:tracePt t="8167" x="4562475" y="4705350"/>
          <p14:tracePt t="8184" x="4491038" y="4705350"/>
          <p14:tracePt t="8201" x="4375150" y="4705350"/>
          <p14:tracePt t="8218" x="4340225" y="4697413"/>
          <p14:tracePt t="8235" x="4259263" y="4687888"/>
          <p14:tracePt t="8251" x="4241800" y="4679950"/>
          <p14:tracePt t="8268" x="4224338" y="4670425"/>
          <p14:tracePt t="8297" x="4214813" y="4670425"/>
          <p14:tracePt t="8321" x="4214813" y="4660900"/>
          <p14:tracePt t="8383" x="4214813" y="4652963"/>
          <p14:tracePt t="8481" x="4224338" y="4652963"/>
          <p14:tracePt t="8505" x="4232275" y="4643438"/>
          <p14:tracePt t="8518" x="4241800" y="4643438"/>
          <p14:tracePt t="8530" x="4259263" y="4643438"/>
          <p14:tracePt t="8542" x="4286250" y="4643438"/>
          <p14:tracePt t="8555" x="4322763" y="4633913"/>
          <p14:tracePt t="8568" x="4375150" y="4616450"/>
          <p14:tracePt t="8585" x="4473575" y="4616450"/>
          <p14:tracePt t="8603" x="4840288" y="4608513"/>
          <p14:tracePt t="8619" x="5143500" y="4608513"/>
          <p14:tracePt t="8635" x="5465763" y="4608513"/>
          <p14:tracePt t="8653" x="6161088" y="4608513"/>
          <p14:tracePt t="8669" x="6491288" y="4625975"/>
          <p14:tracePt t="8685" x="6796088" y="4643438"/>
          <p14:tracePt t="8703" x="7224713" y="4705350"/>
          <p14:tracePt t="8720" x="7340600" y="4741863"/>
          <p14:tracePt t="8736" x="7446963" y="4759325"/>
          <p14:tracePt t="8752" x="7572375" y="4776788"/>
          <p14:tracePt t="8769" x="7608888" y="4786313"/>
          <p14:tracePt t="8786" x="7634288" y="4786313"/>
          <p14:tracePt t="8803" x="7697788" y="4786313"/>
          <p14:tracePt t="8819" x="7715250" y="4786313"/>
          <p14:tracePt t="8837" x="7742238" y="4776788"/>
          <p14:tracePt t="8853" x="7751763" y="4776788"/>
          <p14:tracePt t="8869" x="7751763" y="4768850"/>
          <p14:tracePt t="9450" x="7769225" y="4768850"/>
          <p14:tracePt t="9462" x="7796213" y="4768850"/>
          <p14:tracePt t="9475" x="7840663" y="4768850"/>
          <p14:tracePt t="9488" x="7912100" y="4768850"/>
          <p14:tracePt t="9501" x="8010525" y="4768850"/>
          <p14:tracePt t="9512" x="8108950" y="4786313"/>
          <p14:tracePt t="9524" x="8215313" y="4803775"/>
          <p14:tracePt t="9538" x="8313738" y="4822825"/>
          <p14:tracePt t="9555" x="8412163" y="4857750"/>
          <p14:tracePt t="9571" x="8483600" y="4884738"/>
          <p14:tracePt t="9588" x="8616950" y="4973638"/>
          <p14:tracePt t="9605" x="8680450" y="5010150"/>
          <p14:tracePt t="9623" x="8769350" y="5099050"/>
          <p14:tracePt t="9639" x="8813800" y="5133975"/>
          <p14:tracePt t="9655" x="8867775" y="5170488"/>
          <p14:tracePt t="9673" x="9001125" y="5241925"/>
          <p14:tracePt t="9689" x="9055100" y="5276850"/>
          <p14:tracePt t="9706" x="9117013" y="5330825"/>
          <p14:tracePt t="9723" x="9215438" y="5411788"/>
          <p14:tracePt t="9739" x="9251950" y="5456238"/>
          <p14:tracePt t="9756" x="9286875" y="5483225"/>
          <p14:tracePt t="9773" x="9385300" y="5554663"/>
          <p14:tracePt t="9789" x="9447213" y="5581650"/>
          <p14:tracePt t="9807" x="9518650" y="5626100"/>
          <p14:tracePt t="9822" x="9634538" y="5680075"/>
          <p14:tracePt t="9839" x="9715500" y="5688013"/>
          <p14:tracePt t="9857" x="9894888" y="5688013"/>
          <p14:tracePt t="9872" x="10018713" y="5688013"/>
          <p14:tracePt t="9889" x="10126663" y="5688013"/>
          <p14:tracePt t="9906" x="10340975" y="5697538"/>
          <p14:tracePt t="9923" x="10420350" y="5715000"/>
          <p14:tracePt t="9939" x="10491788" y="5724525"/>
          <p14:tracePt t="9956" x="10555288" y="5724525"/>
          <p14:tracePt t="9972" x="10582275" y="5724525"/>
          <p14:tracePt t="9990" x="10609263" y="5724525"/>
          <p14:tracePt t="10007" x="10626725" y="5724525"/>
          <p14:tracePt t="10023" x="10634663" y="5724525"/>
          <p14:tracePt t="13552" x="10617200" y="5715000"/>
          <p14:tracePt t="13566" x="10609263" y="5697538"/>
          <p14:tracePt t="13577" x="10572750" y="5680075"/>
          <p14:tracePt t="13589" x="10537825" y="5661025"/>
          <p14:tracePt t="13602" x="10483850" y="5643563"/>
          <p14:tracePt t="13616" x="10394950" y="5643563"/>
          <p14:tracePt t="13633" x="10252075" y="5643563"/>
          <p14:tracePt t="13649" x="10001250" y="5688013"/>
          <p14:tracePt t="13666" x="9385300" y="5848350"/>
          <p14:tracePt t="13683" x="9099550" y="5911850"/>
          <p14:tracePt t="13702" x="8589963" y="5991225"/>
          <p14:tracePt t="13716" x="8439150" y="6010275"/>
          <p14:tracePt t="13733" x="8313738" y="6018213"/>
          <p14:tracePt t="13750" x="8180388" y="6018213"/>
          <p14:tracePt t="13766" x="8134350" y="6018213"/>
          <p14:tracePt t="13784" x="8108950" y="6018213"/>
          <p14:tracePt t="13800" x="8089900" y="6010275"/>
          <p14:tracePt t="13871" x="8081963" y="6010275"/>
          <p14:tracePt t="13884" x="8072438" y="6010275"/>
          <p14:tracePt t="13897" x="8062913" y="6010275"/>
          <p14:tracePt t="13908" x="8054975" y="6010275"/>
          <p14:tracePt t="13921" x="8037513" y="6018213"/>
          <p14:tracePt t="13935" x="8027988" y="6018213"/>
          <p14:tracePt t="13950" x="8018463" y="6018213"/>
          <p14:tracePt t="14178" x="7848600" y="5919788"/>
          <p14:tracePt t="14191" x="7510463" y="5705475"/>
          <p14:tracePt t="14203" x="7116763" y="5483225"/>
          <p14:tracePt t="14216" x="6705600" y="5268913"/>
          <p14:tracePt t="14228" x="6296025" y="5072063"/>
          <p14:tracePt t="14240" x="5929313" y="4875213"/>
          <p14:tracePt t="14254" x="5599113" y="4724400"/>
          <p14:tracePt t="14268" x="5268913" y="4581525"/>
          <p14:tracePt t="14285" x="4965700" y="4465638"/>
          <p14:tracePt t="14302" x="4473575" y="4286250"/>
          <p14:tracePt t="14318" x="4348163" y="4251325"/>
          <p14:tracePt t="14335" x="4232275" y="4205288"/>
          <p14:tracePt t="14352" x="4098925" y="4170363"/>
          <p14:tracePt t="14368" x="4054475" y="4152900"/>
          <p14:tracePt t="14385" x="4037013" y="4143375"/>
          <p14:tracePt t="14402" x="4010025" y="4143375"/>
          <p14:tracePt t="14418" x="3973513" y="4133850"/>
          <p14:tracePt t="14435" x="3965575" y="4125913"/>
          <p14:tracePt t="14452" x="3956050" y="4125913"/>
          <p14:tracePt t="14621" x="3973513" y="4125913"/>
          <p14:tracePt t="14633" x="3990975" y="4125913"/>
          <p14:tracePt t="14646" x="4027488" y="4125913"/>
          <p14:tracePt t="14658" x="4062413" y="4143375"/>
          <p14:tracePt t="14671" x="4098925" y="4160838"/>
          <p14:tracePt t="14686" x="4125913" y="4170363"/>
          <p14:tracePt t="14702" x="4152900" y="4170363"/>
          <p14:tracePt t="14722" x="4205288" y="4187825"/>
          <p14:tracePt t="14736" x="4224338" y="4197350"/>
          <p14:tracePt t="14753" x="4241800" y="4205288"/>
          <p14:tracePt t="14769" x="4268788" y="4214813"/>
          <p14:tracePt t="14786" x="4276725" y="4214813"/>
          <p14:tracePt t="14803" x="4276725" y="4224338"/>
          <p14:tracePt t="14829" x="4286250" y="4224338"/>
          <p14:tracePt t="14842" x="4286250" y="4232275"/>
          <p14:tracePt t="14855" x="4295775" y="4232275"/>
          <p14:tracePt t="14989" x="4303713" y="4232275"/>
          <p14:tracePt t="15014" x="4313238" y="4232275"/>
          <p14:tracePt t="15039" x="4322763" y="4232275"/>
          <p14:tracePt t="15051" x="4330700" y="4241800"/>
          <p14:tracePt t="15075" x="4340225" y="4241800"/>
          <p14:tracePt t="15100" x="4348163" y="4241800"/>
          <p14:tracePt t="15112" x="4357688" y="4251325"/>
          <p14:tracePt t="15186" x="4357688" y="4259263"/>
          <p14:tracePt t="15664" x="4394200" y="4259263"/>
          <p14:tracePt t="15676" x="4456113" y="4259263"/>
          <p14:tracePt t="15689" x="4562475" y="4241800"/>
          <p14:tracePt t="15702" x="4705350" y="4224338"/>
          <p14:tracePt t="15713" x="4884738" y="4214813"/>
          <p14:tracePt t="15726" x="5160963" y="4214813"/>
          <p14:tracePt t="15740" x="5384800" y="4214813"/>
          <p14:tracePt t="15755" x="5608638" y="4214813"/>
          <p14:tracePt t="15772" x="5813425" y="4214813"/>
          <p14:tracePt t="15789" x="6027738" y="4214813"/>
          <p14:tracePt t="15806" x="6089650" y="4214813"/>
          <p14:tracePt t="15823" x="6108700" y="4214813"/>
          <p14:tracePt t="15839" x="6134100" y="4214813"/>
          <p14:tracePt t="16649" x="6153150" y="4214813"/>
          <p14:tracePt t="16660" x="6205538" y="4214813"/>
          <p14:tracePt t="16672" x="6251575" y="4214813"/>
          <p14:tracePt t="16684" x="6323013" y="4214813"/>
          <p14:tracePt t="16695" x="6429375" y="4214813"/>
          <p14:tracePt t="16710" x="6554788" y="4214813"/>
          <p14:tracePt t="16725" x="6688138" y="4214813"/>
          <p14:tracePt t="16742" x="6840538" y="4232275"/>
          <p14:tracePt t="16759" x="7081838" y="4259263"/>
          <p14:tracePt t="16775" x="7161213" y="4268788"/>
          <p14:tracePt t="16792" x="7224713" y="4268788"/>
          <p14:tracePt t="16809" x="7269163" y="4276725"/>
          <p14:tracePt t="16825" x="7277100" y="4286250"/>
          <p14:tracePt t="16842" x="7286625" y="4286250"/>
          <p14:tracePt t="16881" x="7296150" y="4286250"/>
          <p14:tracePt t="17004" x="7304088" y="4286250"/>
          <p14:tracePt t="17838" x="7277100" y="4286250"/>
          <p14:tracePt t="17851" x="7205663" y="4286250"/>
          <p14:tracePt t="17863" x="7108825" y="4313238"/>
          <p14:tracePt t="17876" x="6973888" y="4322763"/>
          <p14:tracePt t="17887" x="6724650" y="4348163"/>
          <p14:tracePt t="17900" x="6394450" y="4375150"/>
          <p14:tracePt t="17913" x="6018213" y="4411663"/>
          <p14:tracePt t="17928" x="5688013" y="4429125"/>
          <p14:tracePt t="17945" x="5411788" y="4438650"/>
          <p14:tracePt t="17962" x="5027613" y="4456113"/>
          <p14:tracePt t="17978" x="4919663" y="4465638"/>
          <p14:tracePt t="17995" x="4822825" y="4465638"/>
          <p14:tracePt t="18012" x="4697413" y="4465638"/>
          <p14:tracePt t="18028" x="4660900" y="4465638"/>
          <p14:tracePt t="18045" x="4633913" y="4465638"/>
          <p14:tracePt t="18062" x="4625975" y="4465638"/>
          <p14:tracePt t="18183" x="4616450" y="4465638"/>
          <p14:tracePt t="18244" x="4633913" y="4465638"/>
          <p14:tracePt t="18256" x="4679950" y="4465638"/>
          <p14:tracePt t="18268" x="4786313" y="4465638"/>
          <p14:tracePt t="18281" x="4973638" y="4465638"/>
          <p14:tracePt t="18296" x="5348288" y="4456113"/>
          <p14:tracePt t="18312" x="5795963" y="4438650"/>
          <p14:tracePt t="18329" x="6242050" y="4438650"/>
          <p14:tracePt t="18346" x="6938963" y="4438650"/>
          <p14:tracePt t="18363" x="7170738" y="4438650"/>
          <p14:tracePt t="18380" x="7358063" y="4473575"/>
          <p14:tracePt t="18396" x="7385050" y="4483100"/>
          <p14:tracePt t="18413" x="7394575" y="4491038"/>
          <p14:tracePt t="18430" x="7402513" y="4500563"/>
          <p14:tracePt t="18452" x="7402513" y="4510088"/>
          <p14:tracePt t="18956" x="7446963" y="4510088"/>
          <p14:tracePt t="18968" x="7537450" y="4510088"/>
          <p14:tracePt t="18982" x="7643813" y="4510088"/>
          <p14:tracePt t="18993" x="7804150" y="4527550"/>
          <p14:tracePt t="19006" x="8054975" y="4616450"/>
          <p14:tracePt t="19017" x="8331200" y="4732338"/>
          <p14:tracePt t="19031" x="8634413" y="4840288"/>
          <p14:tracePt t="19048" x="8947150" y="4973638"/>
          <p14:tracePt t="19065" x="9251950" y="5099050"/>
          <p14:tracePt t="19081" x="9831388" y="5286375"/>
          <p14:tracePt t="19098" x="10063163" y="5375275"/>
          <p14:tracePt t="19115" x="10260013" y="5438775"/>
          <p14:tracePt t="19116" x="10385425" y="5473700"/>
          <p14:tracePt t="19131" x="10474325" y="5491163"/>
          <p14:tracePt t="19148" x="10528300" y="5500688"/>
          <p14:tracePt t="19165" x="10582275" y="5518150"/>
          <p14:tracePt t="19182" x="10590213" y="5518150"/>
          <p14:tracePt t="23463" x="10545763" y="5518150"/>
          <p14:tracePt t="23478" x="10483850" y="5510213"/>
          <p14:tracePt t="23490" x="10412413" y="5483225"/>
          <p14:tracePt t="23501" x="10323513" y="5456238"/>
          <p14:tracePt t="23513" x="10252075" y="5429250"/>
          <p14:tracePt t="23527" x="10161588" y="5394325"/>
          <p14:tracePt t="23544" x="10072688" y="5375275"/>
          <p14:tracePt t="23561" x="9947275" y="5367338"/>
          <p14:tracePt t="23577" x="9582150" y="5367338"/>
          <p14:tracePt t="23594" x="9375775" y="5384800"/>
          <p14:tracePt t="23613" x="8929688" y="5429250"/>
          <p14:tracePt t="23627" x="8705850" y="5429250"/>
          <p14:tracePt t="23644" x="8456613" y="5429250"/>
          <p14:tracePt t="23661" x="8001000" y="5456238"/>
          <p14:tracePt t="23678" x="7823200" y="5456238"/>
          <p14:tracePt t="23694" x="7697788" y="5465763"/>
          <p14:tracePt t="23711" x="7402513" y="5465763"/>
          <p14:tracePt t="23728" x="7205663" y="5465763"/>
          <p14:tracePt t="23744" x="7000875" y="5465763"/>
          <p14:tracePt t="23761" x="6643688" y="5465763"/>
          <p14:tracePt t="23778" x="6456363" y="5438775"/>
          <p14:tracePt t="23795" x="6276975" y="5419725"/>
          <p14:tracePt t="23811" x="6000750" y="5394325"/>
          <p14:tracePt t="23828" x="5902325" y="5357813"/>
          <p14:tracePt t="23845" x="5786438" y="5313363"/>
          <p14:tracePt t="23861" x="5759450" y="5303838"/>
          <p14:tracePt t="23878" x="5759450" y="5295900"/>
          <p14:tracePt t="23895" x="5776913" y="5295900"/>
          <p14:tracePt t="24089" x="5715000" y="5268913"/>
          <p14:tracePt t="24102" x="5643563" y="5241925"/>
          <p14:tracePt t="24114" x="5527675" y="5187950"/>
          <p14:tracePt t="24126" x="5402263" y="5133975"/>
          <p14:tracePt t="24139" x="5268913" y="5089525"/>
          <p14:tracePt t="24151" x="5099050" y="5045075"/>
          <p14:tracePt t="24164" x="4946650" y="5010150"/>
          <p14:tracePt t="24179" x="4776788" y="4973638"/>
          <p14:tracePt t="24196" x="4633913" y="4946650"/>
          <p14:tracePt t="24213" x="4429125" y="4911725"/>
          <p14:tracePt t="24229" x="4357688" y="4902200"/>
          <p14:tracePt t="24246" x="4313238" y="4894263"/>
          <p14:tracePt t="24262" x="4286250" y="4884738"/>
          <p14:tracePt t="24279" x="4268788" y="4884738"/>
          <p14:tracePt t="24335" x="4259263" y="4884738"/>
          <p14:tracePt t="24360" x="4251325" y="4884738"/>
          <p14:tracePt t="24433" x="4251325" y="4875213"/>
          <p14:tracePt t="24470" x="4268788" y="4875213"/>
          <p14:tracePt t="24803" x="4268788" y="4857750"/>
          <p14:tracePt t="24817" x="4276725" y="4822825"/>
          <p14:tracePt t="24830" x="4295775" y="4768850"/>
          <p14:tracePt t="24842" x="4340225" y="4687888"/>
          <p14:tracePt t="24853" x="4367213" y="4608513"/>
          <p14:tracePt t="24866" x="4411663" y="4537075"/>
          <p14:tracePt t="24881" x="4446588" y="4483100"/>
          <p14:tracePt t="24898" x="4473575" y="4446588"/>
          <p14:tracePt t="24914" x="4518025" y="4402138"/>
          <p14:tracePt t="24931" x="4527550" y="4394200"/>
          <p14:tracePt t="24987" x="4527550" y="4384675"/>
          <p14:tracePt t="25945" x="4537075" y="4384675"/>
          <p14:tracePt t="25969" x="4598988" y="4367213"/>
          <p14:tracePt t="25981" x="4705350" y="4340225"/>
          <p14:tracePt t="25993" x="4840288" y="4295775"/>
          <p14:tracePt t="26005" x="5027613" y="4259263"/>
          <p14:tracePt t="26018" x="5268913" y="4214813"/>
          <p14:tracePt t="26034" x="5465763" y="4179888"/>
          <p14:tracePt t="26051" x="5653088" y="4152900"/>
          <p14:tracePt t="26068" x="5884863" y="4143375"/>
          <p14:tracePt t="26084" x="5956300" y="4143375"/>
          <p14:tracePt t="26101" x="6018213" y="4143375"/>
          <p14:tracePt t="26118" x="6081713" y="4143375"/>
          <p14:tracePt t="26134" x="6108700" y="4152900"/>
          <p14:tracePt t="26151" x="6126163" y="4160838"/>
          <p14:tracePt t="26168" x="6134100" y="4170363"/>
          <p14:tracePt t="26189" x="6143625" y="4170363"/>
          <p14:tracePt t="26205" x="6143625" y="4179888"/>
          <p14:tracePt t="26413" x="6143625" y="4187825"/>
          <p14:tracePt t="26902" x="6153150" y="4187825"/>
          <p14:tracePt t="26915" x="6170613" y="4187825"/>
          <p14:tracePt t="26928" x="6197600" y="4205288"/>
          <p14:tracePt t="26940" x="6251575" y="4205288"/>
          <p14:tracePt t="26954" x="6313488" y="4214813"/>
          <p14:tracePt t="26970" x="6411913" y="4232275"/>
          <p14:tracePt t="26989" x="6653213" y="4259263"/>
          <p14:tracePt t="27004" x="6777038" y="4268788"/>
          <p14:tracePt t="27020" x="6884988" y="4286250"/>
          <p14:tracePt t="27038" x="7054850" y="4303713"/>
          <p14:tracePt t="27054" x="7099300" y="4313238"/>
          <p14:tracePt t="27071" x="7126288" y="4322763"/>
          <p14:tracePt t="27087" x="7143750" y="4330700"/>
          <p14:tracePt t="27104" x="7143750" y="4340225"/>
          <p14:tracePt t="27121" x="7153275" y="4340225"/>
          <p14:tracePt t="27368" x="7161213" y="4340225"/>
          <p14:tracePt t="28045" x="7188200" y="4340225"/>
          <p14:tracePt t="28057" x="7224713" y="4340225"/>
          <p14:tracePt t="28069" x="7286625" y="4357688"/>
          <p14:tracePt t="28081" x="7385050" y="4394200"/>
          <p14:tracePt t="28093" x="7537450" y="4446588"/>
          <p14:tracePt t="28107" x="7715250" y="4510088"/>
          <p14:tracePt t="28124" x="7974013" y="4616450"/>
          <p14:tracePt t="28142" x="8205788" y="4705350"/>
          <p14:tracePt t="28159" x="8582025" y="4822825"/>
          <p14:tracePt t="28175" x="8751888" y="4857750"/>
          <p14:tracePt t="28192" x="8956675" y="4894263"/>
          <p14:tracePt t="28207" x="9055100" y="4919663"/>
          <p14:tracePt t="28225" x="9144000" y="4946650"/>
          <p14:tracePt t="28242" x="9323388" y="4991100"/>
          <p14:tracePt t="28257" x="9402763" y="5010150"/>
          <p14:tracePt t="28274" x="9474200" y="5018088"/>
          <p14:tracePt t="28292" x="9545638" y="5045075"/>
          <p14:tracePt t="28293" x="9634538" y="5062538"/>
          <p14:tracePt t="28307" x="9725025" y="5089525"/>
          <p14:tracePt t="28325" x="9813925" y="5133975"/>
          <p14:tracePt t="28342" x="9947275" y="5205413"/>
          <p14:tracePt t="28358" x="10028238" y="5232400"/>
          <p14:tracePt t="28374" x="10063163" y="5241925"/>
          <p14:tracePt t="28391" x="10153650" y="5251450"/>
          <p14:tracePt t="28407" x="10180638" y="5251450"/>
          <p14:tracePt t="28425" x="10225088" y="5251450"/>
          <p14:tracePt t="28441" x="10242550" y="5251450"/>
          <p14:tracePt t="28458" x="10252075" y="5259388"/>
          <p14:tracePt t="28499" x="10260013" y="5259388"/>
          <p14:tracePt t="28512" x="10260013" y="5276850"/>
          <p14:tracePt t="28523" x="10269538" y="5276850"/>
          <p14:tracePt t="28535" x="10269538" y="5295900"/>
          <p14:tracePt t="28548" x="10277475" y="5303838"/>
          <p14:tracePt t="28560" x="10277475" y="5313363"/>
          <p14:tracePt t="28575" x="10287000" y="5330825"/>
          <p14:tracePt t="31237" x="10269538" y="5330825"/>
          <p14:tracePt t="31250" x="10225088" y="5322888"/>
          <p14:tracePt t="31261" x="10180638" y="5303838"/>
          <p14:tracePt t="31274" x="10134600" y="5276850"/>
          <p14:tracePt t="31286" x="10072688" y="5268913"/>
          <p14:tracePt t="31299" x="9983788" y="5251450"/>
          <p14:tracePt t="31316" x="9858375" y="5241925"/>
          <p14:tracePt t="31332" x="9680575" y="5241925"/>
          <p14:tracePt t="31349" x="9010650" y="5241925"/>
          <p14:tracePt t="31366" x="8626475" y="5259388"/>
          <p14:tracePt t="31382" x="8277225" y="5276850"/>
          <p14:tracePt t="31399" x="7670800" y="5313363"/>
          <p14:tracePt t="31416" x="7429500" y="5340350"/>
          <p14:tracePt t="31433" x="7205663" y="5348288"/>
          <p14:tracePt t="31449" x="6875463" y="5394325"/>
          <p14:tracePt t="31466" x="6769100" y="5411788"/>
          <p14:tracePt t="31484" x="6599238" y="5411788"/>
          <p14:tracePt t="31499" x="6545263" y="5411788"/>
          <p14:tracePt t="31516" x="6491288" y="5411788"/>
          <p14:tracePt t="31534" x="6419850" y="5411788"/>
          <p14:tracePt t="31550" x="6367463" y="5411788"/>
          <p14:tracePt t="31566" x="6330950" y="5411788"/>
          <p14:tracePt t="31583" x="6286500" y="5402263"/>
          <p14:tracePt t="31600" x="6259513" y="5402263"/>
          <p14:tracePt t="32736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>
                <a:latin typeface="HfW cursive bold" panose="00000500000000000000" pitchFamily="2" charset="0"/>
              </a:rPr>
              <a:t>c</a:t>
            </a:r>
            <a:r>
              <a:rPr lang="en-GB" sz="11000" dirty="0" smtClean="0">
                <a:latin typeface="HfW cursive bold" panose="00000500000000000000" pitchFamily="2" charset="0"/>
              </a:rPr>
              <a:t>oin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507666" y="3711018"/>
            <a:ext cx="1233376" cy="227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145079" y="3597318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199863" y="3597318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10004475" y="4873116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88" x="965200" y="4956175"/>
          <p14:tracePt t="3134" x="1017588" y="4946650"/>
          <p14:tracePt t="3146" x="1108075" y="4919663"/>
          <p14:tracePt t="3158" x="1285875" y="4857750"/>
          <p14:tracePt t="3171" x="1581150" y="4795838"/>
          <p14:tracePt t="3183" x="1919288" y="4714875"/>
          <p14:tracePt t="3197" x="2286000" y="4643438"/>
          <p14:tracePt t="3213" x="2643188" y="4598988"/>
          <p14:tracePt t="3230" x="2955925" y="4554538"/>
          <p14:tracePt t="3247" x="3438525" y="4465638"/>
          <p14:tracePt t="3263" x="3625850" y="4438650"/>
          <p14:tracePt t="3281" x="3795713" y="4402138"/>
          <p14:tracePt t="3283" x="3902075" y="4384675"/>
          <p14:tracePt t="3297" x="4000500" y="4375150"/>
          <p14:tracePt t="3314" x="4062413" y="4367213"/>
          <p14:tracePt t="3332" x="4179888" y="4367213"/>
          <p14:tracePt t="3347" x="4224338" y="4367213"/>
          <p14:tracePt t="3364" x="4259263" y="4367213"/>
          <p14:tracePt t="3381" x="4357688" y="4375150"/>
          <p14:tracePt t="3397" x="4402138" y="4394200"/>
          <p14:tracePt t="3414" x="4465638" y="4429125"/>
          <p14:tracePt t="3431" x="4562475" y="4510088"/>
          <p14:tracePt t="3447" x="4598988" y="4527550"/>
          <p14:tracePt t="3464" x="4633913" y="4545013"/>
          <p14:tracePt t="3481" x="4679950" y="4554538"/>
          <p14:tracePt t="3497" x="4679950" y="4562475"/>
          <p14:tracePt t="3515" x="4687888" y="4562475"/>
          <p14:tracePt t="3612" x="4687888" y="4554538"/>
          <p14:tracePt t="3625" x="4679950" y="4545013"/>
          <p14:tracePt t="3637" x="4660900" y="4527550"/>
          <p14:tracePt t="3650" x="4652963" y="4500563"/>
          <p14:tracePt t="3665" x="4633913" y="4483100"/>
          <p14:tracePt t="3682" x="4625975" y="4465638"/>
          <p14:tracePt t="3699" x="4616450" y="4465638"/>
          <p14:tracePt t="3715" x="4608513" y="4465638"/>
          <p14:tracePt t="3731" x="4598988" y="4456113"/>
          <p14:tracePt t="3749" x="4589463" y="4446588"/>
          <p14:tracePt t="3765" x="4581525" y="4438650"/>
          <p14:tracePt t="3782" x="4562475" y="4429125"/>
          <p14:tracePt t="3799" x="4554538" y="4429125"/>
          <p14:tracePt t="3815" x="4537075" y="4411663"/>
          <p14:tracePt t="3832" x="4527550" y="4411663"/>
          <p14:tracePt t="3849" x="4518025" y="4402138"/>
          <p14:tracePt t="3865" x="4518025" y="4394200"/>
          <p14:tracePt t="4460" x="4537075" y="4394200"/>
          <p14:tracePt t="4474" x="4562475" y="4394200"/>
          <p14:tracePt t="4485" x="4589463" y="4394200"/>
          <p14:tracePt t="4496" x="4652963" y="4375150"/>
          <p14:tracePt t="4508" x="4724400" y="4367213"/>
          <p14:tracePt t="4521" x="4822825" y="4367213"/>
          <p14:tracePt t="4535" x="4929188" y="4357688"/>
          <p14:tracePt t="4550" x="5062538" y="4357688"/>
          <p14:tracePt t="4567" x="5197475" y="4357688"/>
          <p14:tracePt t="4584" x="5438775" y="4357688"/>
          <p14:tracePt t="4601" x="5537200" y="4357688"/>
          <p14:tracePt t="4618" x="5616575" y="4357688"/>
          <p14:tracePt t="4634" x="5768975" y="4357688"/>
          <p14:tracePt t="4651" x="5830888" y="4330700"/>
          <p14:tracePt t="4668" x="5884863" y="4303713"/>
          <p14:tracePt t="4685" x="5983288" y="4259263"/>
          <p14:tracePt t="4701" x="6010275" y="4251325"/>
          <p14:tracePt t="4718" x="6027738" y="4241800"/>
          <p14:tracePt t="4734" x="6037263" y="4241800"/>
          <p14:tracePt t="4780" x="6045200" y="4241800"/>
          <p14:tracePt t="5750" x="6062663" y="4241800"/>
          <p14:tracePt t="5761" x="6099175" y="4241800"/>
          <p14:tracePt t="5774" x="6153150" y="4241800"/>
          <p14:tracePt t="5786" x="6224588" y="4241800"/>
          <p14:tracePt t="5798" x="6330950" y="4224338"/>
          <p14:tracePt t="5811" x="6465888" y="4224338"/>
          <p14:tracePt t="5823" x="6589713" y="4224338"/>
          <p14:tracePt t="5837" x="6724650" y="4224338"/>
          <p14:tracePt t="5854" x="6858000" y="4241800"/>
          <p14:tracePt t="5871" x="6965950" y="4259263"/>
          <p14:tracePt t="5888" x="7116763" y="4276725"/>
          <p14:tracePt t="5904" x="7170738" y="4286250"/>
          <p14:tracePt t="5922" x="7197725" y="4295775"/>
          <p14:tracePt t="5938" x="7205663" y="4295775"/>
          <p14:tracePt t="5973" x="7205663" y="4303713"/>
          <p14:tracePt t="6180" x="7215188" y="4303713"/>
          <p14:tracePt t="6192" x="7224713" y="4303713"/>
          <p14:tracePt t="6204" x="7242175" y="4295775"/>
          <p14:tracePt t="6216" x="7259638" y="4286250"/>
          <p14:tracePt t="6231" x="7286625" y="4276725"/>
          <p14:tracePt t="6243" x="7323138" y="4259263"/>
          <p14:tracePt t="6256" x="7340600" y="4251325"/>
          <p14:tracePt t="6272" x="7348538" y="4241800"/>
          <p14:tracePt t="6289" x="7367588" y="4232275"/>
          <p14:tracePt t="6980" x="7340600" y="4232275"/>
          <p14:tracePt t="6991" x="7269163" y="4214813"/>
          <p14:tracePt t="7002" x="7153275" y="4197350"/>
          <p14:tracePt t="7014" x="6991350" y="4160838"/>
          <p14:tracePt t="7027" x="6786563" y="4152900"/>
          <p14:tracePt t="7041" x="6562725" y="4152900"/>
          <p14:tracePt t="7058" x="6323013" y="4170363"/>
          <p14:tracePt t="7074" x="6045200" y="4259263"/>
          <p14:tracePt t="7091" x="5527675" y="4429125"/>
          <p14:tracePt t="7108" x="5303838" y="4483100"/>
          <p14:tracePt t="7125" x="5072063" y="4510088"/>
          <p14:tracePt t="7141" x="4983163" y="4510088"/>
          <p14:tracePt t="7158" x="4938713" y="4510088"/>
          <p14:tracePt t="7175" x="4830763" y="4483100"/>
          <p14:tracePt t="7191" x="4795838" y="4473575"/>
          <p14:tracePt t="7208" x="4768850" y="4456113"/>
          <p14:tracePt t="7225" x="4724400" y="4438650"/>
          <p14:tracePt t="7227" x="4705350" y="4429125"/>
          <p14:tracePt t="7242" x="4687888" y="4419600"/>
          <p14:tracePt t="7258" x="4670425" y="4411663"/>
          <p14:tracePt t="7288" x="4660900" y="4411663"/>
          <p14:tracePt t="7297" x="4643438" y="4411663"/>
          <p14:tracePt t="7310" x="4643438" y="4402138"/>
          <p14:tracePt t="7325" x="4633913" y="4402138"/>
          <p14:tracePt t="7343" x="4625975" y="4402138"/>
          <p14:tracePt t="7359" x="4608513" y="4402138"/>
          <p14:tracePt t="7383" x="4608513" y="4394200"/>
          <p14:tracePt t="7396" x="4598988" y="4394200"/>
          <p14:tracePt t="7408" x="4589463" y="4394200"/>
          <p14:tracePt t="7433" x="4581525" y="4394200"/>
          <p14:tracePt t="7445" x="4572000" y="4394200"/>
          <p14:tracePt t="7459" x="4562475" y="4394200"/>
          <p14:tracePt t="7475" x="4554538" y="4394200"/>
          <p14:tracePt t="7628" x="4562475" y="4394200"/>
          <p14:tracePt t="7640" x="4572000" y="4394200"/>
          <p14:tracePt t="7653" x="4598988" y="4394200"/>
          <p14:tracePt t="7665" x="4625975" y="4394200"/>
          <p14:tracePt t="7678" x="4660900" y="4394200"/>
          <p14:tracePt t="7693" x="4705350" y="4394200"/>
          <p14:tracePt t="7709" x="4776788" y="4394200"/>
          <p14:tracePt t="7727" x="4875213" y="4384675"/>
          <p14:tracePt t="7728" x="5027613" y="4375150"/>
          <p14:tracePt t="7743" x="5276850" y="4375150"/>
          <p14:tracePt t="7759" x="5527675" y="4375150"/>
          <p14:tracePt t="7777" x="6089650" y="4394200"/>
          <p14:tracePt t="7793" x="6340475" y="4411663"/>
          <p14:tracePt t="7810" x="6599238" y="4419600"/>
          <p14:tracePt t="7826" x="7045325" y="4438650"/>
          <p14:tracePt t="7843" x="7277100" y="4446588"/>
          <p14:tracePt t="7860" x="7466013" y="4473575"/>
          <p14:tracePt t="7876" x="7796213" y="4518025"/>
          <p14:tracePt t="7893" x="7902575" y="4527550"/>
          <p14:tracePt t="7910" x="7991475" y="4527550"/>
          <p14:tracePt t="7927" x="8099425" y="4537075"/>
          <p14:tracePt t="7943" x="8153400" y="4537075"/>
          <p14:tracePt t="7961" x="8232775" y="4537075"/>
          <p14:tracePt t="7977" x="8251825" y="4537075"/>
          <p14:tracePt t="7993" x="8259763" y="4537075"/>
          <p14:tracePt t="8010" x="8269288" y="4545013"/>
          <p14:tracePt t="9041" x="8296275" y="4545013"/>
          <p14:tracePt t="9053" x="8313738" y="4554538"/>
          <p14:tracePt t="9068" x="8331200" y="4562475"/>
          <p14:tracePt t="9080" x="8367713" y="4581525"/>
          <p14:tracePt t="9097" x="8439150" y="4608513"/>
          <p14:tracePt t="9114" x="8518525" y="4660900"/>
          <p14:tracePt t="9130" x="8751888" y="4786313"/>
          <p14:tracePt t="9149" x="8912225" y="4867275"/>
          <p14:tracePt t="9165" x="9134475" y="4991100"/>
          <p14:tracePt t="9181" x="9224963" y="5045075"/>
          <p14:tracePt t="9197" x="9304338" y="5108575"/>
          <p14:tracePt t="9214" x="9456738" y="5224463"/>
          <p14:tracePt t="9230" x="9518650" y="5295900"/>
          <p14:tracePt t="9247" x="9590088" y="5357813"/>
          <p14:tracePt t="9264" x="9698038" y="5438775"/>
          <p14:tracePt t="9281" x="9769475" y="5483225"/>
          <p14:tracePt t="9298" x="9831388" y="5537200"/>
          <p14:tracePt t="9315" x="9912350" y="5581650"/>
          <p14:tracePt t="9331" x="10045700" y="5661025"/>
          <p14:tracePt t="9348" x="10099675" y="5697538"/>
          <p14:tracePt t="9365" x="10242550" y="5776913"/>
          <p14:tracePt t="9381" x="10331450" y="5830888"/>
          <p14:tracePt t="9398" x="10420350" y="5875338"/>
          <p14:tracePt t="9415" x="10582275" y="5946775"/>
          <p14:tracePt t="9431" x="10634663" y="5965825"/>
          <p14:tracePt t="9449" x="10715625" y="5983288"/>
          <p14:tracePt t="9465" x="10733088" y="5983288"/>
          <p14:tracePt t="9484" x="10742613" y="5983288"/>
          <p14:tracePt t="9569" x="10752138" y="5983288"/>
          <p14:tracePt t="9594" x="10760075" y="5983288"/>
          <p14:tracePt t="9618" x="10769600" y="5983288"/>
          <p14:tracePt t="13326" x="10752138" y="5983288"/>
          <p14:tracePt t="13339" x="10698163" y="5973763"/>
          <p14:tracePt t="13351" x="10572750" y="5965825"/>
          <p14:tracePt t="13364" x="10367963" y="5956300"/>
          <p14:tracePt t="13377" x="9991725" y="5938838"/>
          <p14:tracePt t="13392" x="9590088" y="5919788"/>
          <p14:tracePt t="13409" x="9090025" y="5867400"/>
          <p14:tracePt t="13426" x="8062913" y="5680075"/>
          <p14:tracePt t="13442" x="7510463" y="5589588"/>
          <p14:tracePt t="13459" x="7000875" y="5537200"/>
          <p14:tracePt t="13476" x="6197600" y="5483225"/>
          <p14:tracePt t="13492" x="5965825" y="5473700"/>
          <p14:tracePt t="13509" x="5795963" y="5438775"/>
          <p14:tracePt t="13526" x="5634038" y="5394325"/>
          <p14:tracePt t="13543" x="5589588" y="5375275"/>
          <p14:tracePt t="13559" x="5562600" y="5357813"/>
          <p14:tracePt t="13576" x="5510213" y="5340350"/>
          <p14:tracePt t="13593" x="5483225" y="5330825"/>
          <p14:tracePt t="13610" x="5402263" y="5330825"/>
          <p14:tracePt t="13626" x="5367338" y="5330825"/>
          <p14:tracePt t="13643" x="5313363" y="5330825"/>
          <p14:tracePt t="13659" x="5259388" y="5330825"/>
          <p14:tracePt t="13676" x="5251450" y="5330825"/>
          <p14:tracePt t="14481" x="5241925" y="5330825"/>
          <p14:tracePt t="14497" x="5232400" y="5330825"/>
          <p14:tracePt t="14506" x="5187950" y="5313363"/>
          <p14:tracePt t="14518" x="5126038" y="5295900"/>
          <p14:tracePt t="14531" x="5054600" y="5268913"/>
          <p14:tracePt t="14547" x="4973638" y="5224463"/>
          <p14:tracePt t="14562" x="4857750" y="5187950"/>
          <p14:tracePt t="14579" x="4724400" y="5108575"/>
          <p14:tracePt t="14596" x="4500563" y="4929188"/>
          <p14:tracePt t="14612" x="4419600" y="4840288"/>
          <p14:tracePt t="14629" x="4313238" y="4670425"/>
          <p14:tracePt t="14645" x="4286250" y="4608513"/>
          <p14:tracePt t="14662" x="4276725" y="4545013"/>
          <p14:tracePt t="14679" x="4251325" y="4473575"/>
          <p14:tracePt t="14696" x="4251325" y="4456113"/>
          <p14:tracePt t="14713" x="4251325" y="4446588"/>
          <p14:tracePt t="14729" x="4259263" y="4402138"/>
          <p14:tracePt t="14746" x="4268788" y="4375150"/>
          <p14:tracePt t="14763" x="4303713" y="4340225"/>
          <p14:tracePt t="14779" x="4322763" y="4330700"/>
          <p14:tracePt t="14796" x="4322763" y="4313238"/>
          <p14:tracePt t="14813" x="4330700" y="4313238"/>
          <p14:tracePt t="14829" x="4330700" y="4303713"/>
          <p14:tracePt t="14849" x="4330700" y="4286250"/>
          <p14:tracePt t="14863" x="4330700" y="4276725"/>
          <p14:tracePt t="14880" x="4330700" y="4268788"/>
          <p14:tracePt t="14897" x="4330700" y="4259263"/>
          <p14:tracePt t="14914" x="4330700" y="4251325"/>
          <p14:tracePt t="15021" x="4348163" y="4251325"/>
          <p14:tracePt t="15034" x="4348163" y="4259263"/>
          <p14:tracePt t="15047" x="4367213" y="4259263"/>
          <p14:tracePt t="15058" x="4384675" y="4276725"/>
          <p14:tracePt t="15071" x="4394200" y="4276725"/>
          <p14:tracePt t="15082" x="4411663" y="4286250"/>
          <p14:tracePt t="15107" x="4419600" y="4286250"/>
          <p14:tracePt t="15868" x="4456113" y="4286250"/>
          <p14:tracePt t="15880" x="4518025" y="4286250"/>
          <p14:tracePt t="15893" x="4598988" y="4286250"/>
          <p14:tracePt t="15905" x="4705350" y="4286250"/>
          <p14:tracePt t="15918" x="4857750" y="4286250"/>
          <p14:tracePt t="15933" x="5089525" y="4295775"/>
          <p14:tracePt t="15949" x="5295900" y="4303713"/>
          <p14:tracePt t="15966" x="5554663" y="4348163"/>
          <p14:tracePt t="15985" x="5840413" y="4367213"/>
          <p14:tracePt t="15999" x="5919788" y="4367213"/>
          <p14:tracePt t="16018" x="6000750" y="4357688"/>
          <p14:tracePt t="16033" x="6010275" y="4357688"/>
          <p14:tracePt t="16049" x="6018213" y="4357688"/>
          <p14:tracePt t="16067" x="6027738" y="4357688"/>
          <p14:tracePt t="17085" x="6037263" y="4357688"/>
          <p14:tracePt t="17096" x="6054725" y="4357688"/>
          <p14:tracePt t="17108" x="6089650" y="4357688"/>
          <p14:tracePt t="17121" x="6153150" y="4357688"/>
          <p14:tracePt t="17136" x="6242050" y="4357688"/>
          <p14:tracePt t="17153" x="6357938" y="4357688"/>
          <p14:tracePt t="17170" x="6510338" y="4357688"/>
          <p14:tracePt t="17186" x="6823075" y="4375150"/>
          <p14:tracePt t="17203" x="6938963" y="4375150"/>
          <p14:tracePt t="17220" x="7116763" y="4375150"/>
          <p14:tracePt t="17236" x="7143750" y="4375150"/>
          <p14:tracePt t="17253" x="7161213" y="4375150"/>
          <p14:tracePt t="17271" x="7170738" y="4375150"/>
          <p14:tracePt t="17563" x="7180263" y="4375150"/>
          <p14:tracePt t="17600" x="7188200" y="4375150"/>
          <p14:tracePt t="18570" x="7134225" y="4375150"/>
          <p14:tracePt t="18582" x="7062788" y="4375150"/>
          <p14:tracePt t="18594" x="6911975" y="4394200"/>
          <p14:tracePt t="18608" x="6589713" y="4456113"/>
          <p14:tracePt t="18623" x="6259513" y="4510088"/>
          <p14:tracePt t="18640" x="5946775" y="4554538"/>
          <p14:tracePt t="18657" x="5286375" y="4616450"/>
          <p14:tracePt t="18673" x="4956175" y="4633913"/>
          <p14:tracePt t="18690" x="4679950" y="4643438"/>
          <p14:tracePt t="18707" x="4322763" y="4643438"/>
          <p14:tracePt t="18724" x="4214813" y="4643438"/>
          <p14:tracePt t="18740" x="4116388" y="4643438"/>
          <p14:tracePt t="18757" x="4071938" y="4643438"/>
          <p14:tracePt t="18774" x="4010025" y="4643438"/>
          <p14:tracePt t="18791" x="3983038" y="4643438"/>
          <p14:tracePt t="18807" x="3973513" y="4633913"/>
          <p14:tracePt t="18841" x="3965575" y="4633913"/>
          <p14:tracePt t="18877" x="3965575" y="4625975"/>
          <p14:tracePt t="18963" x="3973513" y="4616450"/>
          <p14:tracePt t="18976" x="4010025" y="4608513"/>
          <p14:tracePt t="18988" x="4089400" y="4598988"/>
          <p14:tracePt t="19000" x="4187825" y="4589463"/>
          <p14:tracePt t="19012" x="4357688" y="4581525"/>
          <p14:tracePt t="19026" x="4625975" y="4581525"/>
          <p14:tracePt t="19041" x="4956175" y="4581525"/>
          <p14:tracePt t="19058" x="5303838" y="4608513"/>
          <p14:tracePt t="19075" x="6054725" y="4705350"/>
          <p14:tracePt t="19091" x="6402388" y="4724400"/>
          <p14:tracePt t="19108" x="6732588" y="4732338"/>
          <p14:tracePt t="19125" x="7062788" y="4732338"/>
          <p14:tracePt t="19142" x="7161213" y="4732338"/>
          <p14:tracePt t="19158" x="7224713" y="4741863"/>
          <p14:tracePt t="19175" x="7286625" y="4741863"/>
          <p14:tracePt t="19192" x="7296150" y="4751388"/>
          <p14:tracePt t="19211" x="7304088" y="4751388"/>
          <p14:tracePt t="19234" x="7304088" y="4759325"/>
          <p14:tracePt t="19762" x="7340600" y="4759325"/>
          <p14:tracePt t="19774" x="7439025" y="4776788"/>
          <p14:tracePt t="19789" x="7562850" y="4803775"/>
          <p14:tracePt t="19801" x="7705725" y="4830763"/>
          <p14:tracePt t="19813" x="7920038" y="4875213"/>
          <p14:tracePt t="19829" x="8143875" y="4929188"/>
          <p14:tracePt t="19843" x="8331200" y="4965700"/>
          <p14:tracePt t="19861" x="8804275" y="5037138"/>
          <p14:tracePt t="19877" x="9055100" y="5099050"/>
          <p14:tracePt t="19894" x="9277350" y="5153025"/>
          <p14:tracePt t="19911" x="9582150" y="5205413"/>
          <p14:tracePt t="19927" x="9671050" y="5241925"/>
          <p14:tracePt t="19944" x="9759950" y="5268913"/>
          <p14:tracePt t="19960" x="9912350" y="5303838"/>
          <p14:tracePt t="19977" x="9974263" y="5330825"/>
          <p14:tracePt t="19996" x="10117138" y="5402263"/>
          <p14:tracePt t="20010" x="10188575" y="5419725"/>
          <p14:tracePt t="20027" x="10260013" y="5429250"/>
          <p14:tracePt t="20044" x="10358438" y="5429250"/>
          <p14:tracePt t="20061" x="10394950" y="5429250"/>
          <p14:tracePt t="20077" x="10420350" y="5429250"/>
          <p14:tracePt t="20096" x="10483850" y="5446713"/>
          <p14:tracePt t="20111" x="10510838" y="5465763"/>
          <p14:tracePt t="20128" x="10545763" y="5491163"/>
          <p14:tracePt t="20144" x="10590213" y="5527675"/>
          <p14:tracePt t="20161" x="10609263" y="5527675"/>
          <p14:tracePt t="20178" x="10617200" y="5527675"/>
          <p14:tracePt t="20195" x="10634663" y="5527675"/>
          <p14:tracePt t="24268" x="10590213" y="5518150"/>
          <p14:tracePt t="24280" x="10491788" y="5510213"/>
          <p14:tracePt t="24293" x="10313988" y="5473700"/>
          <p14:tracePt t="24306" x="10028238" y="5446713"/>
          <p14:tracePt t="24317" x="9725025" y="5419725"/>
          <p14:tracePt t="24330" x="9375775" y="5419725"/>
          <p14:tracePt t="24342" x="9028113" y="5419725"/>
          <p14:tracePt t="24357" x="8653463" y="5419725"/>
          <p14:tracePt t="24373" x="8251825" y="5456238"/>
          <p14:tracePt t="24391" x="7840663" y="5491163"/>
          <p14:tracePt t="24407" x="7153275" y="5572125"/>
          <p14:tracePt t="24423" x="6929438" y="5572125"/>
          <p14:tracePt t="24441" x="6724650" y="5572125"/>
          <p14:tracePt t="24457" x="6670675" y="5572125"/>
          <p14:tracePt t="24473" x="6653213" y="5562600"/>
          <p14:tracePt t="24490" x="6616700" y="5562600"/>
          <p14:tracePt t="24516" x="6608763" y="5562600"/>
          <p14:tracePt t="24600" x="6616700" y="5562600"/>
          <p14:tracePt t="24612" x="6643688" y="5562600"/>
          <p14:tracePt t="24919" x="6616700" y="5545138"/>
          <p14:tracePt t="24932" x="6589713" y="5545138"/>
          <p14:tracePt t="24947" x="6562725" y="5527675"/>
          <p14:tracePt t="24958" x="6510338" y="5510213"/>
          <p14:tracePt t="24969" x="6419850" y="5491163"/>
          <p14:tracePt t="24982" x="6323013" y="5456238"/>
          <p14:tracePt t="24995" x="6224588" y="5446713"/>
          <p14:tracePt t="25008" x="6116638" y="5438775"/>
          <p14:tracePt t="25025" x="6000750" y="5419725"/>
          <p14:tracePt t="25042" x="5894388" y="5411788"/>
          <p14:tracePt t="25043" x="5795963" y="5402263"/>
          <p14:tracePt t="25058" x="5724525" y="5402263"/>
          <p14:tracePt t="25075" x="5661025" y="5394325"/>
          <p14:tracePt t="25093" x="5608638" y="5394325"/>
          <p14:tracePt t="25108" x="5599113" y="5394325"/>
          <p14:tracePt t="25125" x="5589588" y="5394325"/>
          <p14:tracePt t="25142" x="5581650" y="5394325"/>
          <p14:tracePt t="25159" x="5572125" y="5384800"/>
          <p14:tracePt t="25175" x="5562600" y="5384800"/>
          <p14:tracePt t="25447" x="5527675" y="5384800"/>
          <p14:tracePt t="25460" x="5465763" y="5375275"/>
          <p14:tracePt t="25472" x="5375275" y="5348288"/>
          <p14:tracePt t="25484" x="5268913" y="5303838"/>
          <p14:tracePt t="25496" x="5108575" y="5259388"/>
          <p14:tracePt t="25509" x="4946650" y="5187950"/>
          <p14:tracePt t="25526" x="4795838" y="5081588"/>
          <p14:tracePt t="25543" x="4660900" y="4991100"/>
          <p14:tracePt t="25560" x="4500563" y="4822825"/>
          <p14:tracePt t="25576" x="4438650" y="4724400"/>
          <p14:tracePt t="25593" x="4384675" y="4652963"/>
          <p14:tracePt t="25610" x="4322763" y="4554538"/>
          <p14:tracePt t="25626" x="4313238" y="4527550"/>
          <p14:tracePt t="25643" x="4303713" y="4527550"/>
          <p14:tracePt t="25660" x="4303713" y="4518025"/>
          <p14:tracePt t="25718" x="4303713" y="4510088"/>
          <p14:tracePt t="25730" x="4303713" y="4500563"/>
          <p14:tracePt t="25744" x="4303713" y="4491038"/>
          <p14:tracePt t="25754" x="4322763" y="4473575"/>
          <p14:tracePt t="25767" x="4340225" y="4456113"/>
          <p14:tracePt t="25780" x="4348163" y="4438650"/>
          <p14:tracePt t="25793" x="4357688" y="4429125"/>
          <p14:tracePt t="25810" x="4367213" y="4419600"/>
          <p14:tracePt t="25827" x="4367213" y="4411663"/>
          <p14:tracePt t="25877" x="4367213" y="4394200"/>
          <p14:tracePt t="25890" x="4367213" y="4367213"/>
          <p14:tracePt t="25901" x="4367213" y="4348163"/>
          <p14:tracePt t="25913" x="4367213" y="4313238"/>
          <p14:tracePt t="25927" x="4367213" y="4303713"/>
          <p14:tracePt t="25944" x="4367213" y="4295775"/>
          <p14:tracePt t="25963" x="4367213" y="4286250"/>
          <p14:tracePt t="26123" x="4367213" y="4303713"/>
          <p14:tracePt t="26135" x="4384675" y="4303713"/>
          <p14:tracePt t="26148" x="4384675" y="4313238"/>
          <p14:tracePt t="26159" x="4394200" y="4313238"/>
          <p14:tracePt t="26171" x="4402138" y="4322763"/>
          <p14:tracePt t="26183" x="4411663" y="4330700"/>
          <p14:tracePt t="26872" x="4465638" y="4330700"/>
          <p14:tracePt t="26884" x="4545013" y="4330700"/>
          <p14:tracePt t="26897" x="4660900" y="4303713"/>
          <p14:tracePt t="26909" x="4830763" y="4286250"/>
          <p14:tracePt t="26920" x="5072063" y="4259263"/>
          <p14:tracePt t="26933" x="5303838" y="4232275"/>
          <p14:tracePt t="26948" x="5510213" y="4214813"/>
          <p14:tracePt t="26963" x="5688013" y="4205288"/>
          <p14:tracePt t="26980" x="5822950" y="4197350"/>
          <p14:tracePt t="26997" x="6027738" y="4197350"/>
          <p14:tracePt t="27013" x="6089650" y="4197350"/>
          <p14:tracePt t="27031" x="6126163" y="4197350"/>
          <p14:tracePt t="27047" x="6161088" y="4197350"/>
          <p14:tracePt t="27063" x="6170613" y="4197350"/>
          <p14:tracePt t="27093" x="6180138" y="4197350"/>
          <p14:tracePt t="28088" x="6188075" y="4197350"/>
          <p14:tracePt t="28101" x="6197600" y="4197350"/>
          <p14:tracePt t="28114" x="6215063" y="4197350"/>
          <p14:tracePt t="28127" x="6242050" y="4187825"/>
          <p14:tracePt t="28139" x="6276975" y="4187825"/>
          <p14:tracePt t="28152" x="6330950" y="4179888"/>
          <p14:tracePt t="28166" x="6402388" y="4179888"/>
          <p14:tracePt t="28183" x="6491288" y="4170363"/>
          <p14:tracePt t="28200" x="6715125" y="4187825"/>
          <p14:tracePt t="28217" x="6840538" y="4205288"/>
          <p14:tracePt t="28234" x="6956425" y="4224338"/>
          <p14:tracePt t="28250" x="7153275" y="4259263"/>
          <p14:tracePt t="28268" x="7224713" y="4268788"/>
          <p14:tracePt t="28285" x="7296150" y="4276725"/>
          <p14:tracePt t="28301" x="7313613" y="4276725"/>
          <p14:tracePt t="28318" x="7323138" y="4276725"/>
          <p14:tracePt t="28335" x="7331075" y="4276725"/>
          <p14:tracePt t="29208" x="7348538" y="4276725"/>
          <p14:tracePt t="29218" x="7367588" y="4286250"/>
          <p14:tracePt t="29229" x="7394575" y="4303713"/>
          <p14:tracePt t="29242" x="7439025" y="4322763"/>
          <p14:tracePt t="29256" x="7483475" y="4348163"/>
          <p14:tracePt t="29273" x="7537450" y="4375150"/>
          <p14:tracePt t="29287" x="7589838" y="4402138"/>
          <p14:tracePt t="29304" x="7670800" y="4446588"/>
          <p14:tracePt t="29320" x="7697788" y="4465638"/>
          <p14:tracePt t="29337" x="7732713" y="4473575"/>
          <p14:tracePt t="29354" x="7786688" y="4500563"/>
          <p14:tracePt t="29370" x="7823200" y="4510088"/>
          <p14:tracePt t="29387" x="7858125" y="4518025"/>
          <p14:tracePt t="29404" x="7894638" y="4518025"/>
          <p14:tracePt t="29420" x="7912100" y="4527550"/>
          <p14:tracePt t="29450" x="7920038" y="4527550"/>
          <p14:tracePt t="29500" x="7875588" y="4527550"/>
          <p14:tracePt t="29514" x="7769225" y="4518025"/>
          <p14:tracePt t="29525" x="7626350" y="4473575"/>
          <p14:tracePt t="29538" x="7456488" y="4438650"/>
          <p14:tracePt t="29548" x="7224713" y="4411663"/>
          <p14:tracePt t="29561" x="6946900" y="4411663"/>
          <p14:tracePt t="29573" x="6643688" y="4429125"/>
          <p14:tracePt t="29587" x="6269038" y="4545013"/>
          <p14:tracePt t="29604" x="5867400" y="4724400"/>
          <p14:tracePt t="29621" x="5500688" y="4938713"/>
          <p14:tracePt t="29622" x="5180013" y="5099050"/>
          <p14:tracePt t="29638" x="4965700" y="5214938"/>
          <p14:tracePt t="29654" x="4813300" y="5276850"/>
          <p14:tracePt t="29672" x="4705350" y="5303838"/>
          <p14:tracePt t="29688" x="4562475" y="5330825"/>
          <p14:tracePt t="29704" x="4510088" y="5348288"/>
          <p14:tracePt t="29722" x="4446588" y="5348288"/>
          <p14:tracePt t="29738" x="4429125" y="5348288"/>
          <p14:tracePt t="30065" x="4483100" y="5348288"/>
          <p14:tracePt t="30077" x="4554538" y="5303838"/>
          <p14:tracePt t="30090" x="4687888" y="5259388"/>
          <p14:tracePt t="30101" x="4902200" y="5224463"/>
          <p14:tracePt t="30114" x="5160963" y="5197475"/>
          <p14:tracePt t="30125" x="5465763" y="5180013"/>
          <p14:tracePt t="30140" x="5741988" y="5180013"/>
          <p14:tracePt t="30156" x="5983288" y="5180013"/>
          <p14:tracePt t="30172" x="6232525" y="5180013"/>
          <p14:tracePt t="30190" x="6688138" y="5180013"/>
          <p14:tracePt t="30206" x="6894513" y="5197475"/>
          <p14:tracePt t="30222" x="7027863" y="5205413"/>
          <p14:tracePt t="30240" x="7197725" y="5241925"/>
          <p14:tracePt t="30256" x="7224713" y="5241925"/>
          <p14:tracePt t="30274" x="7242175" y="5259388"/>
          <p14:tracePt t="30323" x="7242175" y="5268913"/>
          <p14:tracePt t="30960" x="7259638" y="5268913"/>
          <p14:tracePt t="30974" x="7313613" y="5268913"/>
          <p14:tracePt t="30988" x="7412038" y="5259388"/>
          <p14:tracePt t="30999" x="7581900" y="5251450"/>
          <p14:tracePt t="31012" x="7875588" y="5251450"/>
          <p14:tracePt t="31025" x="8224838" y="5251450"/>
          <p14:tracePt t="31041" x="8545513" y="5251450"/>
          <p14:tracePt t="31058" x="8848725" y="5251450"/>
          <p14:tracePt t="31075" x="9232900" y="5268913"/>
          <p14:tracePt t="31092" x="9358313" y="5276850"/>
          <p14:tracePt t="31109" x="9518650" y="5295900"/>
          <p14:tracePt t="31125" x="9555163" y="5295900"/>
          <p14:tracePt t="31142" x="9582150" y="5295900"/>
          <p14:tracePt t="31341" x="9590088" y="5295900"/>
          <p14:tracePt t="31355" x="9617075" y="5313363"/>
          <p14:tracePt t="31367" x="9661525" y="5348288"/>
          <p14:tracePt t="31378" x="9742488" y="5384800"/>
          <p14:tracePt t="31393" x="9823450" y="5429250"/>
          <p14:tracePt t="31409" x="9920288" y="5465763"/>
          <p14:tracePt t="31426" x="10037763" y="5491163"/>
          <p14:tracePt t="31442" x="10206038" y="5562600"/>
          <p14:tracePt t="31459" x="10252075" y="5581650"/>
          <p14:tracePt t="31476" x="10277475" y="5589588"/>
          <p14:tracePt t="31479" x="10296525" y="5599113"/>
          <p14:tracePt t="31502" x="10304463" y="5599113"/>
          <p14:tracePt t="31513" x="10304463" y="5608638"/>
          <p14:tracePt t="31528" x="10313988" y="5608638"/>
          <p14:tracePt t="31543" x="10323513" y="5608638"/>
          <p14:tracePt t="31560" x="10323513" y="5616575"/>
          <p14:tracePt t="31577" x="10331450" y="5616575"/>
          <p14:tracePt t="31593" x="10340975" y="5616575"/>
          <p14:tracePt t="31610" x="10348913" y="5616575"/>
          <p14:tracePt t="35973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choice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507666" y="3711018"/>
            <a:ext cx="1233376" cy="227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flipV="1">
            <a:off x="3870253" y="3694124"/>
            <a:ext cx="1233376" cy="227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flipV="1">
            <a:off x="6968362" y="3694606"/>
            <a:ext cx="1233376" cy="227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ubtitle 3"/>
          <p:cNvSpPr txBox="1">
            <a:spLocks/>
          </p:cNvSpPr>
          <p:nvPr/>
        </p:nvSpPr>
        <p:spPr>
          <a:xfrm>
            <a:off x="10004475" y="4873116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0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5" x="1062038" y="5081588"/>
          <p14:tracePt t="4107" x="1081088" y="5081588"/>
          <p14:tracePt t="4119" x="1133475" y="5062538"/>
          <p14:tracePt t="4132" x="1223963" y="5027613"/>
          <p14:tracePt t="4144" x="1330325" y="4965700"/>
          <p14:tracePt t="4155" x="1517650" y="4875213"/>
          <p14:tracePt t="4168" x="1751013" y="4776788"/>
          <p14:tracePt t="4181" x="1990725" y="4660900"/>
          <p14:tracePt t="4198" x="2251075" y="4537075"/>
          <p14:tracePt t="4214" x="2482850" y="4446588"/>
          <p14:tracePt t="4231" x="2955925" y="4286250"/>
          <p14:tracePt t="4248" x="3179763" y="4232275"/>
          <p14:tracePt t="4264" x="3330575" y="4197350"/>
          <p14:tracePt t="4281" x="3581400" y="4170363"/>
          <p14:tracePt t="4298" x="3687763" y="4160838"/>
          <p14:tracePt t="4316" x="3848100" y="4125913"/>
          <p14:tracePt t="4331" x="3911600" y="4125913"/>
          <p14:tracePt t="4348" x="3973513" y="4125913"/>
          <p14:tracePt t="4365" x="4037013" y="4125913"/>
          <p14:tracePt t="4381" x="4054475" y="4133850"/>
          <p14:tracePt t="4399" x="4081463" y="4143375"/>
          <p14:tracePt t="4415" x="4108450" y="4170363"/>
          <p14:tracePt t="4432" x="4116388" y="4179888"/>
          <p14:tracePt t="4448" x="4133850" y="4187825"/>
          <p14:tracePt t="4465" x="4179888" y="4214813"/>
          <p14:tracePt t="4482" x="4197350" y="4224338"/>
          <p14:tracePt t="4498" x="4224338" y="4232275"/>
          <p14:tracePt t="4516" x="4268788" y="4251325"/>
          <p14:tracePt t="4532" x="4286250" y="4259263"/>
          <p14:tracePt t="4721" x="4295775" y="4259263"/>
          <p14:tracePt t="4734" x="4295775" y="4251325"/>
          <p14:tracePt t="4745" x="4313238" y="4251325"/>
          <p14:tracePt t="4757" x="4322763" y="4241800"/>
          <p14:tracePt t="4770" x="4340225" y="4232275"/>
          <p14:tracePt t="4783" x="4348163" y="4232275"/>
          <p14:tracePt t="4800" x="4357688" y="4232275"/>
          <p14:tracePt t="4816" x="4375150" y="4224338"/>
          <p14:tracePt t="4833" x="4402138" y="4205288"/>
          <p14:tracePt t="4849" x="4419600" y="4205288"/>
          <p14:tracePt t="4866" x="4438650" y="4187825"/>
          <p14:tracePt t="4883" x="4483100" y="4170363"/>
          <p14:tracePt t="4900" x="4491038" y="4170363"/>
          <p14:tracePt t="4917" x="4500563" y="4160838"/>
          <p14:tracePt t="4933" x="4510088" y="4160838"/>
          <p14:tracePt t="5800" x="4518025" y="4160838"/>
          <p14:tracePt t="5813" x="4537075" y="4160838"/>
          <p14:tracePt t="5825" x="4554538" y="4160838"/>
          <p14:tracePt t="5838" x="4581525" y="4160838"/>
          <p14:tracePt t="5853" x="4616450" y="4160838"/>
          <p14:tracePt t="5869" x="4660900" y="4160838"/>
          <p14:tracePt t="5886" x="4714875" y="4160838"/>
          <p14:tracePt t="5902" x="4867275" y="4160838"/>
          <p14:tracePt t="5919" x="4983163" y="4152900"/>
          <p14:tracePt t="5936" x="5187950" y="4133850"/>
          <p14:tracePt t="5952" x="5286375" y="4125913"/>
          <p14:tracePt t="5969" x="5375275" y="4116388"/>
          <p14:tracePt t="5986" x="5518150" y="4116388"/>
          <p14:tracePt t="6003" x="5572125" y="4116388"/>
          <p14:tracePt t="6019" x="5608638" y="4133850"/>
          <p14:tracePt t="6036" x="5670550" y="4160838"/>
          <p14:tracePt t="6053" x="5688013" y="4170363"/>
          <p14:tracePt t="6070" x="5705475" y="4179888"/>
          <p14:tracePt t="6087" x="5741988" y="4187825"/>
          <p14:tracePt t="6103" x="5768975" y="4197350"/>
          <p14:tracePt t="6121" x="5830888" y="4205288"/>
          <p14:tracePt t="6136" x="5857875" y="4214813"/>
          <p14:tracePt t="6153" x="5894388" y="4214813"/>
          <p14:tracePt t="6171" x="5973763" y="4205288"/>
          <p14:tracePt t="6187" x="6027738" y="4187825"/>
          <p14:tracePt t="6203" x="6062663" y="4179888"/>
          <p14:tracePt t="6220" x="6116638" y="4170363"/>
          <p14:tracePt t="6237" x="6126163" y="4170363"/>
          <p14:tracePt t="6253" x="6134100" y="4170363"/>
          <p14:tracePt t="6270" x="6143625" y="4170363"/>
          <p14:tracePt t="6307" x="6153150" y="4170363"/>
          <p14:tracePt t="7053" x="6180138" y="4160838"/>
          <p14:tracePt t="7065" x="6215063" y="4160838"/>
          <p14:tracePt t="7078" x="6296025" y="4133850"/>
          <p14:tracePt t="7091" x="6367463" y="4116388"/>
          <p14:tracePt t="7106" x="6483350" y="4108450"/>
          <p14:tracePt t="7123" x="6608763" y="4108450"/>
          <p14:tracePt t="7140" x="6894513" y="4098925"/>
          <p14:tracePt t="7156" x="7018338" y="4098925"/>
          <p14:tracePt t="7173" x="7153275" y="4098925"/>
          <p14:tracePt t="7189" x="7348538" y="4098925"/>
          <p14:tracePt t="7206" x="7419975" y="4098925"/>
          <p14:tracePt t="7223" x="7483475" y="4098925"/>
          <p14:tracePt t="7240" x="7581900" y="4108450"/>
          <p14:tracePt t="7256" x="7616825" y="4108450"/>
          <p14:tracePt t="7273" x="7643813" y="4108450"/>
          <p14:tracePt t="7290" x="7670800" y="4116388"/>
          <p14:tracePt t="7306" x="7680325" y="4116388"/>
          <p14:tracePt t="7325" x="7697788" y="4116388"/>
          <p14:tracePt t="7340" x="7705725" y="4116388"/>
          <p14:tracePt t="7356" x="7705725" y="4125913"/>
          <p14:tracePt t="7373" x="7724775" y="4125913"/>
          <p14:tracePt t="7390" x="7742238" y="4125913"/>
          <p14:tracePt t="7407" x="7751763" y="4125913"/>
          <p14:tracePt t="7423" x="7769225" y="4125913"/>
          <p14:tracePt t="9005" x="7759700" y="4125913"/>
          <p14:tracePt t="9017" x="7688263" y="4125913"/>
          <p14:tracePt t="9030" x="7608888" y="4125913"/>
          <p14:tracePt t="9042" x="7491413" y="4125913"/>
          <p14:tracePt t="9055" x="7340600" y="4160838"/>
          <p14:tracePt t="9068" x="7081838" y="4251325"/>
          <p14:tracePt t="9080" x="6777038" y="4357688"/>
          <p14:tracePt t="9095" x="6402388" y="4500563"/>
          <p14:tracePt t="9111" x="5983288" y="4633913"/>
          <p14:tracePt t="9129" x="5170488" y="4848225"/>
          <p14:tracePt t="9145" x="4875213" y="4894263"/>
          <p14:tracePt t="9162" x="4652963" y="4902200"/>
          <p14:tracePt t="9180" x="4375150" y="4902200"/>
          <p14:tracePt t="9195" x="4276725" y="4902200"/>
          <p14:tracePt t="9212" x="4205288" y="4894263"/>
          <p14:tracePt t="9229" x="4108450" y="4857750"/>
          <p14:tracePt t="9245" x="4089400" y="4857750"/>
          <p14:tracePt t="9262" x="4071938" y="4848225"/>
          <p14:tracePt t="9279" x="4044950" y="4830763"/>
          <p14:tracePt t="9295" x="4037013" y="4822825"/>
          <p14:tracePt t="9314" x="4027488" y="4822825"/>
          <p14:tracePt t="9329" x="4027488" y="4813300"/>
          <p14:tracePt t="9399" x="4027488" y="4803775"/>
          <p14:tracePt t="9413" x="4037013" y="4803775"/>
          <p14:tracePt t="9423" x="4054475" y="4786313"/>
          <p14:tracePt t="9436" x="4071938" y="4776788"/>
          <p14:tracePt t="9448" x="4098925" y="4768850"/>
          <p14:tracePt t="9462" x="4133850" y="4751388"/>
          <p14:tracePt t="9479" x="4170363" y="4741863"/>
          <p14:tracePt t="9496" x="4224338" y="4724400"/>
          <p14:tracePt t="9512" x="4375150" y="4714875"/>
          <p14:tracePt t="9530" x="4483100" y="4714875"/>
          <p14:tracePt t="9546" x="4803775" y="4732338"/>
          <p14:tracePt t="9563" x="5045075" y="4776788"/>
          <p14:tracePt t="9579" x="5303838" y="4803775"/>
          <p14:tracePt t="9596" x="5867400" y="4848225"/>
          <p14:tracePt t="9613" x="6126163" y="4875213"/>
          <p14:tracePt t="9629" x="6411913" y="4902200"/>
          <p14:tracePt t="9646" x="6867525" y="4991100"/>
          <p14:tracePt t="9663" x="7062788" y="5027613"/>
          <p14:tracePt t="9680" x="7180263" y="5062538"/>
          <p14:tracePt t="9696" x="7331075" y="5072063"/>
          <p14:tracePt t="9713" x="7367588" y="5072063"/>
          <p14:tracePt t="9730" x="7419975" y="5072063"/>
          <p14:tracePt t="9746" x="7439025" y="5072063"/>
          <p14:tracePt t="9765" x="7466013" y="5072063"/>
          <p14:tracePt t="9780" x="7483475" y="5072063"/>
          <p14:tracePt t="9797" x="7500938" y="5072063"/>
          <p14:tracePt t="9813" x="7510463" y="5072063"/>
          <p14:tracePt t="9830" x="7518400" y="5072063"/>
          <p14:tracePt t="9847" x="7527925" y="5072063"/>
          <p14:tracePt t="10712" x="7537450" y="5072063"/>
          <p14:tracePt t="10823" x="7554913" y="5072063"/>
          <p14:tracePt t="10838" x="7608888" y="5081588"/>
          <p14:tracePt t="10849" x="7670800" y="5089525"/>
          <p14:tracePt t="10859" x="7769225" y="5108575"/>
          <p14:tracePt t="10871" x="7894638" y="5133975"/>
          <p14:tracePt t="10885" x="8027988" y="5170488"/>
          <p14:tracePt t="10900" x="8205788" y="5224463"/>
          <p14:tracePt t="10916" x="8402638" y="5268913"/>
          <p14:tracePt t="10934" x="8670925" y="5340350"/>
          <p14:tracePt t="10950" x="8759825" y="5367338"/>
          <p14:tracePt t="10967" x="8804275" y="5375275"/>
          <p14:tracePt t="10983" x="8875713" y="5394325"/>
          <p14:tracePt t="11000" x="8902700" y="5402263"/>
          <p14:tracePt t="11017" x="8966200" y="5419725"/>
          <p14:tracePt t="11033" x="9109075" y="5446713"/>
          <p14:tracePt t="11050" x="9197975" y="5473700"/>
          <p14:tracePt t="11067" x="9277350" y="5491163"/>
          <p14:tracePt t="11084" x="9474200" y="5500688"/>
          <p14:tracePt t="11100" x="9590088" y="5500688"/>
          <p14:tracePt t="11119" x="9831388" y="5537200"/>
          <p14:tracePt t="11134" x="9929813" y="5562600"/>
          <p14:tracePt t="11151" x="10018713" y="5589588"/>
          <p14:tracePt t="11168" x="10161588" y="5661025"/>
          <p14:tracePt t="11184" x="10215563" y="5680075"/>
          <p14:tracePt t="11201" x="10277475" y="5688013"/>
          <p14:tracePt t="11218" x="10367963" y="5697538"/>
          <p14:tracePt t="11234" x="10412413" y="5697538"/>
          <p14:tracePt t="11251" x="10466388" y="5697538"/>
          <p14:tracePt t="11253" x="10501313" y="5697538"/>
          <p14:tracePt t="11268" x="10555288" y="5697538"/>
          <p14:tracePt t="11284" x="10582275" y="5697538"/>
          <p14:tracePt t="11301" x="10609263" y="5697538"/>
          <p14:tracePt t="11318" x="10634663" y="5697538"/>
          <p14:tracePt t="11334" x="10653713" y="5697538"/>
          <p14:tracePt t="11352" x="10671175" y="5697538"/>
          <p14:tracePt t="11368" x="10680700" y="5697538"/>
          <p14:tracePt t="11385" x="10688638" y="5697538"/>
          <p14:tracePt t="15993" x="10680700" y="5697538"/>
          <p14:tracePt t="16005" x="10653713" y="5697538"/>
          <p14:tracePt t="16017" x="10634663" y="5697538"/>
          <p14:tracePt t="16029" x="10609263" y="5697538"/>
          <p14:tracePt t="16041" x="10582275" y="5697538"/>
          <p14:tracePt t="16054" x="10537825" y="5697538"/>
          <p14:tracePt t="16067" x="10474325" y="5697538"/>
          <p14:tracePt t="16081" x="10367963" y="5697538"/>
          <p14:tracePt t="16098" x="10242550" y="5697538"/>
          <p14:tracePt t="16115" x="9831388" y="5697538"/>
          <p14:tracePt t="16131" x="9510713" y="5697538"/>
          <p14:tracePt t="16148" x="9153525" y="5688013"/>
          <p14:tracePt t="16165" x="8466138" y="5608638"/>
          <p14:tracePt t="16181" x="8134350" y="5572125"/>
          <p14:tracePt t="16198" x="7796213" y="5527675"/>
          <p14:tracePt t="16215" x="7143750" y="5411788"/>
          <p14:tracePt t="16231" x="6831013" y="5348288"/>
          <p14:tracePt t="16248" x="6581775" y="5276850"/>
          <p14:tracePt t="16265" x="6232525" y="5187950"/>
          <p14:tracePt t="16281" x="6134100" y="5143500"/>
          <p14:tracePt t="16298" x="6062663" y="5089525"/>
          <p14:tracePt t="16315" x="6010275" y="5018088"/>
          <p14:tracePt t="16332" x="6010275" y="5000625"/>
          <p14:tracePt t="16534" x="5929313" y="4938713"/>
          <p14:tracePt t="16547" x="5803900" y="4848225"/>
          <p14:tracePt t="16558" x="5653088" y="4751388"/>
          <p14:tracePt t="16570" x="5491163" y="4652963"/>
          <p14:tracePt t="16584" x="5322888" y="4581525"/>
          <p14:tracePt t="16599" x="5160963" y="4510088"/>
          <p14:tracePt t="16616" x="5027613" y="4446588"/>
          <p14:tracePt t="16633" x="4813300" y="4348163"/>
          <p14:tracePt t="16649" x="4724400" y="4295775"/>
          <p14:tracePt t="16666" x="4643438" y="4259263"/>
          <p14:tracePt t="16683" x="4562475" y="4197350"/>
          <p14:tracePt t="16699" x="4545013" y="4187825"/>
          <p14:tracePt t="16716" x="4537075" y="4179888"/>
          <p14:tracePt t="16733" x="4537075" y="4170363"/>
          <p14:tracePt t="16750" x="4527550" y="4170363"/>
          <p14:tracePt t="16852" x="4518025" y="4170363"/>
          <p14:tracePt t="16865" x="4510088" y="4160838"/>
          <p14:tracePt t="16890" x="4500563" y="4160838"/>
          <p14:tracePt t="16914" x="4491038" y="4160838"/>
          <p14:tracePt t="16926" x="4491038" y="4152900"/>
          <p14:tracePt t="16939" x="4483100" y="4143375"/>
          <p14:tracePt t="16952" x="4473575" y="4143375"/>
          <p14:tracePt t="16967" x="4473575" y="4133850"/>
          <p14:tracePt t="16983" x="4465638" y="4133850"/>
          <p14:tracePt t="17970" x="4510088" y="4133850"/>
          <p14:tracePt t="17982" x="4562475" y="4133850"/>
          <p14:tracePt t="17995" x="4652963" y="4133850"/>
          <p14:tracePt t="18008" x="4776788" y="4133850"/>
          <p14:tracePt t="18022" x="4929188" y="4152900"/>
          <p14:tracePt t="18036" x="5187950" y="4197350"/>
          <p14:tracePt t="18053" x="5402263" y="4205288"/>
          <p14:tracePt t="18070" x="5813425" y="4241800"/>
          <p14:tracePt t="18086" x="5946775" y="4241800"/>
          <p14:tracePt t="18103" x="6045200" y="4241800"/>
          <p14:tracePt t="18120" x="6170613" y="4241800"/>
          <p14:tracePt t="18137" x="6205538" y="4241800"/>
          <p14:tracePt t="18153" x="6224588" y="4241800"/>
          <p14:tracePt t="18170" x="6251575" y="4241800"/>
          <p14:tracePt t="18227" x="6259513" y="4241800"/>
          <p14:tracePt t="19370" x="6286500" y="4241800"/>
          <p14:tracePt t="19382" x="6330950" y="4241800"/>
          <p14:tracePt t="19394" x="6394450" y="4232275"/>
          <p14:tracePt t="19407" x="6483350" y="4214813"/>
          <p14:tracePt t="19424" x="6589713" y="4205288"/>
          <p14:tracePt t="19440" x="6742113" y="4187825"/>
          <p14:tracePt t="19457" x="7089775" y="4152900"/>
          <p14:tracePt t="19474" x="7242175" y="4152900"/>
          <p14:tracePt t="19491" x="7367588" y="4152900"/>
          <p14:tracePt t="19507" x="7554913" y="4152900"/>
          <p14:tracePt t="19524" x="7616825" y="4152900"/>
          <p14:tracePt t="19544" x="7697788" y="4160838"/>
          <p14:tracePt t="19557" x="7715250" y="4160838"/>
          <p14:tracePt t="19574" x="7732713" y="4160838"/>
          <p14:tracePt t="19603" x="7742238" y="4160838"/>
          <p14:tracePt t="21432" x="7742238" y="4170363"/>
          <p14:tracePt t="21457" x="7732713" y="4187825"/>
          <p14:tracePt t="21470" x="7688263" y="4214813"/>
          <p14:tracePt t="21483" x="7616825" y="4268788"/>
          <p14:tracePt t="21494" x="7554913" y="4313238"/>
          <p14:tracePt t="21506" x="7466013" y="4357688"/>
          <p14:tracePt t="21520" x="7331075" y="4429125"/>
          <p14:tracePt t="21532" x="7134225" y="4545013"/>
          <p14:tracePt t="21546" x="6848475" y="4670425"/>
          <p14:tracePt t="21563" x="6562725" y="4813300"/>
          <p14:tracePt t="21580" x="6348413" y="4911725"/>
          <p14:tracePt t="21596" x="6134100" y="5010150"/>
          <p14:tracePt t="21613" x="6072188" y="5018088"/>
          <p14:tracePt t="21630" x="6018213" y="5018088"/>
          <p14:tracePt t="21647" x="6000750" y="5018088"/>
          <p14:tracePt t="21663" x="5991225" y="5018088"/>
          <p14:tracePt t="21680" x="5973763" y="5018088"/>
          <p14:tracePt t="21696" x="5973763" y="5010150"/>
          <p14:tracePt t="21713" x="5973763" y="5000625"/>
          <p14:tracePt t="22747" x="6000750" y="5000625"/>
          <p14:tracePt t="22759" x="6054725" y="4983163"/>
          <p14:tracePt t="22772" x="6197600" y="4946650"/>
          <p14:tracePt t="22784" x="6491288" y="4884738"/>
          <p14:tracePt t="22800" x="6902450" y="4803775"/>
          <p14:tracePt t="22816" x="7340600" y="4732338"/>
          <p14:tracePt t="22834" x="8232775" y="4608513"/>
          <p14:tracePt t="22850" x="8653463" y="4589463"/>
          <p14:tracePt t="22867" x="9028113" y="4572000"/>
          <p14:tracePt t="22883" x="9634538" y="4598988"/>
          <p14:tracePt t="22900" x="9848850" y="4633913"/>
          <p14:tracePt t="22917" x="10018713" y="4670425"/>
          <p14:tracePt t="22933" x="10287000" y="4759325"/>
          <p14:tracePt t="22950" x="10367963" y="4803775"/>
          <p14:tracePt t="22967" x="10439400" y="4840288"/>
          <p14:tracePt t="22984" x="10609263" y="4919663"/>
          <p14:tracePt t="23001" x="10688638" y="4956175"/>
          <p14:tracePt t="23018" x="10796588" y="5027613"/>
          <p14:tracePt t="23034" x="10841038" y="5062538"/>
          <p14:tracePt t="23050" x="10885488" y="5099050"/>
          <p14:tracePt t="23068" x="10974388" y="5153025"/>
          <p14:tracePt t="23084" x="11010900" y="5180013"/>
          <p14:tracePt t="23101" x="11055350" y="5205413"/>
          <p14:tracePt t="23117" x="11117263" y="5232400"/>
          <p14:tracePt t="23134" x="11126788" y="5241925"/>
          <p14:tracePt t="23151" x="11144250" y="5259388"/>
          <p14:tracePt t="23167" x="11161713" y="5313363"/>
          <p14:tracePt t="23184" x="11171238" y="5384800"/>
          <p14:tracePt t="23202" x="11206163" y="5572125"/>
          <p14:tracePt t="23217" x="11215688" y="5670550"/>
          <p14:tracePt t="23234" x="11215688" y="5751513"/>
          <p14:tracePt t="28542" x="11206163" y="5741988"/>
          <p14:tracePt t="28555" x="11188700" y="5741988"/>
          <p14:tracePt t="28567" x="11161713" y="5732463"/>
          <p14:tracePt t="28579" x="11134725" y="5732463"/>
          <p14:tracePt t="28592" x="11090275" y="5732463"/>
          <p14:tracePt t="28604" x="11028363" y="5732463"/>
          <p14:tracePt t="28618" x="10956925" y="5741988"/>
          <p14:tracePt t="28633" x="10868025" y="5768975"/>
          <p14:tracePt t="28649" x="10769600" y="5803900"/>
          <p14:tracePt t="28666" x="10510838" y="5884863"/>
          <p14:tracePt t="28683" x="10313988" y="5929313"/>
          <p14:tracePt t="28700" x="10099675" y="5965825"/>
          <p14:tracePt t="28716" x="9491663" y="6072188"/>
          <p14:tracePt t="28733" x="9215438" y="6089650"/>
          <p14:tracePt t="28750" x="8956675" y="6108700"/>
          <p14:tracePt t="28766" x="8510588" y="6108700"/>
          <p14:tracePt t="28783" x="8331200" y="6099175"/>
          <p14:tracePt t="28800" x="8188325" y="6081713"/>
          <p14:tracePt t="28817" x="8001000" y="6027738"/>
          <p14:tracePt t="28833" x="7966075" y="6018213"/>
          <p14:tracePt t="28851" x="7929563" y="6010275"/>
          <p14:tracePt t="28874" x="7929563" y="6000750"/>
          <p14:tracePt t="29132" x="7813675" y="5938838"/>
          <p14:tracePt t="29144" x="7572375" y="5803900"/>
          <p14:tracePt t="29157" x="7304088" y="5661025"/>
          <p14:tracePt t="29170" x="7037388" y="5527675"/>
          <p14:tracePt t="29185" x="6759575" y="5402263"/>
          <p14:tracePt t="29201" x="6491288" y="5276850"/>
          <p14:tracePt t="29218" x="6259513" y="5153025"/>
          <p14:tracePt t="29234" x="5894388" y="5010150"/>
          <p14:tracePt t="29251" x="5776913" y="4965700"/>
          <p14:tracePt t="29268" x="5688013" y="4911725"/>
          <p14:tracePt t="29269" x="5608638" y="4884738"/>
          <p14:tracePt t="29284" x="5545138" y="4840288"/>
          <p14:tracePt t="29301" x="5491163" y="4813300"/>
          <p14:tracePt t="29318" x="5402263" y="4776788"/>
          <p14:tracePt t="29335" x="5375275" y="4759325"/>
          <p14:tracePt t="29351" x="5340350" y="4732338"/>
          <p14:tracePt t="29368" x="5286375" y="4714875"/>
          <p14:tracePt t="29385" x="5268913" y="4697413"/>
          <p14:tracePt t="29402" x="5232400" y="4687888"/>
          <p14:tracePt t="29418" x="5170488" y="4660900"/>
          <p14:tracePt t="29435" x="5126038" y="4643438"/>
          <p14:tracePt t="29452" x="5081588" y="4633913"/>
          <p14:tracePt t="29468" x="5000625" y="4616450"/>
          <p14:tracePt t="29485" x="4956175" y="4608513"/>
          <p14:tracePt t="29502" x="4911725" y="4589463"/>
          <p14:tracePt t="29504" x="4884738" y="4572000"/>
          <p14:tracePt t="29522" x="4848225" y="4562475"/>
          <p14:tracePt t="29535" x="4830763" y="4545013"/>
          <p14:tracePt t="29552" x="4795838" y="4510088"/>
          <p14:tracePt t="29569" x="4776788" y="4500563"/>
          <p14:tracePt t="29586" x="4751388" y="4473575"/>
          <p14:tracePt t="29602" x="4741863" y="4473575"/>
          <p14:tracePt t="29619" x="4732338" y="4465638"/>
          <p14:tracePt t="29636" x="4724400" y="4456113"/>
          <p14:tracePt t="29652" x="4714875" y="4446588"/>
          <p14:tracePt t="29669" x="4714875" y="4438650"/>
          <p14:tracePt t="29686" x="4714875" y="4419600"/>
          <p14:tracePt t="29833" x="4714875" y="4394200"/>
          <p14:tracePt t="29844" x="4714875" y="4375150"/>
          <p14:tracePt t="29856" x="4724400" y="4348163"/>
          <p14:tracePt t="29870" x="4732338" y="4340225"/>
          <p14:tracePt t="29886" x="4732338" y="4330700"/>
          <p14:tracePt t="30126" x="4741863" y="4330700"/>
          <p14:tracePt t="30619" x="4786313" y="4313238"/>
          <p14:tracePt t="30630" x="4848225" y="4295775"/>
          <p14:tracePt t="30643" x="4929188" y="4276725"/>
          <p14:tracePt t="30656" x="5037138" y="4251325"/>
          <p14:tracePt t="30672" x="5170488" y="4251325"/>
          <p14:tracePt t="30688" x="5322888" y="4251325"/>
          <p14:tracePt t="30706" x="5680075" y="4303713"/>
          <p14:tracePt t="30722" x="5786438" y="4348163"/>
          <p14:tracePt t="30739" x="5902325" y="4375150"/>
          <p14:tracePt t="30756" x="6054725" y="4438650"/>
          <p14:tracePt t="30772" x="6108700" y="4456113"/>
          <p14:tracePt t="30789" x="6153150" y="4465638"/>
          <p14:tracePt t="30806" x="6188075" y="4473575"/>
          <p14:tracePt t="30822" x="6205538" y="4473575"/>
          <p14:tracePt t="30840" x="6242050" y="4473575"/>
          <p14:tracePt t="30856" x="6259513" y="4473575"/>
          <p14:tracePt t="30872" x="6269038" y="4473575"/>
          <p14:tracePt t="30891" x="6276975" y="4465638"/>
          <p14:tracePt t="31920" x="6303963" y="4465638"/>
          <p14:tracePt t="31933" x="6330950" y="4465638"/>
          <p14:tracePt t="31945" x="6367463" y="4465638"/>
          <p14:tracePt t="31957" x="6429375" y="4465638"/>
          <p14:tracePt t="31969" x="6500813" y="4456113"/>
          <p14:tracePt t="31981" x="6581775" y="4456113"/>
          <p14:tracePt t="31994" x="6680200" y="4446588"/>
          <p14:tracePt t="32009" x="6796088" y="4438650"/>
          <p14:tracePt t="32026" x="6929438" y="4429125"/>
          <p14:tracePt t="32043" x="7062788" y="4429125"/>
          <p14:tracePt t="32059" x="7296150" y="4411663"/>
          <p14:tracePt t="32076" x="7394575" y="4411663"/>
          <p14:tracePt t="32094" x="7518400" y="4402138"/>
          <p14:tracePt t="32109" x="7581900" y="4394200"/>
          <p14:tracePt t="32126" x="7626350" y="4394200"/>
          <p14:tracePt t="32143" x="7715250" y="4394200"/>
          <p14:tracePt t="32159" x="7732713" y="4394200"/>
          <p14:tracePt t="32176" x="7751763" y="4394200"/>
          <p14:tracePt t="32251" x="7751763" y="4384675"/>
          <p14:tracePt t="32289" x="7759700" y="4384675"/>
          <p14:tracePt t="32326" x="7759700" y="4375150"/>
          <p14:tracePt t="33480" x="7769225" y="4384675"/>
          <p14:tracePt t="33492" x="7777163" y="4384675"/>
          <p14:tracePt t="33506" x="7777163" y="4394200"/>
          <p14:tracePt t="33516" x="7786688" y="4402138"/>
          <p14:tracePt t="33530" x="7796213" y="4411663"/>
          <p14:tracePt t="33547" x="7813675" y="4438650"/>
          <p14:tracePt t="33563" x="7840663" y="4473575"/>
          <p14:tracePt t="33580" x="7966075" y="4598988"/>
          <p14:tracePt t="33597" x="8062913" y="4697413"/>
          <p14:tracePt t="33613" x="8205788" y="4830763"/>
          <p14:tracePt t="33630" x="8491538" y="5054600"/>
          <p14:tracePt t="33647" x="8670925" y="5170488"/>
          <p14:tracePt t="33663" x="8804275" y="5295900"/>
          <p14:tracePt t="33680" x="9072563" y="5500688"/>
          <p14:tracePt t="33697" x="9161463" y="5554663"/>
          <p14:tracePt t="33715" x="9331325" y="5653088"/>
          <p14:tracePt t="33730" x="9412288" y="5697538"/>
          <p14:tracePt t="33747" x="9483725" y="5759450"/>
          <p14:tracePt t="33764" x="9705975" y="5894388"/>
          <p14:tracePt t="33780" x="9823450" y="5956300"/>
          <p14:tracePt t="33797" x="9929813" y="6010275"/>
          <p14:tracePt t="33814" x="10126663" y="6089650"/>
          <p14:tracePt t="33831" x="10225088" y="6116638"/>
          <p14:tracePt t="33848" x="10439400" y="6143625"/>
          <p14:tracePt t="33864" x="10537825" y="6153150"/>
          <p14:tracePt t="33881" x="10634663" y="6180138"/>
          <p14:tracePt t="33899" x="10796588" y="6215063"/>
          <p14:tracePt t="33914" x="10848975" y="6232525"/>
          <p14:tracePt t="33931" x="10885488" y="6242050"/>
          <p14:tracePt t="33948" x="10912475" y="6242050"/>
          <p14:tracePt t="33964" x="10920413" y="6242050"/>
          <p14:tracePt t="33981" x="10929938" y="6242050"/>
          <p14:tracePt t="33998" x="10939463" y="6242050"/>
          <p14:tracePt t="34155" x="10939463" y="6232525"/>
          <p14:tracePt t="34167" x="10939463" y="6205538"/>
          <p14:tracePt t="34179" x="10939463" y="6188075"/>
          <p14:tracePt t="34192" x="10939463" y="6180138"/>
          <p14:tracePt t="34204" x="10939463" y="6161088"/>
          <p14:tracePt t="34217" x="10947400" y="6161088"/>
          <p14:tracePt t="34232" x="10947400" y="6153150"/>
          <p14:tracePt t="34248" x="10947400" y="6134100"/>
          <p14:tracePt t="34266" x="10956925" y="6126163"/>
          <p14:tracePt t="37299" x="10929938" y="6126163"/>
          <p14:tracePt t="37311" x="10902950" y="6126163"/>
          <p14:tracePt t="37324" x="10875963" y="6126163"/>
          <p14:tracePt t="37335" x="10848975" y="6126163"/>
          <p14:tracePt t="37348" x="10804525" y="6116638"/>
          <p14:tracePt t="37360" x="10769600" y="6116638"/>
          <p14:tracePt t="37374" x="10706100" y="6116638"/>
          <p14:tracePt t="37391" x="10609263" y="6108700"/>
          <p14:tracePt t="37407" x="10474325" y="6108700"/>
          <p14:tracePt t="37424" x="10018713" y="6099175"/>
          <p14:tracePt t="37441" x="9840913" y="6081713"/>
          <p14:tracePt t="37458" x="9545638" y="6062663"/>
          <p14:tracePt t="37474" x="9447213" y="6045200"/>
          <p14:tracePt t="37491" x="9375775" y="6027738"/>
          <p14:tracePt t="37508" x="9259888" y="6000750"/>
          <p14:tracePt t="37524" x="9224963" y="5991225"/>
          <p14:tracePt t="37541" x="9215438" y="5991225"/>
          <p14:tracePt t="37558" x="9205913" y="5991225"/>
          <p14:tracePt t="37574" x="9197975" y="5991225"/>
          <p14:tracePt t="37596" x="9180513" y="5991225"/>
          <p14:tracePt t="37608" x="9161463" y="5991225"/>
          <p14:tracePt t="37624" x="9153525" y="5983288"/>
          <p14:tracePt t="37641" x="9134475" y="5983288"/>
          <p14:tracePt t="37658" x="9126538" y="5983288"/>
          <p14:tracePt t="37680" x="9117013" y="5973763"/>
          <p14:tracePt t="37694" x="9109075" y="5973763"/>
          <p14:tracePt t="37709" x="9090025" y="5965825"/>
          <p14:tracePt t="37725" x="9072563" y="5956300"/>
          <p14:tracePt t="37742" x="9028113" y="5929313"/>
          <p14:tracePt t="37758" x="9001125" y="5919788"/>
          <p14:tracePt t="37775" x="8974138" y="5902325"/>
          <p14:tracePt t="37792" x="8929688" y="5884863"/>
          <p14:tracePt t="37808" x="8902700" y="5875338"/>
          <p14:tracePt t="37825" x="8885238" y="5867400"/>
          <p14:tracePt t="37842" x="8848725" y="5848350"/>
          <p14:tracePt t="37859" x="8840788" y="5848350"/>
          <p14:tracePt t="37875" x="8831263" y="5840413"/>
          <p14:tracePt t="37892" x="8823325" y="5830888"/>
          <p14:tracePt t="44030" x="8813800" y="5830888"/>
          <p14:tracePt t="44043" x="8796338" y="5830888"/>
          <p14:tracePt t="44055" x="8786813" y="5830888"/>
          <p14:tracePt t="44066" x="8777288" y="5830888"/>
          <p14:tracePt t="44078" x="8751888" y="5840413"/>
          <p14:tracePt t="44093" x="8724900" y="5840413"/>
          <p14:tracePt t="44109" x="8705850" y="5840413"/>
          <p14:tracePt t="44126" x="8661400" y="5840413"/>
          <p14:tracePt t="44143" x="8643938" y="5840413"/>
          <p14:tracePt t="44159" x="8626475" y="5840413"/>
          <p14:tracePt t="44176" x="8609013" y="5830888"/>
          <p14:tracePt t="44200" x="8599488" y="5830888"/>
          <p14:tracePt t="44224" x="8582025" y="5830888"/>
          <p14:tracePt t="44236" x="8572500" y="5830888"/>
          <p14:tracePt t="44248" x="8555038" y="5830888"/>
          <p14:tracePt t="44261" x="8528050" y="5830888"/>
          <p14:tracePt t="44276" x="8501063" y="5830888"/>
          <p14:tracePt t="44293" x="8456613" y="5813425"/>
          <p14:tracePt t="44311" x="8323263" y="5768975"/>
          <p14:tracePt t="44327" x="8205788" y="5732463"/>
          <p14:tracePt t="44343" x="8081963" y="5688013"/>
          <p14:tracePt t="44360" x="7840663" y="5608638"/>
          <p14:tracePt t="44377" x="7724775" y="5554663"/>
          <p14:tracePt t="44393" x="7626350" y="5518150"/>
          <p14:tracePt t="44410" x="7446963" y="5438775"/>
          <p14:tracePt t="44427" x="7367588" y="5411788"/>
          <p14:tracePt t="44444" x="7304088" y="5384800"/>
          <p14:tracePt t="44460" x="7224713" y="5348288"/>
          <p14:tracePt t="44477" x="7180263" y="5330825"/>
          <p14:tracePt t="44494" x="7126288" y="5313363"/>
          <p14:tracePt t="44511" x="7045325" y="5276850"/>
          <p14:tracePt t="44527" x="7018338" y="5276850"/>
          <p14:tracePt t="44544" x="6983413" y="5259388"/>
          <p14:tracePt t="44789" x="6929438" y="5224463"/>
          <p14:tracePt t="44801" x="6840538" y="5170488"/>
          <p14:tracePt t="44815" x="6751638" y="5116513"/>
          <p14:tracePt t="44829" x="6653213" y="5062538"/>
          <p14:tracePt t="44838" x="6545263" y="5010150"/>
          <p14:tracePt t="44851" x="6446838" y="4965700"/>
          <p14:tracePt t="44863" x="6330950" y="4919663"/>
          <p14:tracePt t="44878" x="6224588" y="4875213"/>
          <p14:tracePt t="44895" x="6081713" y="4857750"/>
          <p14:tracePt t="44912" x="5813425" y="4795838"/>
          <p14:tracePt t="44928" x="5705475" y="4776788"/>
          <p14:tracePt t="44945" x="5616575" y="4759325"/>
          <p14:tracePt t="44962" x="5473700" y="4714875"/>
          <p14:tracePt t="44979" x="5411788" y="4697413"/>
          <p14:tracePt t="44995" x="5357813" y="4687888"/>
          <p14:tracePt t="45012" x="5268913" y="4660900"/>
          <p14:tracePt t="45029" x="5224463" y="4643438"/>
          <p14:tracePt t="45045" x="5197475" y="4633913"/>
          <p14:tracePt t="45063" x="5133975" y="4581525"/>
          <p14:tracePt t="45079" x="5099050" y="4554538"/>
          <p14:tracePt t="45095" x="5072063" y="4527550"/>
          <p14:tracePt t="45112" x="4991100" y="4473575"/>
          <p14:tracePt t="45129" x="4965700" y="4456113"/>
          <p14:tracePt t="45146" x="4902200" y="4402138"/>
          <p14:tracePt t="45162" x="4875213" y="4394200"/>
          <p14:tracePt t="45179" x="4857750" y="4375150"/>
          <p14:tracePt t="45196" x="4830763" y="4348163"/>
          <p14:tracePt t="45212" x="4822825" y="4340225"/>
          <p14:tracePt t="45232" x="4822825" y="4330700"/>
          <p14:tracePt t="45246" x="4822825" y="4322763"/>
          <p14:tracePt t="45262" x="4822825" y="4313238"/>
          <p14:tracePt t="45279" x="4822825" y="4295775"/>
          <p14:tracePt t="45296" x="4813300" y="4251325"/>
          <p14:tracePt t="45313" x="4813300" y="4224338"/>
          <p14:tracePt t="45330" x="4803775" y="4179888"/>
          <p14:tracePt t="45346" x="4803775" y="4170363"/>
          <p14:tracePt t="45363" x="4803775" y="4152900"/>
          <p14:tracePt t="45379" x="4803775" y="4108450"/>
          <p14:tracePt t="45396" x="4803775" y="4089400"/>
          <p14:tracePt t="45413" x="4795838" y="4071938"/>
          <p14:tracePt t="45430" x="4795838" y="4037013"/>
          <p14:tracePt t="45453" x="4795838" y="4027488"/>
          <p14:tracePt t="45465" x="4795838" y="4017963"/>
          <p14:tracePt t="45772" x="4803775" y="4017963"/>
          <p14:tracePt t="46167" x="4822825" y="4010025"/>
          <p14:tracePt t="46179" x="4848225" y="4000500"/>
          <p14:tracePt t="46190" x="4875213" y="3990975"/>
          <p14:tracePt t="46201" x="4919663" y="3983038"/>
          <p14:tracePt t="46215" x="4956175" y="3973513"/>
          <p14:tracePt t="46232" x="5000625" y="3965575"/>
          <p14:tracePt t="46249" x="5037138" y="3956050"/>
          <p14:tracePt t="46251" x="5072063" y="3956050"/>
          <p14:tracePt t="46266" x="5116513" y="3946525"/>
          <p14:tracePt t="46282" x="5153025" y="3946525"/>
          <p14:tracePt t="46300" x="5232400" y="3919538"/>
          <p14:tracePt t="46315" x="5295900" y="3894138"/>
          <p14:tracePt t="46332" x="5367338" y="3848100"/>
          <p14:tracePt t="46349" x="5537200" y="3751263"/>
          <p14:tracePt t="46366" x="5626100" y="3705225"/>
          <p14:tracePt t="46382" x="5715000" y="3670300"/>
          <p14:tracePt t="46399" x="5848350" y="3625850"/>
          <p14:tracePt t="46416" x="5911850" y="3616325"/>
          <p14:tracePt t="46432" x="5965825" y="3608388"/>
          <p14:tracePt t="46449" x="6037263" y="3608388"/>
          <p14:tracePt t="46466" x="6062663" y="3608388"/>
          <p14:tracePt t="46483" x="6081713" y="3608388"/>
          <p14:tracePt t="46500" x="6108700" y="3616325"/>
          <p14:tracePt t="46516" x="6108700" y="3625850"/>
          <p14:tracePt t="46533" x="6116638" y="3625850"/>
          <p14:tracePt t="46549" x="6116638" y="3633788"/>
          <p14:tracePt t="46570" x="6126163" y="3633788"/>
          <p14:tracePt t="46584" x="6134100" y="3633788"/>
          <p14:tracePt t="46599" x="6134100" y="3643313"/>
          <p14:tracePt t="46616" x="6143625" y="3643313"/>
          <p14:tracePt t="46633" x="6143625" y="3652838"/>
          <p14:tracePt t="46656" x="6153150" y="3652838"/>
          <p14:tracePt t="46680" x="6161088" y="3660775"/>
          <p14:tracePt t="46717" x="6170613" y="3660775"/>
          <p14:tracePt t="46754" x="6170613" y="3670300"/>
          <p14:tracePt t="47454" x="6188075" y="3670300"/>
          <p14:tracePt t="47466" x="6205538" y="3670300"/>
          <p14:tracePt t="47478" x="6232525" y="3652838"/>
          <p14:tracePt t="47491" x="6276975" y="3643313"/>
          <p14:tracePt t="47503" x="6330950" y="3616325"/>
          <p14:tracePt t="47519" x="6394450" y="3598863"/>
          <p14:tracePt t="47536" x="6473825" y="3562350"/>
          <p14:tracePt t="47553" x="6626225" y="3527425"/>
          <p14:tracePt t="47569" x="6688138" y="3509963"/>
          <p14:tracePt t="47586" x="6751638" y="3500438"/>
          <p14:tracePt t="47604" x="6848475" y="3490913"/>
          <p14:tracePt t="47619" x="6902450" y="3490913"/>
          <p14:tracePt t="47636" x="6965950" y="3490913"/>
          <p14:tracePt t="47653" x="7072313" y="3490913"/>
          <p14:tracePt t="47669" x="7126288" y="3490913"/>
          <p14:tracePt t="47687" x="7224713" y="3500438"/>
          <p14:tracePt t="47703" x="7259638" y="3509963"/>
          <p14:tracePt t="47719" x="7296150" y="3517900"/>
          <p14:tracePt t="47737" x="7331075" y="3517900"/>
          <p14:tracePt t="47753" x="7348538" y="3527425"/>
          <p14:tracePt t="47770" x="7358063" y="3527425"/>
          <p14:tracePt t="47787" x="7385050" y="3536950"/>
          <p14:tracePt t="47803" x="7394575" y="3544888"/>
          <p14:tracePt t="47820" x="7402513" y="3544888"/>
          <p14:tracePt t="47837" x="7419975" y="3554413"/>
          <p14:tracePt t="47853" x="7429500" y="3554413"/>
          <p14:tracePt t="47871" x="7439025" y="3554413"/>
          <p14:tracePt t="47896" x="7446963" y="3554413"/>
          <p14:tracePt t="50560" x="7446963" y="3544888"/>
          <p14:tracePt t="50573" x="7446963" y="3509963"/>
          <p14:tracePt t="50585" x="7446963" y="3455988"/>
          <p14:tracePt t="50597" x="7446963" y="3394075"/>
          <p14:tracePt t="50612" x="7429500" y="3322638"/>
          <p14:tracePt t="50628" x="7419975" y="3232150"/>
          <p14:tracePt t="50644" x="7419975" y="3160713"/>
          <p14:tracePt t="50661" x="7402513" y="3044825"/>
          <p14:tracePt t="50678" x="7402513" y="2982913"/>
          <p14:tracePt t="50694" x="7402513" y="2911475"/>
          <p14:tracePt t="50711" x="7394575" y="2751138"/>
          <p14:tracePt t="50728" x="7394575" y="2679700"/>
          <p14:tracePt t="50747" x="7394575" y="2527300"/>
          <p14:tracePt t="50762" x="7385050" y="2490788"/>
          <p14:tracePt t="50778" x="7385050" y="2473325"/>
          <p14:tracePt t="50795" x="7385050" y="2455863"/>
          <p14:tracePt t="50811" x="7375525" y="2455863"/>
          <p14:tracePt t="50941" x="7375525" y="2465388"/>
          <p14:tracePt t="50954" x="7375525" y="2482850"/>
          <p14:tracePt t="50966" x="7375525" y="2509838"/>
          <p14:tracePt t="50979" x="7385050" y="2536825"/>
          <p14:tracePt t="50990" x="7385050" y="2554288"/>
          <p14:tracePt t="51002" x="7385050" y="2562225"/>
          <p14:tracePt t="51015" x="7385050" y="2571750"/>
          <p14:tracePt t="51029" x="7385050" y="2581275"/>
          <p14:tracePt t="51046" x="7385050" y="2598738"/>
          <p14:tracePt t="51062" x="7385050" y="2625725"/>
          <p14:tracePt t="51079" x="7394575" y="2714625"/>
          <p14:tracePt t="51096" x="7402513" y="2741613"/>
          <p14:tracePt t="51113" x="7402513" y="2768600"/>
          <p14:tracePt t="51129" x="7412038" y="2795588"/>
          <p14:tracePt t="51146" x="7412038" y="2803525"/>
          <p14:tracePt t="51163" x="7412038" y="2813050"/>
          <p14:tracePt t="51179" x="7412038" y="2830513"/>
          <p14:tracePt t="51196" x="7412038" y="2840038"/>
          <p14:tracePt t="51213" x="7412038" y="2847975"/>
          <p14:tracePt t="51592" x="7419975" y="2874963"/>
          <p14:tracePt t="51605" x="7419975" y="2884488"/>
          <p14:tracePt t="51617" x="7429500" y="2901950"/>
          <p14:tracePt t="51630" x="7429500" y="2919413"/>
          <p14:tracePt t="51654" x="7439025" y="2928938"/>
          <p14:tracePt t="51691" x="7439025" y="2938463"/>
          <p14:tracePt t="51714" x="7439025" y="2946400"/>
          <p14:tracePt t="51727" x="7439025" y="2955925"/>
          <p14:tracePt t="51739" x="7446963" y="2965450"/>
          <p14:tracePt t="51789" x="7446963" y="2973388"/>
          <p14:tracePt t="51826" x="7456488" y="3000375"/>
          <p14:tracePt t="51837" x="7466013" y="3027363"/>
          <p14:tracePt t="51851" x="7466013" y="3044825"/>
          <p14:tracePt t="51863" x="7473950" y="3062288"/>
          <p14:tracePt t="51887" x="7473950" y="3071813"/>
          <p14:tracePt t="58814" x="7473950" y="3081338"/>
          <p14:tracePt t="58837" x="7473950" y="3089275"/>
          <p14:tracePt t="58851" x="7473950" y="3098800"/>
          <p14:tracePt t="58862" x="7456488" y="3116263"/>
          <p14:tracePt t="58875" x="7446963" y="3143250"/>
          <p14:tracePt t="58887" x="7429500" y="3170238"/>
          <p14:tracePt t="58901" x="7412038" y="3187700"/>
          <p14:tracePt t="58918" x="7385050" y="3232150"/>
          <p14:tracePt t="58935" x="7358063" y="3251200"/>
          <p14:tracePt t="58951" x="7313613" y="3276600"/>
          <p14:tracePt t="58968" x="7296150" y="3286125"/>
          <p14:tracePt t="58985" x="7242175" y="3286125"/>
          <p14:tracePt t="59001" x="7224713" y="3286125"/>
          <p14:tracePt t="59018" x="7197725" y="3286125"/>
          <p14:tracePt t="59035" x="7143750" y="3286125"/>
          <p14:tracePt t="59051" x="7126288" y="3276600"/>
          <p14:tracePt t="59068" x="7108825" y="3268663"/>
          <p14:tracePt t="59085" x="7081838" y="3224213"/>
          <p14:tracePt t="59101" x="7072313" y="3214688"/>
          <p14:tracePt t="59118" x="7072313" y="3197225"/>
          <p14:tracePt t="59135" x="7072313" y="3187700"/>
          <p14:tracePt t="59157" x="7072313" y="3179763"/>
          <p14:tracePt t="59182" x="7072313" y="3170238"/>
          <p14:tracePt t="59343" x="7072313" y="3160713"/>
          <p14:tracePt t="59366" x="7072313" y="3152775"/>
          <p14:tracePt t="59464" x="7081838" y="3152775"/>
          <p14:tracePt t="60004" x="7089775" y="3152775"/>
          <p14:tracePt t="60017" x="7099300" y="3152775"/>
          <p14:tracePt t="60029" x="7108825" y="3152775"/>
          <p14:tracePt t="60040" x="7134225" y="3160713"/>
          <p14:tracePt t="60055" x="7170738" y="3187700"/>
          <p14:tracePt t="60071" x="7215188" y="3214688"/>
          <p14:tracePt t="60088" x="7269163" y="3241675"/>
          <p14:tracePt t="60104" x="7367588" y="3303588"/>
          <p14:tracePt t="60121" x="7402513" y="3322638"/>
          <p14:tracePt t="60138" x="7439025" y="3340100"/>
          <p14:tracePt t="60155" x="7491413" y="3357563"/>
          <p14:tracePt t="60171" x="7537450" y="3367088"/>
          <p14:tracePt t="60188" x="7572375" y="3375025"/>
          <p14:tracePt t="60189" x="7616825" y="3384550"/>
          <p14:tracePt t="60204" x="7653338" y="3384550"/>
          <p14:tracePt t="60221" x="7688263" y="3384550"/>
          <p14:tracePt t="60239" x="7732713" y="3384550"/>
          <p14:tracePt t="60255" x="7751763" y="3384550"/>
          <p14:tracePt t="60271" x="7759700" y="3384550"/>
          <p14:tracePt t="60323" x="7759700" y="3375025"/>
          <p14:tracePt t="60360" x="7769225" y="3357563"/>
          <p14:tracePt t="60374" x="7786688" y="3340100"/>
          <p14:tracePt t="60386" x="7804150" y="3313113"/>
          <p14:tracePt t="60398" x="7813675" y="3286125"/>
          <p14:tracePt t="60411" x="7840663" y="3268663"/>
          <p14:tracePt t="60423" x="7848600" y="3251200"/>
          <p14:tracePt t="60438" x="7858125" y="3232150"/>
          <p14:tracePt t="60472" x="7858125" y="3224213"/>
          <p14:tracePt t="63284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HfW cursive bold" panose="00000500000000000000" pitchFamily="2" charset="0"/>
              </a:rPr>
              <a:t>Spellings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8732" y="4328855"/>
            <a:ext cx="50945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 smtClean="0">
                <a:solidFill>
                  <a:srgbClr val="003300"/>
                </a:solidFill>
                <a:latin typeface="HfW cursive bold" panose="00000500000000000000" pitchFamily="2" charset="0"/>
              </a:rPr>
              <a:t>Fred fingers</a:t>
            </a:r>
            <a:endParaRPr lang="en-GB" sz="6600" dirty="0">
              <a:solidFill>
                <a:srgbClr val="003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12" y="3157834"/>
            <a:ext cx="1976770" cy="20238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6930" y="3278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3000" dirty="0" smtClean="0"/>
              <a:t>Phonics</a:t>
            </a:r>
            <a:endParaRPr lang="en-GB" sz="1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9600" dirty="0" smtClean="0">
                <a:solidFill>
                  <a:srgbClr val="0070C0"/>
                </a:solidFill>
              </a:rPr>
              <a:t>Group 3</a:t>
            </a:r>
            <a:endParaRPr lang="en-GB" sz="9600" dirty="0">
              <a:solidFill>
                <a:srgbClr val="0070C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HfW cursive bold" panose="00000500000000000000" pitchFamily="2" charset="0"/>
              </a:rPr>
              <a:t>Spellings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8732" y="4328855"/>
            <a:ext cx="50945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 smtClean="0">
                <a:solidFill>
                  <a:srgbClr val="003300"/>
                </a:solidFill>
                <a:latin typeface="HfW cursive bold" panose="00000500000000000000" pitchFamily="2" charset="0"/>
              </a:rPr>
              <a:t>Fred fingers</a:t>
            </a:r>
            <a:endParaRPr lang="en-GB" sz="6600" dirty="0">
              <a:solidFill>
                <a:srgbClr val="003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12" y="3157834"/>
            <a:ext cx="1976770" cy="202383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0997" y="4756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ree Kids Playing Clipart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06" y="1258911"/>
            <a:ext cx="4892234" cy="308800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ree Kids Playing Clipart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06" y="1258911"/>
            <a:ext cx="4892234" cy="308800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5772" y="2322342"/>
            <a:ext cx="609600" cy="609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96665" y="1023890"/>
            <a:ext cx="3399692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000" dirty="0" smtClean="0">
                <a:latin typeface="HfW cursive bold" panose="00000500000000000000" pitchFamily="2" charset="0"/>
              </a:rPr>
              <a:t>join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5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ree Kids Playing Clipart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502" y="1414901"/>
            <a:ext cx="4175834" cy="417583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5926" y="2997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1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ree Kids Playing Clipart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028" y="2371504"/>
            <a:ext cx="4175834" cy="4175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62" y="0"/>
            <a:ext cx="9144793" cy="322506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1348" y="3771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5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ree Kids Playing Clipart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938" y="2194046"/>
            <a:ext cx="3459040" cy="317817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3391" y="2969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ree Kids Playing Clipart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938" y="2194046"/>
            <a:ext cx="3459040" cy="317817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000" smtClean="0">
                <a:latin typeface="HfW cursive bold" panose="00000500000000000000" pitchFamily="2" charset="0"/>
              </a:rPr>
              <a:t>coin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348" y="3771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8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95109" y="2575261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8000" dirty="0" smtClean="0">
                <a:latin typeface="HfW cursive bold" panose="00000500000000000000" pitchFamily="2" charset="0"/>
              </a:rPr>
              <a:t>choice</a:t>
            </a:r>
            <a:r>
              <a:rPr lang="en-GB" sz="8000" dirty="0">
                <a:latin typeface="HfW cursive bold" panose="00000500000000000000" pitchFamily="2" charset="0"/>
              </a:rPr>
              <a:t/>
            </a:r>
            <a:br>
              <a:rPr lang="en-GB" sz="8000" dirty="0">
                <a:latin typeface="HfW cursive bold" panose="00000500000000000000" pitchFamily="2" charset="0"/>
              </a:rPr>
            </a:br>
            <a:r>
              <a:rPr lang="en-GB" sz="8000" dirty="0" smtClean="0">
                <a:latin typeface="HfW cursive bold" panose="00000500000000000000" pitchFamily="2" charset="0"/>
              </a:rPr>
              <a:t>coin</a:t>
            </a:r>
            <a:br>
              <a:rPr lang="en-GB" sz="8000" dirty="0" smtClean="0">
                <a:latin typeface="HfW cursive bold" panose="00000500000000000000" pitchFamily="2" charset="0"/>
              </a:rPr>
            </a:br>
            <a:r>
              <a:rPr lang="en-GB" sz="8000" dirty="0" smtClean="0">
                <a:latin typeface="HfW cursive bold" panose="00000500000000000000" pitchFamily="2" charset="0"/>
              </a:rPr>
              <a:t>join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5231" y="5909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3000" dirty="0" smtClean="0">
                <a:latin typeface="HfW cursive bold" panose="00000500000000000000" pitchFamily="2" charset="0"/>
              </a:rPr>
              <a:t>a-e</a:t>
            </a:r>
            <a:endParaRPr lang="en-GB" sz="13000" dirty="0">
              <a:latin typeface="HfW cursive bold" panose="00000500000000000000" pitchFamily="2" charset="0"/>
            </a:endParaRP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3932350" y="3537644"/>
            <a:ext cx="1824507" cy="1655762"/>
          </a:xfrm>
          <a:solidFill>
            <a:srgbClr val="FF5050"/>
          </a:solidFill>
        </p:spPr>
        <p:txBody>
          <a:bodyPr/>
          <a:lstStyle/>
          <a:p>
            <a:r>
              <a:rPr lang="en-GB" dirty="0" smtClean="0"/>
              <a:t>My turn….</a:t>
            </a:r>
            <a:endParaRPr lang="en-GB" dirty="0"/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6248400" y="352261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7" x="1054100" y="4973638"/>
          <p14:tracePt t="4194" x="1071563" y="4973638"/>
          <p14:tracePt t="4206" x="1098550" y="4973638"/>
          <p14:tracePt t="4217" x="1152525" y="4973638"/>
          <p14:tracePt t="4232" x="1241425" y="4973638"/>
          <p14:tracePt t="4248" x="1374775" y="4946650"/>
          <p14:tracePt t="4264" x="1589088" y="4929188"/>
          <p14:tracePt t="4282" x="2036763" y="4929188"/>
          <p14:tracePt t="4298" x="2259013" y="4929188"/>
          <p14:tracePt t="4315" x="2428875" y="4938713"/>
          <p14:tracePt t="4331" x="2660650" y="4956175"/>
          <p14:tracePt t="4348" x="2741613" y="4983163"/>
          <p14:tracePt t="4369" x="2857500" y="5000625"/>
          <p14:tracePt t="4381" x="2874963" y="5000625"/>
          <p14:tracePt t="4398" x="2884488" y="5010150"/>
          <p14:tracePt t="4415" x="2894013" y="5010150"/>
          <p14:tracePt t="4501" x="2919413" y="4983163"/>
          <p14:tracePt t="4513" x="2965450" y="4902200"/>
          <p14:tracePt t="4525" x="3044825" y="4768850"/>
          <p14:tracePt t="4537" x="3187700" y="4562475"/>
          <p14:tracePt t="4550" x="3367088" y="4357688"/>
          <p14:tracePt t="4566" x="3544888" y="4170363"/>
          <p14:tracePt t="4582" x="3705225" y="4017963"/>
          <p14:tracePt t="4599" x="4017963" y="3830638"/>
          <p14:tracePt t="4615" x="4133850" y="3776663"/>
          <p14:tracePt t="4632" x="4224338" y="3751263"/>
          <p14:tracePt t="4651" x="4384675" y="3714750"/>
          <p14:tracePt t="4666" x="4446588" y="3714750"/>
          <p14:tracePt t="4683" x="4500563" y="3724275"/>
          <p14:tracePt t="4699" x="4581525" y="3786188"/>
          <p14:tracePt t="4716" x="4616450" y="3822700"/>
          <p14:tracePt t="4732" x="4633913" y="3848100"/>
          <p14:tracePt t="4749" x="4670425" y="3938588"/>
          <p14:tracePt t="4766" x="4705350" y="3990975"/>
          <p14:tracePt t="4782" x="4732338" y="4054475"/>
          <p14:tracePt t="4800" x="4768850" y="4170363"/>
          <p14:tracePt t="4816" x="4786313" y="4214813"/>
          <p14:tracePt t="4833" x="4795838" y="4251325"/>
          <p14:tracePt t="4850" x="4803775" y="4251325"/>
          <p14:tracePt t="6306" x="4830763" y="4251325"/>
          <p14:tracePt t="6319" x="4857750" y="4241800"/>
          <p14:tracePt t="6331" x="4919663" y="4214813"/>
          <p14:tracePt t="6343" x="5010150" y="4197350"/>
          <p14:tracePt t="6356" x="5133975" y="4152900"/>
          <p14:tracePt t="6370" x="5303838" y="4116388"/>
          <p14:tracePt t="6387" x="5545138" y="4089400"/>
          <p14:tracePt t="6405" x="5776913" y="4062413"/>
          <p14:tracePt t="6420" x="6180138" y="4010025"/>
          <p14:tracePt t="6437" x="6296025" y="4000500"/>
          <p14:tracePt t="6456" x="6473825" y="3983038"/>
          <p14:tracePt t="6471" x="6537325" y="3983038"/>
          <p14:tracePt t="6488" x="6581775" y="3973513"/>
          <p14:tracePt t="6504" x="6653213" y="3973513"/>
          <p14:tracePt t="6521" x="6688138" y="3973513"/>
          <p14:tracePt t="6538" x="6715125" y="3973513"/>
          <p14:tracePt t="6554" x="6786563" y="3973513"/>
          <p14:tracePt t="6571" x="6848475" y="3973513"/>
          <p14:tracePt t="6587" x="6902450" y="3973513"/>
          <p14:tracePt t="6605" x="6991350" y="3983038"/>
          <p14:tracePt t="6621" x="7018338" y="3983038"/>
          <p14:tracePt t="6639" x="7072313" y="4000500"/>
          <p14:tracePt t="6654" x="7099300" y="4000500"/>
          <p14:tracePt t="6671" x="7126288" y="4017963"/>
          <p14:tracePt t="6689" x="7180263" y="4044950"/>
          <p14:tracePt t="6705" x="7205663" y="4054475"/>
          <p14:tracePt t="6721" x="7232650" y="4062413"/>
          <p14:tracePt t="6738" x="7251700" y="4062413"/>
          <p14:tracePt t="6799" x="7251700" y="4071938"/>
          <p14:tracePt t="6847" x="7251700" y="4081463"/>
          <p14:tracePt t="7205" x="7251700" y="4089400"/>
          <p14:tracePt t="8677" x="7242175" y="4089400"/>
          <p14:tracePt t="8689" x="7215188" y="4089400"/>
          <p14:tracePt t="8702" x="7161213" y="4089400"/>
          <p14:tracePt t="8714" x="7081838" y="4098925"/>
          <p14:tracePt t="8728" x="6991350" y="4098925"/>
          <p14:tracePt t="8744" x="6875463" y="4108450"/>
          <p14:tracePt t="8760" x="6742113" y="4125913"/>
          <p14:tracePt t="8778" x="6296025" y="4170363"/>
          <p14:tracePt t="8794" x="6037263" y="4197350"/>
          <p14:tracePt t="8811" x="5813425" y="4197350"/>
          <p14:tracePt t="8828" x="5483225" y="4197350"/>
          <p14:tracePt t="8845" x="5375275" y="4197350"/>
          <p14:tracePt t="8862" x="5276850" y="4197350"/>
          <p14:tracePt t="8864" x="5205413" y="4197350"/>
          <p14:tracePt t="8879" x="5153025" y="4197350"/>
          <p14:tracePt t="8895" x="5099050" y="4197350"/>
          <p14:tracePt t="8913" x="5054600" y="4187825"/>
          <p14:tracePt t="8929" x="5045075" y="4187825"/>
          <p14:tracePt t="8947" x="5037138" y="4187825"/>
          <p14:tracePt t="9008" x="5018088" y="4187825"/>
          <p14:tracePt t="9020" x="5010150" y="4187825"/>
          <p14:tracePt t="9033" x="5000625" y="4187825"/>
          <p14:tracePt t="9046" x="4991100" y="4187825"/>
          <p14:tracePt t="9119" x="4965700" y="4205288"/>
          <p14:tracePt t="9130" x="4938713" y="4224338"/>
          <p14:tracePt t="10654" x="4965700" y="4224338"/>
          <p14:tracePt t="10667" x="4991100" y="4224338"/>
          <p14:tracePt t="10679" x="5045075" y="4224338"/>
          <p14:tracePt t="10690" x="5133975" y="4224338"/>
          <p14:tracePt t="10702" x="5232400" y="4224338"/>
          <p14:tracePt t="10716" x="5357813" y="4224338"/>
          <p14:tracePt t="10733" x="5473700" y="4224338"/>
          <p14:tracePt t="10749" x="5608638" y="4224338"/>
          <p14:tracePt t="10766" x="5946775" y="4259263"/>
          <p14:tracePt t="10783" x="6089650" y="4295775"/>
          <p14:tracePt t="10799" x="6242050" y="4340225"/>
          <p14:tracePt t="10816" x="6483350" y="4411663"/>
          <p14:tracePt t="10833" x="6572250" y="4438650"/>
          <p14:tracePt t="10850" x="6724650" y="4483100"/>
          <p14:tracePt t="10866" x="6796088" y="4500563"/>
          <p14:tracePt t="10883" x="6884988" y="4510088"/>
          <p14:tracePt t="10900" x="7000875" y="4518025"/>
          <p14:tracePt t="10916" x="7045325" y="4518025"/>
          <p14:tracePt t="10933" x="7081838" y="4518025"/>
          <p14:tracePt t="10950" x="7134225" y="4518025"/>
          <p14:tracePt t="10967" x="7143750" y="4518025"/>
          <p14:tracePt t="10983" x="7153275" y="4518025"/>
          <p14:tracePt t="11047" x="7170738" y="4518025"/>
          <p14:tracePt t="11071" x="7180263" y="4518025"/>
          <p14:tracePt t="12410" x="7161213" y="4518025"/>
          <p14:tracePt t="12423" x="7116763" y="4518025"/>
          <p14:tracePt t="12434" x="7037388" y="4518025"/>
          <p14:tracePt t="12448" x="6929438" y="4500563"/>
          <p14:tracePt t="12459" x="6796088" y="4491038"/>
          <p14:tracePt t="12472" x="6626225" y="4473575"/>
          <p14:tracePt t="12487" x="6375400" y="4465638"/>
          <p14:tracePt t="12504" x="6197600" y="4465638"/>
          <p14:tracePt t="12521" x="5991225" y="4446588"/>
          <p14:tracePt t="12522" x="5840413" y="4446588"/>
          <p14:tracePt t="12538" x="5715000" y="4446588"/>
          <p14:tracePt t="12554" x="5608638" y="4446588"/>
          <p14:tracePt t="12571" x="5429250" y="4438650"/>
          <p14:tracePt t="12588" x="5348288" y="4429125"/>
          <p14:tracePt t="12604" x="5286375" y="4429125"/>
          <p14:tracePt t="12621" x="5224463" y="4419600"/>
          <p14:tracePt t="12638" x="5214938" y="4419600"/>
          <p14:tracePt t="12655" x="5205413" y="4419600"/>
          <p14:tracePt t="12671" x="5197475" y="4419600"/>
          <p14:tracePt t="12790" x="5180013" y="4419600"/>
          <p14:tracePt t="12803" x="5170488" y="4419600"/>
          <p14:tracePt t="12816" x="5153025" y="4419600"/>
          <p14:tracePt t="12829" x="5143500" y="4411663"/>
          <p14:tracePt t="12840" x="5133975" y="4411663"/>
          <p14:tracePt t="15382" x="5153025" y="4411663"/>
          <p14:tracePt t="15395" x="5180013" y="4411663"/>
          <p14:tracePt t="15407" x="5232400" y="4411663"/>
          <p14:tracePt t="15419" x="5330825" y="4402138"/>
          <p14:tracePt t="15431" x="5473700" y="4375150"/>
          <p14:tracePt t="15446" x="5732463" y="4340225"/>
          <p14:tracePt t="15464" x="6018213" y="4303713"/>
          <p14:tracePt t="15479" x="6303963" y="4259263"/>
          <p14:tracePt t="15496" x="6831013" y="4241800"/>
          <p14:tracePt t="15512" x="7116763" y="4268788"/>
          <p14:tracePt t="15529" x="7358063" y="4313238"/>
          <p14:tracePt t="15547" x="7742238" y="4375150"/>
          <p14:tracePt t="15563" x="7875588" y="4394200"/>
          <p14:tracePt t="15580" x="8081963" y="4429125"/>
          <p14:tracePt t="15596" x="8116888" y="4438650"/>
          <p14:tracePt t="15613" x="8143875" y="4446588"/>
          <p14:tracePt t="15629" x="8161338" y="4456113"/>
          <p14:tracePt t="15874" x="8153400" y="4456113"/>
          <p14:tracePt t="15885" x="8134350" y="4456113"/>
          <p14:tracePt t="15899" x="8099425" y="4456113"/>
          <p14:tracePt t="15911" x="8072438" y="4456113"/>
          <p14:tracePt t="15923" x="8027988" y="4456113"/>
          <p14:tracePt t="15935" x="7991475" y="4456113"/>
          <p14:tracePt t="15949" x="7966075" y="4456113"/>
          <p14:tracePt t="15964" x="7929563" y="4456113"/>
          <p14:tracePt t="15981" x="7885113" y="4456113"/>
          <p14:tracePt t="15998" x="7786688" y="4456113"/>
          <p14:tracePt t="16014" x="7759700" y="4456113"/>
          <p14:tracePt t="16031" x="7742238" y="4456113"/>
          <p14:tracePt t="16048" x="7724775" y="4456113"/>
          <p14:tracePt t="18973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526" y="4287594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>
                <a:latin typeface="HfW cursive bold" panose="00000500000000000000" pitchFamily="2" charset="0"/>
              </a:rPr>
              <a:t>m</a:t>
            </a:r>
            <a:r>
              <a:rPr lang="en-GB" sz="11000" dirty="0" smtClean="0">
                <a:latin typeface="HfW cursive bold" panose="00000500000000000000" pitchFamily="2" charset="0"/>
              </a:rPr>
              <a:t>ake a cake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6" name="Block Arc 5"/>
          <p:cNvSpPr/>
          <p:nvPr/>
        </p:nvSpPr>
        <p:spPr>
          <a:xfrm>
            <a:off x="2980387" y="4369238"/>
            <a:ext cx="1892595" cy="1032429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Block Arc 6"/>
          <p:cNvSpPr/>
          <p:nvPr/>
        </p:nvSpPr>
        <p:spPr>
          <a:xfrm>
            <a:off x="8219077" y="4284832"/>
            <a:ext cx="1892595" cy="102072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0" y="93655"/>
            <a:ext cx="3699548" cy="417458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5" x="893763" y="5010150"/>
          <p14:tracePt t="4328" x="893763" y="4991100"/>
          <p14:tracePt t="4339" x="911225" y="4902200"/>
          <p14:tracePt t="4352" x="955675" y="4759325"/>
          <p14:tracePt t="4364" x="1027113" y="4510088"/>
          <p14:tracePt t="4379" x="1108075" y="4241800"/>
          <p14:tracePt t="4396" x="1169988" y="4037013"/>
          <p14:tracePt t="4413" x="1231900" y="3848100"/>
          <p14:tracePt t="4429" x="1258888" y="3776663"/>
          <p14:tracePt t="4446" x="1285875" y="3724275"/>
          <p14:tracePt t="4463" x="1330325" y="3608388"/>
          <p14:tracePt t="4480" x="1347788" y="3581400"/>
          <p14:tracePt t="4496" x="1357313" y="3562350"/>
          <p14:tracePt t="4537" x="1366838" y="3562350"/>
          <p14:tracePt t="4572" x="1384300" y="3544888"/>
          <p14:tracePt t="4585" x="1411288" y="3536950"/>
          <p14:tracePt t="4597" x="1438275" y="3509963"/>
          <p14:tracePt t="4609" x="1465263" y="3500438"/>
          <p14:tracePt t="4621" x="1490663" y="3482975"/>
          <p14:tracePt t="4634" x="1517650" y="3446463"/>
          <p14:tracePt t="4648" x="1536700" y="3429000"/>
          <p14:tracePt t="4663" x="1562100" y="3411538"/>
          <p14:tracePt t="4680" x="1562100" y="3394075"/>
          <p14:tracePt t="4697" x="1571625" y="3384550"/>
          <p14:tracePt t="4721" x="1581150" y="3384550"/>
          <p14:tracePt t="5825" x="1581150" y="3394075"/>
          <p14:tracePt t="5838" x="1589088" y="3411538"/>
          <p14:tracePt t="5851" x="1616075" y="3455988"/>
          <p14:tracePt t="5862" x="1660525" y="3536950"/>
          <p14:tracePt t="5874" x="1741488" y="3670300"/>
          <p14:tracePt t="5886" x="1857375" y="3884613"/>
          <p14:tracePt t="5900" x="2017713" y="4152900"/>
          <p14:tracePt t="5917" x="2152650" y="4419600"/>
          <p14:tracePt t="5933" x="2312988" y="4687888"/>
          <p14:tracePt t="5950" x="2589213" y="5108575"/>
          <p14:tracePt t="5967" x="2697163" y="5241925"/>
          <p14:tracePt t="5984" x="2776538" y="5322888"/>
          <p14:tracePt t="6000" x="2928938" y="5446713"/>
          <p14:tracePt t="6017" x="3000375" y="5518150"/>
          <p14:tracePt t="6035" x="3054350" y="5589588"/>
          <p14:tracePt t="6050" x="3187700" y="5751513"/>
          <p14:tracePt t="6067" x="3241675" y="5813425"/>
          <p14:tracePt t="6084" x="3322638" y="5894388"/>
          <p14:tracePt t="6101" x="3348038" y="5919788"/>
          <p14:tracePt t="6117" x="3384550" y="5938838"/>
          <p14:tracePt t="6135" x="3429000" y="5973763"/>
          <p14:tracePt t="6151" x="3429000" y="5991225"/>
          <p14:tracePt t="6167" x="3438525" y="5991225"/>
          <p14:tracePt t="6170" x="3446463" y="6000750"/>
          <p14:tracePt t="6184" x="3455988" y="6010275"/>
          <p14:tracePt t="6201" x="3455988" y="6018213"/>
          <p14:tracePt t="6218" x="3465513" y="6018213"/>
          <p14:tracePt t="6235" x="3482975" y="6045200"/>
          <p14:tracePt t="6251" x="3500438" y="6062663"/>
          <p14:tracePt t="6269" x="3562350" y="6143625"/>
          <p14:tracePt t="6284" x="3598863" y="6170613"/>
          <p14:tracePt t="6301" x="3616325" y="6197600"/>
          <p14:tracePt t="6318" x="3660775" y="6224588"/>
          <p14:tracePt t="6335" x="3670300" y="6232525"/>
          <p14:tracePt t="6857" x="3687763" y="6232525"/>
          <p14:tracePt t="6870" x="3714750" y="6232525"/>
          <p14:tracePt t="6881" x="3759200" y="6232525"/>
          <p14:tracePt t="6894" x="3822700" y="6232525"/>
          <p14:tracePt t="6906" x="3902075" y="6232525"/>
          <p14:tracePt t="6920" x="4000500" y="6232525"/>
          <p14:tracePt t="6936" x="4125913" y="6232525"/>
          <p14:tracePt t="6953" x="4232275" y="6232525"/>
          <p14:tracePt t="6970" x="4500563" y="6259513"/>
          <p14:tracePt t="6987" x="4652963" y="6296025"/>
          <p14:tracePt t="7003" x="4768850" y="6303963"/>
          <p14:tracePt t="7005" x="4894263" y="6330950"/>
          <p14:tracePt t="7020" x="5027613" y="6330950"/>
          <p14:tracePt t="7037" x="5160963" y="6330950"/>
          <p14:tracePt t="7054" x="5303838" y="6330950"/>
          <p14:tracePt t="7055" x="5483225" y="6330950"/>
          <p14:tracePt t="7070" x="5634038" y="6330950"/>
          <p14:tracePt t="7087" x="5751513" y="6330950"/>
          <p14:tracePt t="7103" x="5929313" y="6330950"/>
          <p14:tracePt t="7120" x="5973763" y="6330950"/>
          <p14:tracePt t="7137" x="6000750" y="6340475"/>
          <p14:tracePt t="7154" x="6018213" y="6348413"/>
          <p14:tracePt t="7287" x="6027738" y="6348413"/>
          <p14:tracePt t="7323" x="6045200" y="6348413"/>
          <p14:tracePt t="7336" x="6062663" y="6348413"/>
          <p14:tracePt t="7348" x="6081713" y="6348413"/>
          <p14:tracePt t="7360" x="6089650" y="6348413"/>
          <p14:tracePt t="7385" x="6099175" y="6348413"/>
          <p14:tracePt t="7755" x="6161088" y="6330950"/>
          <p14:tracePt t="7766" x="6323013" y="6303963"/>
          <p14:tracePt t="7778" x="6537325" y="6259513"/>
          <p14:tracePt t="7791" x="6831013" y="6215063"/>
          <p14:tracePt t="7806" x="7116763" y="6170613"/>
          <p14:tracePt t="7822" x="7402513" y="6134100"/>
          <p14:tracePt t="7839" x="7653338" y="6126163"/>
          <p14:tracePt t="7856" x="8001000" y="6126163"/>
          <p14:tracePt t="7873" x="8134350" y="6126163"/>
          <p14:tracePt t="7890" x="8331200" y="6126163"/>
          <p14:tracePt t="7906" x="8394700" y="6134100"/>
          <p14:tracePt t="7922" x="8456613" y="6153150"/>
          <p14:tracePt t="7939" x="8555038" y="6188075"/>
          <p14:tracePt t="7956" x="8582025" y="6215063"/>
          <p14:tracePt t="7973" x="8626475" y="6224588"/>
          <p14:tracePt t="7989" x="8680450" y="6259513"/>
          <p14:tracePt t="8006" x="8697913" y="6269038"/>
          <p14:tracePt t="8023" x="8705850" y="6276975"/>
          <p14:tracePt t="8073" x="8715375" y="6276975"/>
          <p14:tracePt t="9055" x="8715375" y="6251575"/>
          <p14:tracePt t="9068" x="8697913" y="6197600"/>
          <p14:tracePt t="9080" x="8661400" y="6143625"/>
          <p14:tracePt t="9094" x="8616950" y="6037263"/>
          <p14:tracePt t="9109" x="8562975" y="5911850"/>
          <p14:tracePt t="9126" x="8474075" y="5724525"/>
          <p14:tracePt t="9142" x="8205788" y="5197475"/>
          <p14:tracePt t="9159" x="8072438" y="4946650"/>
          <p14:tracePt t="9176" x="7939088" y="4705350"/>
          <p14:tracePt t="9193" x="7661275" y="4313238"/>
          <p14:tracePt t="9209" x="7537450" y="4152900"/>
          <p14:tracePt t="9226" x="7402513" y="3990975"/>
          <p14:tracePt t="9243" x="7188200" y="3705225"/>
          <p14:tracePt t="9259" x="7099300" y="3581400"/>
          <p14:tracePt t="9277" x="6965950" y="3402013"/>
          <p14:tracePt t="9293" x="6902450" y="3303588"/>
          <p14:tracePt t="9310" x="6848475" y="3241675"/>
          <p14:tracePt t="9326" x="6759575" y="3133725"/>
          <p14:tracePt t="9343" x="6732588" y="3098800"/>
          <p14:tracePt t="9360" x="6705600" y="3071813"/>
          <p14:tracePt t="9377" x="6680200" y="3044825"/>
          <p14:tracePt t="9393" x="6670675" y="3027363"/>
          <p14:tracePt t="9410" x="6653213" y="3017838"/>
          <p14:tracePt t="9426" x="6626225" y="2982913"/>
          <p14:tracePt t="9444" x="6608763" y="2973388"/>
          <p14:tracePt t="9461" x="6589713" y="2965450"/>
          <p14:tracePt t="9608" x="6589713" y="2973388"/>
          <p14:tracePt t="9742" x="6589713" y="2982913"/>
          <p14:tracePt t="12924" x="6483350" y="3027363"/>
          <p14:tracePt t="12937" x="6205538" y="3133725"/>
          <p14:tracePt t="12949" x="5875338" y="3251200"/>
          <p14:tracePt t="12962" x="5491163" y="3429000"/>
          <p14:tracePt t="12974" x="5116513" y="3581400"/>
          <p14:tracePt t="12987" x="4751388" y="3768725"/>
          <p14:tracePt t="13003" x="4411663" y="3956050"/>
          <p14:tracePt t="13020" x="4071938" y="4160838"/>
          <p14:tracePt t="13037" x="3490913" y="4598988"/>
          <p14:tracePt t="13053" x="3295650" y="4786313"/>
          <p14:tracePt t="13070" x="3108325" y="4973638"/>
          <p14:tracePt t="13087" x="2847975" y="5394325"/>
          <p14:tracePt t="13104" x="2751138" y="5581650"/>
          <p14:tracePt t="13121" x="2625725" y="5965825"/>
          <p14:tracePt t="13137" x="2589213" y="6116638"/>
          <p14:tracePt t="13154" x="2562225" y="6251575"/>
          <p14:tracePt t="13171" x="2554288" y="6589713"/>
          <p14:tracePt t="13187" x="2544763" y="6697663"/>
          <p14:tracePt t="13204" x="2544763" y="6777038"/>
          <p14:tracePt t="13221" x="2544763" y="6813550"/>
          <p14:tracePt t="13491" x="2571750" y="6777038"/>
          <p14:tracePt t="13503" x="2616200" y="6680200"/>
          <p14:tracePt t="13515" x="2697163" y="6562725"/>
          <p14:tracePt t="13528" x="2768600" y="6438900"/>
          <p14:tracePt t="13540" x="2840038" y="6357938"/>
          <p14:tracePt t="13555" x="2894013" y="6296025"/>
          <p14:tracePt t="13571" x="2938463" y="6259513"/>
          <p14:tracePt t="13589" x="2965450" y="6242050"/>
          <p14:tracePt t="13605" x="2982913" y="6232525"/>
          <p14:tracePt t="13673" x="2990850" y="6232525"/>
          <p14:tracePt t="14399" x="3009900" y="6232525"/>
          <p14:tracePt t="14411" x="3044825" y="6232525"/>
          <p14:tracePt t="14424" x="3116263" y="6232525"/>
          <p14:tracePt t="14436" x="3241675" y="6224588"/>
          <p14:tracePt t="14447" x="3446463" y="6205538"/>
          <p14:tracePt t="14460" x="3795713" y="6205538"/>
          <p14:tracePt t="14474" x="4160838" y="6205538"/>
          <p14:tracePt t="14491" x="4562475" y="6205538"/>
          <p14:tracePt t="14507" x="4911725" y="6205538"/>
          <p14:tracePt t="14524" x="5483225" y="6276975"/>
          <p14:tracePt t="14541" x="5634038" y="6286500"/>
          <p14:tracePt t="14558" x="5776913" y="6313488"/>
          <p14:tracePt t="14574" x="5973763" y="6330950"/>
          <p14:tracePt t="14591" x="6027738" y="6340475"/>
          <p14:tracePt t="14608" x="6062663" y="6348413"/>
          <p14:tracePt t="14625" x="6089650" y="6367463"/>
          <p14:tracePt t="14641" x="6099175" y="6367463"/>
          <p14:tracePt t="14681" x="6099175" y="6375400"/>
          <p14:tracePt t="15198" x="6134100" y="6375400"/>
          <p14:tracePt t="15210" x="6197600" y="6367463"/>
          <p14:tracePt t="15222" x="6296025" y="6348413"/>
          <p14:tracePt t="15233" x="6438900" y="6303963"/>
          <p14:tracePt t="15246" x="6634163" y="6259513"/>
          <p14:tracePt t="15260" x="6875463" y="6224588"/>
          <p14:tracePt t="15277" x="7116763" y="6180138"/>
          <p14:tracePt t="15293" x="7375525" y="6153150"/>
          <p14:tracePt t="15296" x="7626350" y="6134100"/>
          <p14:tracePt t="15309" x="7858125" y="6116638"/>
          <p14:tracePt t="15327" x="8108950" y="6108700"/>
          <p14:tracePt t="15343" x="8313738" y="6108700"/>
          <p14:tracePt t="15360" x="8555038" y="6108700"/>
          <p14:tracePt t="15377" x="8643938" y="6116638"/>
          <p14:tracePt t="15395" x="8769350" y="6153150"/>
          <p14:tracePt t="15410" x="8796338" y="6170613"/>
          <p14:tracePt t="15427" x="8823325" y="6180138"/>
          <p14:tracePt t="15444" x="8840788" y="6197600"/>
          <p14:tracePt t="15460" x="8840788" y="6205538"/>
          <p14:tracePt t="15481" x="8840788" y="6215063"/>
          <p14:tracePt t="15652" x="8840788" y="6224588"/>
          <p14:tracePt t="16757" x="8705850" y="5991225"/>
          <p14:tracePt t="16769" x="8474075" y="5599113"/>
          <p14:tracePt t="16782" x="8251825" y="5160963"/>
          <p14:tracePt t="16793" x="8037513" y="4732338"/>
          <p14:tracePt t="16806" x="7867650" y="4348163"/>
          <p14:tracePt t="16818" x="7697788" y="4037013"/>
          <p14:tracePt t="16833" x="7545388" y="3786188"/>
          <p14:tracePt t="16847" x="7419975" y="3589338"/>
          <p14:tracePt t="16864" x="7304088" y="3438525"/>
          <p14:tracePt t="16881" x="7170738" y="3205163"/>
          <p14:tracePt t="16898" x="7126288" y="3116263"/>
          <p14:tracePt t="16914" x="7072313" y="3044825"/>
          <p14:tracePt t="16931" x="7000875" y="2919413"/>
          <p14:tracePt t="16948" x="6973888" y="2867025"/>
          <p14:tracePt t="16964" x="6956425" y="2822575"/>
          <p14:tracePt t="16981" x="6919913" y="2768600"/>
          <p14:tracePt t="16998" x="6911975" y="2741613"/>
          <p14:tracePt t="17015" x="6894513" y="2724150"/>
          <p14:tracePt t="17032" x="6867525" y="2687638"/>
          <p14:tracePt t="17048" x="6867525" y="2679700"/>
          <p14:tracePt t="17065" x="6840538" y="2652713"/>
          <p14:tracePt t="17082" x="6813550" y="2643188"/>
          <p14:tracePt t="17098" x="6804025" y="2633663"/>
          <p14:tracePt t="17115" x="6796088" y="2625725"/>
          <p14:tracePt t="17199" x="6796088" y="2633663"/>
          <p14:tracePt t="17212" x="6786563" y="2643188"/>
          <p14:tracePt t="17223" x="6777038" y="2679700"/>
          <p14:tracePt t="17235" x="6777038" y="2705100"/>
          <p14:tracePt t="17249" x="6759575" y="2724150"/>
          <p14:tracePt t="17265" x="6751638" y="2741613"/>
          <p14:tracePt t="17282" x="6751638" y="2759075"/>
          <p14:tracePt t="17299" x="6732588" y="2768600"/>
          <p14:tracePt t="17333" x="6732588" y="2776538"/>
          <p14:tracePt t="17371" x="6724650" y="2776538"/>
          <p14:tracePt t="17432" x="6705600" y="2795588"/>
          <p14:tracePt t="17447" x="6688138" y="2813050"/>
          <p14:tracePt t="17458" x="6670675" y="2822575"/>
          <p14:tracePt t="17472" x="6661150" y="2840038"/>
          <p14:tracePt t="17484" x="6653213" y="2840038"/>
          <p14:tracePt t="17505" x="6653213" y="2847975"/>
          <p14:tracePt t="17518" x="6634163" y="2847975"/>
          <p14:tracePt t="17533" x="6634163" y="2857500"/>
          <p14:tracePt t="17825" x="6634163" y="2867025"/>
          <p14:tracePt t="21079" x="6626225" y="2884488"/>
          <p14:tracePt t="21093" x="6608763" y="2911475"/>
          <p14:tracePt t="21103" x="6554788" y="2990850"/>
          <p14:tracePt t="21116" x="6456363" y="3098800"/>
          <p14:tracePt t="21129" x="6269038" y="3286125"/>
          <p14:tracePt t="21144" x="6027738" y="3509963"/>
          <p14:tracePt t="21159" x="5768975" y="3751263"/>
          <p14:tracePt t="21176" x="5510213" y="3965575"/>
          <p14:tracePt t="21193" x="4973638" y="4419600"/>
          <p14:tracePt t="21210" x="4741863" y="4625975"/>
          <p14:tracePt t="21227" x="4545013" y="4813300"/>
          <p14:tracePt t="21243" x="4268788" y="5081588"/>
          <p14:tracePt t="21260" x="4160838" y="5160963"/>
          <p14:tracePt t="21277" x="4010025" y="5303838"/>
          <p14:tracePt t="21293" x="3946525" y="5348288"/>
          <p14:tracePt t="21310" x="3875088" y="5402263"/>
          <p14:tracePt t="21327" x="3786188" y="5483225"/>
          <p14:tracePt t="21344" x="3741738" y="5518150"/>
          <p14:tracePt t="21360" x="3724275" y="5537200"/>
          <p14:tracePt t="21377" x="3660775" y="5608638"/>
          <p14:tracePt t="21393" x="3625850" y="5680075"/>
          <p14:tracePt t="21411" x="3562350" y="5795963"/>
          <p14:tracePt t="21427" x="3544888" y="5848350"/>
          <p14:tracePt t="21444" x="3536950" y="5902325"/>
          <p14:tracePt t="21461" x="3509963" y="5973763"/>
          <p14:tracePt t="21478" x="3509963" y="6000750"/>
          <p14:tracePt t="21494" x="3500438" y="6037263"/>
          <p14:tracePt t="21511" x="3490913" y="6089650"/>
          <p14:tracePt t="21534" x="3482975" y="6099175"/>
          <p14:tracePt t="21669" x="3482975" y="6126163"/>
          <p14:tracePt t="21682" x="3482975" y="6153150"/>
          <p14:tracePt t="21695" x="3482975" y="6161088"/>
          <p14:tracePt t="21705" x="3482975" y="6180138"/>
          <p14:tracePt t="21718" x="3482975" y="6188075"/>
          <p14:tracePt t="22430" x="3490913" y="6188075"/>
          <p14:tracePt t="22443" x="3500438" y="6188075"/>
          <p14:tracePt t="22455" x="3517900" y="6188075"/>
          <p14:tracePt t="22468" x="3536950" y="6188075"/>
          <p14:tracePt t="22482" x="3571875" y="6188075"/>
          <p14:tracePt t="22496" x="3652838" y="6188075"/>
          <p14:tracePt t="22513" x="3741738" y="6188075"/>
          <p14:tracePt t="22530" x="4037013" y="6188075"/>
          <p14:tracePt t="22547" x="4241800" y="6215063"/>
          <p14:tracePt t="22563" x="4483100" y="6259513"/>
          <p14:tracePt t="22580" x="4946650" y="6303963"/>
          <p14:tracePt t="22597" x="5126038" y="6303963"/>
          <p14:tracePt t="22613" x="5330825" y="6313488"/>
          <p14:tracePt t="22630" x="5599113" y="6340475"/>
          <p14:tracePt t="22647" x="5724525" y="6348413"/>
          <p14:tracePt t="22665" x="5894388" y="6394450"/>
          <p14:tracePt t="22681" x="5946775" y="6411913"/>
          <p14:tracePt t="22697" x="5991225" y="6429375"/>
          <p14:tracePt t="22714" x="6018213" y="6446838"/>
          <p14:tracePt t="22730" x="6037263" y="6446838"/>
          <p14:tracePt t="22761" x="6045200" y="6456363"/>
          <p14:tracePt t="22823" x="6054725" y="6456363"/>
          <p14:tracePt t="22836" x="6062663" y="6456363"/>
          <p14:tracePt t="22860" x="6072188" y="6456363"/>
          <p14:tracePt t="22934" x="6081713" y="6456363"/>
          <p14:tracePt t="23302" x="6134100" y="6438900"/>
          <p14:tracePt t="23316" x="6242050" y="6394450"/>
          <p14:tracePt t="23327" x="6384925" y="6330950"/>
          <p14:tracePt t="23339" x="6589713" y="6269038"/>
          <p14:tracePt t="23352" x="6840538" y="6188075"/>
          <p14:tracePt t="23366" x="7089775" y="6116638"/>
          <p14:tracePt t="23382" x="7323138" y="6089650"/>
          <p14:tracePt t="23401" x="7742238" y="6037263"/>
          <p14:tracePt t="23416" x="7929563" y="6027738"/>
          <p14:tracePt t="23433" x="8045450" y="6027738"/>
          <p14:tracePt t="23450" x="8242300" y="6027738"/>
          <p14:tracePt t="23466" x="8323263" y="6027738"/>
          <p14:tracePt t="23484" x="8394700" y="6037263"/>
          <p14:tracePt t="23500" x="8474075" y="6072188"/>
          <p14:tracePt t="23516" x="8491538" y="6081713"/>
          <p14:tracePt t="23533" x="8518525" y="6099175"/>
          <p14:tracePt t="23550" x="8545513" y="6134100"/>
          <p14:tracePt t="23566" x="8562975" y="6161088"/>
          <p14:tracePt t="23583" x="8572500" y="6180138"/>
          <p14:tracePt t="23600" x="8589963" y="6215063"/>
          <p14:tracePt t="23616" x="8599488" y="6242050"/>
          <p14:tracePt t="23635" x="8609013" y="6251575"/>
          <p14:tracePt t="23650" x="8616950" y="6251575"/>
          <p14:tracePt t="23794" x="8616950" y="6259513"/>
          <p14:tracePt t="23855" x="8616950" y="6269038"/>
          <p14:tracePt t="24641" x="8491538" y="6153150"/>
          <p14:tracePt t="24654" x="8304213" y="5983288"/>
          <p14:tracePt t="24666" x="8089900" y="5768975"/>
          <p14:tracePt t="24678" x="7867650" y="5527675"/>
          <p14:tracePt t="24690" x="7661275" y="5276850"/>
          <p14:tracePt t="24704" x="7429500" y="4991100"/>
          <p14:tracePt t="24719" x="7242175" y="4724400"/>
          <p14:tracePt t="24736" x="7072313" y="4491038"/>
          <p14:tracePt t="24753" x="6813550" y="4071938"/>
          <p14:tracePt t="24770" x="6715125" y="3929063"/>
          <p14:tracePt t="24786" x="6653213" y="3822700"/>
          <p14:tracePt t="24803" x="6527800" y="3652838"/>
          <p14:tracePt t="24820" x="6483350" y="3589338"/>
          <p14:tracePt t="24837" x="6456363" y="3536950"/>
          <p14:tracePt t="24853" x="6402388" y="3438525"/>
          <p14:tracePt t="24870" x="6384925" y="3402013"/>
          <p14:tracePt t="24888" x="6357938" y="3357563"/>
          <p14:tracePt t="24903" x="6348413" y="3348038"/>
          <p14:tracePt t="25378" x="6348413" y="3340100"/>
          <p14:tracePt t="25392" x="6348413" y="3322638"/>
          <p14:tracePt t="25403" x="6340475" y="3313113"/>
          <p14:tracePt t="25415" x="6340475" y="3303588"/>
          <p14:tracePt t="2933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53555" y="1335357"/>
            <a:ext cx="1824507" cy="1655762"/>
          </a:xfrm>
          <a:solidFill>
            <a:srgbClr val="FF5050"/>
          </a:solidFill>
        </p:spPr>
        <p:txBody>
          <a:bodyPr/>
          <a:lstStyle/>
          <a:p>
            <a:r>
              <a:rPr lang="en-GB" dirty="0" smtClean="0"/>
              <a:t>My turn….</a:t>
            </a:r>
            <a:endParaRPr lang="en-GB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5385516" y="1333210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91" x="822325" y="4956175"/>
          <p14:tracePt t="8134" x="857250" y="4946650"/>
          <p14:tracePt t="8145" x="928688" y="4894263"/>
          <p14:tracePt t="8158" x="1017588" y="4822825"/>
          <p14:tracePt t="8170" x="1160463" y="4724400"/>
          <p14:tracePt t="8184" x="1357313" y="4598988"/>
          <p14:tracePt t="8199" x="1598613" y="4465638"/>
          <p14:tracePt t="8215" x="1839913" y="4340225"/>
          <p14:tracePt t="8232" x="2276475" y="4160838"/>
          <p14:tracePt t="8249" x="2455863" y="4089400"/>
          <p14:tracePt t="8265" x="2643188" y="4010025"/>
          <p14:tracePt t="8283" x="2919413" y="3875088"/>
          <p14:tracePt t="8299" x="3062288" y="3813175"/>
          <p14:tracePt t="8316" x="3170238" y="3776663"/>
          <p14:tracePt t="8332" x="3384550" y="3714750"/>
          <p14:tracePt t="8349" x="3473450" y="3697288"/>
          <p14:tracePt t="8366" x="3562350" y="3670300"/>
          <p14:tracePt t="8382" x="3724275" y="3589338"/>
          <p14:tracePt t="8399" x="3813175" y="3527425"/>
          <p14:tracePt t="8418" x="4000500" y="3367088"/>
          <p14:tracePt t="8432" x="4081463" y="3295650"/>
          <p14:tracePt t="8449" x="4152900" y="3224213"/>
          <p14:tracePt t="8468" x="4286250" y="3116263"/>
          <p14:tracePt t="8512" x="4348163" y="3062288"/>
          <p14:tracePt t="8526" x="4348163" y="3054350"/>
          <p14:tracePt t="8538" x="4348163" y="3036888"/>
          <p14:tracePt t="8551" x="4348163" y="3000375"/>
          <p14:tracePt t="8567" x="4348163" y="2938463"/>
          <p14:tracePt t="8583" x="4348163" y="2857500"/>
          <p14:tracePt t="8600" x="4313238" y="2679700"/>
          <p14:tracePt t="8617" x="4295775" y="2616200"/>
          <p14:tracePt t="8633" x="4276725" y="2554288"/>
          <p14:tracePt t="8650" x="4232275" y="2419350"/>
          <p14:tracePt t="8669" x="4205288" y="2366963"/>
          <p14:tracePt t="8683" x="4170363" y="2322513"/>
          <p14:tracePt t="8700" x="4133850" y="2241550"/>
          <p14:tracePt t="8717" x="4125913" y="2224088"/>
          <p14:tracePt t="8733" x="4098925" y="2197100"/>
          <p14:tracePt t="8750" x="4062413" y="2170113"/>
          <p14:tracePt t="8767" x="4037013" y="2160588"/>
          <p14:tracePt t="8784" x="4017963" y="2160588"/>
          <p14:tracePt t="8800" x="4000500" y="2160588"/>
          <p14:tracePt t="8833" x="3990975" y="2160588"/>
          <p14:tracePt t="8845" x="3983038" y="2160588"/>
          <p14:tracePt t="8858" x="3965575" y="2160588"/>
          <p14:tracePt t="8870" x="3946525" y="2160588"/>
          <p14:tracePt t="8884" x="3938588" y="2160588"/>
          <p14:tracePt t="8901" x="3929063" y="2160588"/>
          <p14:tracePt t="8994" x="3919538" y="2179638"/>
          <p14:tracePt t="9006" x="3911600" y="2187575"/>
          <p14:tracePt t="9017" x="3911600" y="2214563"/>
          <p14:tracePt t="9033" x="3911600" y="2224088"/>
          <p14:tracePt t="9045" x="3902075" y="2241550"/>
          <p14:tracePt t="9054" x="3894138" y="2259013"/>
          <p14:tracePt t="9079" x="3884613" y="2276475"/>
          <p14:tracePt t="9092" x="3884613" y="2286000"/>
          <p14:tracePt t="9104" x="3884613" y="2295525"/>
          <p14:tracePt t="9119" x="3884613" y="2303463"/>
          <p14:tracePt t="9140" x="3884613" y="2322513"/>
          <p14:tracePt t="9166" x="3894138" y="2330450"/>
          <p14:tracePt t="9177" x="3919538" y="2339975"/>
          <p14:tracePt t="9189" x="3938588" y="2339975"/>
          <p14:tracePt t="9203" x="3965575" y="2330450"/>
          <p14:tracePt t="9218" x="3990975" y="2312988"/>
          <p14:tracePt t="9235" x="4010025" y="2312988"/>
          <p14:tracePt t="9252" x="4027488" y="2295525"/>
          <p14:tracePt t="9325" x="4027488" y="2286000"/>
          <p14:tracePt t="9337" x="4000500" y="2276475"/>
          <p14:tracePt t="9350" x="3990975" y="2268538"/>
          <p14:tracePt t="9362" x="3973513" y="2259013"/>
          <p14:tracePt t="9374" x="3956050" y="2251075"/>
          <p14:tracePt t="9399" x="3938588" y="2251075"/>
          <p14:tracePt t="9411" x="3929063" y="2241550"/>
          <p14:tracePt t="9423" x="3911600" y="2232025"/>
          <p14:tracePt t="9437" x="3894138" y="2232025"/>
          <p14:tracePt t="9452" x="3875088" y="2224088"/>
          <p14:tracePt t="9469" x="3867150" y="2224088"/>
          <p14:tracePt t="9486" x="3848100" y="2224088"/>
          <p14:tracePt t="9546" x="3848100" y="2232025"/>
          <p14:tracePt t="9558" x="3848100" y="2259013"/>
          <p14:tracePt t="9571" x="3848100" y="2286000"/>
          <p14:tracePt t="9583" x="3848100" y="2303463"/>
          <p14:tracePt t="9596" x="3857625" y="2312988"/>
          <p14:tracePt t="9607" x="3875088" y="2330450"/>
          <p14:tracePt t="9632" x="3894138" y="2339975"/>
          <p14:tracePt t="9644" x="3902075" y="2339975"/>
          <p14:tracePt t="9658" x="3911600" y="2339975"/>
          <p14:tracePt t="9671" x="3919538" y="2339975"/>
          <p14:tracePt t="9686" x="3919538" y="2347913"/>
          <p14:tracePt t="15359" x="3929063" y="2347913"/>
          <p14:tracePt t="15556" x="3938588" y="2347913"/>
          <p14:tracePt t="15570" x="3946525" y="2347913"/>
          <p14:tracePt t="15593" x="3956050" y="2347913"/>
          <p14:tracePt t="15606" x="3973513" y="2347913"/>
          <p14:tracePt t="15617" x="3990975" y="2347913"/>
          <p14:tracePt t="15629" x="4017963" y="2347913"/>
          <p14:tracePt t="15641" x="4054475" y="2347913"/>
          <p14:tracePt t="15655" x="4089400" y="2347913"/>
          <p14:tracePt t="15670" x="4143375" y="2347913"/>
          <p14:tracePt t="15686" x="4187825" y="2347913"/>
          <p14:tracePt t="15704" x="4259263" y="2366963"/>
          <p14:tracePt t="15720" x="4276725" y="2374900"/>
          <p14:tracePt t="15736" x="4313238" y="2384425"/>
          <p14:tracePt t="15755" x="4340225" y="2393950"/>
          <p14:tracePt t="15770" x="4367213" y="2401888"/>
          <p14:tracePt t="15786" x="4394200" y="2411413"/>
          <p14:tracePt t="15803" x="4438650" y="2428875"/>
          <p14:tracePt t="15820" x="4465638" y="2446338"/>
          <p14:tracePt t="15837" x="4500563" y="2455863"/>
          <p14:tracePt t="15854" x="4562475" y="2465388"/>
          <p14:tracePt t="15870" x="4598988" y="2465388"/>
          <p14:tracePt t="15888" x="4714875" y="2465388"/>
          <p14:tracePt t="15903" x="4776788" y="2473325"/>
          <p14:tracePt t="15920" x="4840288" y="2490788"/>
          <p14:tracePt t="15937" x="4902200" y="2509838"/>
          <p14:tracePt t="15954" x="5062538" y="2544763"/>
          <p14:tracePt t="15970" x="5133975" y="2562225"/>
          <p14:tracePt t="15987" x="5268913" y="2562225"/>
          <p14:tracePt t="16004" x="5340350" y="2571750"/>
          <p14:tracePt t="16020" x="5411788" y="2571750"/>
          <p14:tracePt t="16038" x="5572125" y="2598738"/>
          <p14:tracePt t="16054" x="5634038" y="2598738"/>
          <p14:tracePt t="16070" x="5715000" y="2598738"/>
          <p14:tracePt t="16088" x="5848350" y="2608263"/>
          <p14:tracePt t="16104" x="5911850" y="2608263"/>
          <p14:tracePt t="16121" x="6045200" y="2608263"/>
          <p14:tracePt t="16138" x="6108700" y="2589213"/>
          <p14:tracePt t="16155" x="6170613" y="2581275"/>
          <p14:tracePt t="16171" x="6286500" y="2554288"/>
          <p14:tracePt t="16188" x="6340475" y="2536825"/>
          <p14:tracePt t="16204" x="6367463" y="2536825"/>
          <p14:tracePt t="16222" x="6419850" y="2509838"/>
          <p14:tracePt t="16238" x="6438900" y="2500313"/>
          <p14:tracePt t="16254" x="6456363" y="2482850"/>
          <p14:tracePt t="16257" x="6473825" y="2473325"/>
          <p14:tracePt t="16271" x="6491288" y="2465388"/>
          <p14:tracePt t="16288" x="6510338" y="2446338"/>
          <p14:tracePt t="16305" x="6527800" y="2428875"/>
          <p14:tracePt t="16342" x="6527800" y="2419350"/>
          <p14:tracePt t="16452" x="6527800" y="2393950"/>
          <p14:tracePt t="16464" x="6527800" y="2366963"/>
          <p14:tracePt t="16477" x="6527800" y="2339975"/>
          <p14:tracePt t="16490" x="6527800" y="2295525"/>
          <p14:tracePt t="16505" x="6527800" y="2268538"/>
          <p14:tracePt t="16522" x="6518275" y="2259013"/>
          <p14:tracePt t="16539" x="6518275" y="2241550"/>
          <p14:tracePt t="16564" x="6510338" y="2241550"/>
          <p14:tracePt t="22192" x="0" y="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Fred talk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9795" y="8148639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 descr="Holy Trinity – Phon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0" y="3509963"/>
            <a:ext cx="21145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287" y="5973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make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9" name="Block Arc 8"/>
          <p:cNvSpPr/>
          <p:nvPr/>
        </p:nvSpPr>
        <p:spPr>
          <a:xfrm>
            <a:off x="5762846" y="893135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9807528" y="461989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35" x="893763" y="5089525"/>
          <p14:tracePt t="5556" x="919163" y="5072063"/>
          <p14:tracePt t="5568" x="1027113" y="5018088"/>
          <p14:tracePt t="5581" x="1179513" y="4938713"/>
          <p14:tracePt t="5594" x="1438275" y="4830763"/>
          <p14:tracePt t="5610" x="1714500" y="4724400"/>
          <p14:tracePt t="5626" x="2044700" y="4608513"/>
          <p14:tracePt t="5644" x="2697163" y="4384675"/>
          <p14:tracePt t="5660" x="2990850" y="4286250"/>
          <p14:tracePt t="5676" x="3268663" y="4197350"/>
          <p14:tracePt t="5693" x="3759200" y="4000500"/>
          <p14:tracePt t="5710" x="3929063" y="3911600"/>
          <p14:tracePt t="5727" x="4054475" y="3867150"/>
          <p14:tracePt t="5743" x="4251325" y="3803650"/>
          <p14:tracePt t="5760" x="4313238" y="3768725"/>
          <p14:tracePt t="5777" x="4367213" y="3741738"/>
          <p14:tracePt t="5794" x="4456113" y="3714750"/>
          <p14:tracePt t="5810" x="4483100" y="3705225"/>
          <p14:tracePt t="5829" x="4491038" y="3705225"/>
          <p14:tracePt t="5851" x="4491038" y="3697288"/>
          <p14:tracePt t="5900" x="4491038" y="3679825"/>
          <p14:tracePt t="5912" x="4518025" y="3633788"/>
          <p14:tracePt t="5928" x="4562475" y="3554413"/>
          <p14:tracePt t="5939" x="4625975" y="3473450"/>
          <p14:tracePt t="5949" x="4687888" y="3375025"/>
          <p14:tracePt t="5963" x="4741863" y="3286125"/>
          <p14:tracePt t="5977" x="4803775" y="3205163"/>
          <p14:tracePt t="5994" x="4848225" y="3179763"/>
          <p14:tracePt t="6011" x="4875213" y="3160713"/>
          <p14:tracePt t="6027" x="4884738" y="3160713"/>
          <p14:tracePt t="6268" x="4884738" y="3143250"/>
          <p14:tracePt t="6295" x="4875213" y="3125788"/>
          <p14:tracePt t="6896" x="4902200" y="3125788"/>
          <p14:tracePt t="6908" x="4956175" y="3125788"/>
          <p14:tracePt t="6920" x="5027613" y="3125788"/>
          <p14:tracePt t="6933" x="5099050" y="3108325"/>
          <p14:tracePt t="6947" x="5187950" y="3098800"/>
          <p14:tracePt t="6963" x="5286375" y="3098800"/>
          <p14:tracePt t="6980" x="5384800" y="3098800"/>
          <p14:tracePt t="6997" x="5554663" y="3098800"/>
          <p14:tracePt t="7013" x="5626100" y="3098800"/>
          <p14:tracePt t="7030" x="5741988" y="3098800"/>
          <p14:tracePt t="7048" x="5786438" y="3108325"/>
          <p14:tracePt t="7064" x="5830888" y="3116263"/>
          <p14:tracePt t="7081" x="5894388" y="3133725"/>
          <p14:tracePt t="7097" x="5911850" y="3143250"/>
          <p14:tracePt t="7114" x="5929313" y="3152775"/>
          <p14:tracePt t="7131" x="5938838" y="3152775"/>
          <p14:tracePt t="7179" x="5946775" y="3152775"/>
          <p14:tracePt t="7226" x="5956300" y="3152775"/>
          <p14:tracePt t="7252" x="5965825" y="3152775"/>
          <p14:tracePt t="7265" x="5973763" y="3152775"/>
          <p14:tracePt t="7276" x="5983288" y="3152775"/>
          <p14:tracePt t="7411" x="5991225" y="3152775"/>
          <p14:tracePt t="7423" x="6000750" y="3152775"/>
          <p14:tracePt t="7437" x="6027738" y="3152775"/>
          <p14:tracePt t="7450" x="6062663" y="3152775"/>
          <p14:tracePt t="7465" x="6153150" y="3133725"/>
          <p14:tracePt t="7481" x="6276975" y="3108325"/>
          <p14:tracePt t="7498" x="6419850" y="3081338"/>
          <p14:tracePt t="7515" x="6724650" y="3071813"/>
          <p14:tracePt t="7532" x="6848475" y="3054350"/>
          <p14:tracePt t="7548" x="7027863" y="3054350"/>
          <p14:tracePt t="7565" x="7116763" y="3044825"/>
          <p14:tracePt t="7582" x="7205663" y="3036888"/>
          <p14:tracePt t="7598" x="7304088" y="3017838"/>
          <p14:tracePt t="7615" x="7331075" y="3009900"/>
          <p14:tracePt t="7632" x="7358063" y="3000375"/>
          <p14:tracePt t="7649" x="7402513" y="2982913"/>
          <p14:tracePt t="7665" x="7419975" y="2973388"/>
          <p14:tracePt t="7682" x="7429500" y="2965450"/>
          <p14:tracePt t="7719" x="7446963" y="2955925"/>
          <p14:tracePt t="7730" x="7446963" y="2946400"/>
          <p14:tracePt t="7743" x="7456488" y="2946400"/>
          <p14:tracePt t="7755" x="7473950" y="2946400"/>
          <p14:tracePt t="7768" x="7473950" y="2938463"/>
          <p14:tracePt t="7804" x="7483475" y="2938463"/>
          <p14:tracePt t="8221" x="7466013" y="2946400"/>
          <p14:tracePt t="8237" x="7429500" y="2990850"/>
          <p14:tracePt t="8249" x="7385050" y="3044825"/>
          <p14:tracePt t="8259" x="7323138" y="3125788"/>
          <p14:tracePt t="8271" x="7251700" y="3205163"/>
          <p14:tracePt t="8284" x="7161213" y="3295650"/>
          <p14:tracePt t="8300" x="7072313" y="3375025"/>
          <p14:tracePt t="8317" x="6991350" y="3438525"/>
          <p14:tracePt t="8334" x="6875463" y="3473450"/>
          <p14:tracePt t="8351" x="6823075" y="3473450"/>
          <p14:tracePt t="8368" x="6777038" y="3473450"/>
          <p14:tracePt t="8384" x="6680200" y="3446463"/>
          <p14:tracePt t="8401" x="6653213" y="3429000"/>
          <p14:tracePt t="8418" x="6626225" y="3411538"/>
          <p14:tracePt t="8434" x="6589713" y="3375025"/>
          <p14:tracePt t="8451" x="6572250" y="3348038"/>
          <p14:tracePt t="8469" x="6545263" y="3286125"/>
          <p14:tracePt t="8484" x="6537325" y="3268663"/>
          <p14:tracePt t="8501" x="6537325" y="3251200"/>
          <p14:tracePt t="8518" x="6527800" y="3251200"/>
          <p14:tracePt t="8542" x="6527800" y="3241675"/>
          <p14:tracePt t="8578" x="6527800" y="3232150"/>
          <p14:tracePt t="8638" x="6527800" y="3214688"/>
          <p14:tracePt t="8653" x="6527800" y="3205163"/>
          <p14:tracePt t="8663" x="6527800" y="3197225"/>
          <p14:tracePt t="8688" x="6527800" y="3187700"/>
          <p14:tracePt t="9573" x="6518275" y="3187700"/>
          <p14:tracePt t="9585" x="6491288" y="3187700"/>
          <p14:tracePt t="9600" x="6438900" y="3197225"/>
          <p14:tracePt t="9612" x="6340475" y="3197225"/>
          <p14:tracePt t="9624" x="6205538" y="3205163"/>
          <p14:tracePt t="9638" x="6027738" y="3205163"/>
          <p14:tracePt t="9654" x="5776913" y="3205163"/>
          <p14:tracePt t="9671" x="5241925" y="3232150"/>
          <p14:tracePt t="9688" x="5010150" y="3251200"/>
          <p14:tracePt t="9704" x="4822825" y="3268663"/>
          <p14:tracePt t="9721" x="4518025" y="3322638"/>
          <p14:tracePt t="9738" x="4411663" y="3340100"/>
          <p14:tracePt t="9755" x="4322763" y="3357563"/>
          <p14:tracePt t="9771" x="4224338" y="3357563"/>
          <p14:tracePt t="9789" x="4187825" y="3357563"/>
          <p14:tracePt t="9805" x="4160838" y="3357563"/>
          <p14:tracePt t="9806" x="4143375" y="3357563"/>
          <p14:tracePt t="9821" x="4133850" y="3357563"/>
          <p14:tracePt t="9838" x="4125913" y="3357563"/>
          <p14:tracePt t="9855" x="4125913" y="3340100"/>
          <p14:tracePt t="10113" x="4143375" y="3340100"/>
          <p14:tracePt t="10126" x="4170363" y="3340100"/>
          <p14:tracePt t="10140" x="4224338" y="3340100"/>
          <p14:tracePt t="10150" x="4348163" y="3340100"/>
          <p14:tracePt t="10163" x="4572000" y="3330575"/>
          <p14:tracePt t="10175" x="4991100" y="3330575"/>
          <p14:tracePt t="10190" x="5483225" y="3330575"/>
          <p14:tracePt t="10206" x="6010275" y="3330575"/>
          <p14:tracePt t="10223" x="6500813" y="3340100"/>
          <p14:tracePt t="10241" x="7224713" y="3357563"/>
          <p14:tracePt t="10256" x="7456488" y="3357563"/>
          <p14:tracePt t="10274" x="7705725" y="3357563"/>
          <p14:tracePt t="10289" x="7804150" y="3375025"/>
          <p14:tracePt t="10306" x="7894638" y="3411538"/>
          <p14:tracePt t="10325" x="8018463" y="3482975"/>
          <p14:tracePt t="10339" x="8054975" y="3509963"/>
          <p14:tracePt t="10356" x="8081963" y="3517900"/>
          <p14:tracePt t="10373" x="8099425" y="3527425"/>
          <p14:tracePt t="11392" x="8108950" y="3527425"/>
          <p14:tracePt t="11414" x="8126413" y="3527425"/>
          <p14:tracePt t="11440" x="8134350" y="3536950"/>
          <p14:tracePt t="11464" x="8143875" y="3544888"/>
          <p14:tracePt t="11477" x="8153400" y="3544888"/>
          <p14:tracePt t="11489" x="8170863" y="3544888"/>
          <p14:tracePt t="11500" x="8188325" y="3544888"/>
          <p14:tracePt t="11512" x="8215313" y="3544888"/>
          <p14:tracePt t="11526" x="8251825" y="3544888"/>
          <p14:tracePt t="11543" x="8286750" y="3544888"/>
          <p14:tracePt t="11560" x="8348663" y="3544888"/>
          <p14:tracePt t="11576" x="8466138" y="3554413"/>
          <p14:tracePt t="11593" x="8555038" y="3571875"/>
          <p14:tracePt t="11610" x="8653463" y="3608388"/>
          <p14:tracePt t="11626" x="8867775" y="3687763"/>
          <p14:tracePt t="11643" x="9001125" y="3751263"/>
          <p14:tracePt t="11660" x="9109075" y="3840163"/>
          <p14:tracePt t="11677" x="9286875" y="4017963"/>
          <p14:tracePt t="11693" x="9367838" y="4125913"/>
          <p14:tracePt t="11710" x="9447213" y="4251325"/>
          <p14:tracePt t="11727" x="9582150" y="4438650"/>
          <p14:tracePt t="11743" x="9644063" y="4510088"/>
          <p14:tracePt t="11760" x="9786938" y="4633913"/>
          <p14:tracePt t="11777" x="9867900" y="4687888"/>
          <p14:tracePt t="11794" x="9956800" y="4724400"/>
          <p14:tracePt t="11810" x="10109200" y="4786313"/>
          <p14:tracePt t="11827" x="10171113" y="4803775"/>
          <p14:tracePt t="11844" x="10233025" y="4822825"/>
          <p14:tracePt t="11860" x="10340975" y="4875213"/>
          <p14:tracePt t="11877" x="10385425" y="4911725"/>
          <p14:tracePt t="11895" x="10466388" y="4973638"/>
          <p14:tracePt t="11911" x="10501313" y="5018088"/>
          <p14:tracePt t="11927" x="10518775" y="5054600"/>
          <p14:tracePt t="11944" x="10555288" y="5133975"/>
          <p14:tracePt t="11961" x="10572750" y="5187950"/>
          <p14:tracePt t="11977" x="10582275" y="5241925"/>
          <p14:tracePt t="11994" x="10590213" y="5276850"/>
          <p14:tracePt t="12011" x="10590213" y="5286375"/>
          <p14:tracePt t="16402" x="10582275" y="5286375"/>
          <p14:tracePt t="16413" x="10555288" y="5295900"/>
          <p14:tracePt t="16426" x="10501313" y="5295900"/>
          <p14:tracePt t="16438" x="10412413" y="5313363"/>
          <p14:tracePt t="16450" x="10277475" y="5322888"/>
          <p14:tracePt t="16462" x="10072688" y="5357813"/>
          <p14:tracePt t="16476" x="9786938" y="5402263"/>
          <p14:tracePt t="16490" x="9491663" y="5446713"/>
          <p14:tracePt t="16507" x="9224963" y="5510213"/>
          <p14:tracePt t="16524" x="8939213" y="5572125"/>
          <p14:tracePt t="16525" x="8688388" y="5626100"/>
          <p14:tracePt t="16540" x="8474075" y="5670550"/>
          <p14:tracePt t="16557" x="8277225" y="5705475"/>
          <p14:tracePt t="16574" x="7991475" y="5724525"/>
          <p14:tracePt t="16590" x="7867650" y="5724525"/>
          <p14:tracePt t="16607" x="7759700" y="5724525"/>
          <p14:tracePt t="16624" x="7545388" y="5697538"/>
          <p14:tracePt t="16641" x="7446963" y="5653088"/>
          <p14:tracePt t="16657" x="7367588" y="5626100"/>
          <p14:tracePt t="16674" x="7277100" y="5562600"/>
          <p14:tracePt t="16691" x="7242175" y="5545138"/>
          <p14:tracePt t="16708" x="7224713" y="5518150"/>
          <p14:tracePt t="16724" x="7205663" y="5500688"/>
          <p14:tracePt t="16966" x="7170738" y="5465763"/>
          <p14:tracePt t="16978" x="7089775" y="5357813"/>
          <p14:tracePt t="16990" x="6929438" y="5153025"/>
          <p14:tracePt t="17003" x="6715125" y="4938713"/>
          <p14:tracePt t="17015" x="6456363" y="4724400"/>
          <p14:tracePt t="17028" x="6161088" y="4545013"/>
          <p14:tracePt t="17042" x="5840413" y="4348163"/>
          <p14:tracePt t="17059" x="5510213" y="4197350"/>
          <p14:tracePt t="17075" x="5180013" y="4044950"/>
          <p14:tracePt t="17092" x="4652963" y="3786188"/>
          <p14:tracePt t="17109" x="4483100" y="3687763"/>
          <p14:tracePt t="17126" x="4295775" y="3562350"/>
          <p14:tracePt t="17142" x="4251325" y="3500438"/>
          <p14:tracePt t="17159" x="4205288" y="3473450"/>
          <p14:tracePt t="17176" x="4170363" y="3429000"/>
          <p14:tracePt t="17192" x="4089400" y="3340100"/>
          <p14:tracePt t="17209" x="4054475" y="3286125"/>
          <p14:tracePt t="17226" x="3983038" y="3152775"/>
          <p14:tracePt t="17242" x="3956050" y="3081338"/>
          <p14:tracePt t="17259" x="3938588" y="3027363"/>
          <p14:tracePt t="17276" x="3919538" y="2982913"/>
          <p14:tracePt t="17292" x="3919538" y="2973388"/>
          <p14:tracePt t="17383" x="3938588" y="2973388"/>
          <p14:tracePt t="17396" x="3956050" y="2973388"/>
          <p14:tracePt t="17407" x="3965575" y="2973388"/>
          <p14:tracePt t="17421" x="3990975" y="2955925"/>
          <p14:tracePt t="17433" x="4017963" y="2946400"/>
          <p14:tracePt t="17446" x="4044950" y="2946400"/>
          <p14:tracePt t="17460" x="4071938" y="2938463"/>
          <p14:tracePt t="17476" x="4098925" y="2938463"/>
          <p14:tracePt t="17493" x="4143375" y="2938463"/>
          <p14:tracePt t="17510" x="4232275" y="2946400"/>
          <p14:tracePt t="17526" x="4295775" y="2973388"/>
          <p14:tracePt t="17543" x="4330700" y="2990850"/>
          <p14:tracePt t="17560" x="4384675" y="3009900"/>
          <p14:tracePt t="17576" x="4394200" y="3027363"/>
          <p14:tracePt t="17593" x="4429125" y="3036888"/>
          <p14:tracePt t="17610" x="4446588" y="3044825"/>
          <p14:tracePt t="17627" x="4465638" y="3044825"/>
          <p14:tracePt t="17643" x="4483100" y="3054350"/>
          <p14:tracePt t="17660" x="4491038" y="3054350"/>
          <p14:tracePt t="17690" x="4500563" y="3054350"/>
          <p14:tracePt t="17703" x="4510088" y="3062288"/>
          <p14:tracePt t="17716" x="4518025" y="3062288"/>
          <p14:tracePt t="17728" x="4527550" y="3071813"/>
          <p14:tracePt t="17744" x="4545013" y="3081338"/>
          <p14:tracePt t="17761" x="4554538" y="3081338"/>
          <p14:tracePt t="17778" x="4598988" y="3098800"/>
          <p14:tracePt t="17794" x="4616450" y="3108325"/>
          <p14:tracePt t="17810" x="4625975" y="3116263"/>
          <p14:tracePt t="17827" x="4643438" y="3125788"/>
          <p14:tracePt t="17844" x="4652963" y="3125788"/>
          <p14:tracePt t="17876" x="4660900" y="3125788"/>
          <p14:tracePt t="17889" x="4670425" y="3125788"/>
          <p14:tracePt t="17912" x="4679950" y="3125788"/>
          <p14:tracePt t="17925" x="4679950" y="3133725"/>
          <p14:tracePt t="17937" x="4687888" y="3133725"/>
          <p14:tracePt t="17962" x="4687888" y="3143250"/>
          <p14:tracePt t="17973" x="4697413" y="3143250"/>
          <p14:tracePt t="17998" x="4705350" y="3152775"/>
          <p14:tracePt t="18023" x="4714875" y="3152775"/>
          <p14:tracePt t="18060" x="4714875" y="3160713"/>
          <p14:tracePt t="18710" x="4732338" y="3160713"/>
          <p14:tracePt t="18722" x="4741863" y="3160713"/>
          <p14:tracePt t="18735" x="4768850" y="3160713"/>
          <p14:tracePt t="18748" x="4803775" y="3152775"/>
          <p14:tracePt t="18763" x="4857750" y="3143250"/>
          <p14:tracePt t="18780" x="4929188" y="3133725"/>
          <p14:tracePt t="18797" x="5143500" y="3125788"/>
          <p14:tracePt t="18813" x="5295900" y="3116263"/>
          <p14:tracePt t="18830" x="5465763" y="3116263"/>
          <p14:tracePt t="18847" x="5803900" y="3108325"/>
          <p14:tracePt t="18863" x="5929313" y="3108325"/>
          <p14:tracePt t="18880" x="6045200" y="3116263"/>
          <p14:tracePt t="18897" x="6188075" y="3125788"/>
          <p14:tracePt t="18914" x="6232525" y="3125788"/>
          <p14:tracePt t="18930" x="6259513" y="3133725"/>
          <p14:tracePt t="18947" x="6286500" y="3133725"/>
          <p14:tracePt t="18983" x="6286500" y="3143250"/>
          <p14:tracePt t="19263" x="6296025" y="3143250"/>
          <p14:tracePt t="19274" x="6303963" y="3143250"/>
          <p14:tracePt t="19289" x="6313488" y="3143250"/>
          <p14:tracePt t="19301" x="6340475" y="3143250"/>
          <p14:tracePt t="19315" x="6384925" y="3152775"/>
          <p14:tracePt t="19331" x="6483350" y="3170238"/>
          <p14:tracePt t="19349" x="6759575" y="3179763"/>
          <p14:tracePt t="19365" x="6929438" y="3179763"/>
          <p14:tracePt t="19381" x="7081838" y="3179763"/>
          <p14:tracePt t="19400" x="7385050" y="3143250"/>
          <p14:tracePt t="19415" x="7510463" y="3116263"/>
          <p14:tracePt t="19432" x="7599363" y="3071813"/>
          <p14:tracePt t="19450" x="7705725" y="3017838"/>
          <p14:tracePt t="19465" x="7751763" y="3000375"/>
          <p14:tracePt t="19482" x="7759700" y="2990850"/>
          <p14:tracePt t="19499" x="7786688" y="2973388"/>
          <p14:tracePt t="19620" x="7786688" y="2965450"/>
          <p14:tracePt t="19976" x="7777163" y="2965450"/>
          <p14:tracePt t="19988" x="7769225" y="2982913"/>
          <p14:tracePt t="20001" x="7732713" y="3000375"/>
          <p14:tracePt t="20014" x="7697788" y="3027363"/>
          <p14:tracePt t="20027" x="7626350" y="3071813"/>
          <p14:tracePt t="20039" x="7545388" y="3116263"/>
          <p14:tracePt t="20053" x="7446963" y="3170238"/>
          <p14:tracePt t="20067" x="7348538" y="3197225"/>
          <p14:tracePt t="20084" x="7232650" y="3224213"/>
          <p14:tracePt t="20100" x="7027863" y="3241675"/>
          <p14:tracePt t="20117" x="6938963" y="3241675"/>
          <p14:tracePt t="20134" x="6858000" y="3241675"/>
          <p14:tracePt t="20150" x="6705600" y="3214688"/>
          <p14:tracePt t="20167" x="6661150" y="3187700"/>
          <p14:tracePt t="20184" x="6616700" y="3160713"/>
          <p14:tracePt t="20200" x="6616700" y="3152775"/>
          <p14:tracePt t="20246" x="6616700" y="3143250"/>
          <p14:tracePt t="20343" x="6616700" y="3133725"/>
          <p14:tracePt t="21265" x="6599238" y="3133725"/>
          <p14:tracePt t="21277" x="6562725" y="3133725"/>
          <p14:tracePt t="21291" x="6483350" y="3152775"/>
          <p14:tracePt t="21301" x="6375400" y="3170238"/>
          <p14:tracePt t="21313" x="6215063" y="3214688"/>
          <p14:tracePt t="21326" x="6018213" y="3251200"/>
          <p14:tracePt t="21339" x="5822950" y="3295650"/>
          <p14:tracePt t="21354" x="5634038" y="3313113"/>
          <p14:tracePt t="21371" x="5446713" y="3357563"/>
          <p14:tracePt t="21388" x="5259388" y="3375025"/>
          <p14:tracePt t="21389" x="5072063" y="3402013"/>
          <p14:tracePt t="21404" x="4902200" y="3438525"/>
          <p14:tracePt t="21421" x="4776788" y="3473450"/>
          <p14:tracePt t="21438" x="4589463" y="3490913"/>
          <p14:tracePt t="21454" x="4491038" y="3500438"/>
          <p14:tracePt t="21471" x="4411663" y="3500438"/>
          <p14:tracePt t="21487" x="4286250" y="3500438"/>
          <p14:tracePt t="21504" x="4232275" y="3500438"/>
          <p14:tracePt t="21521" x="4197350" y="3500438"/>
          <p14:tracePt t="21538" x="4143375" y="3500438"/>
          <p14:tracePt t="21554" x="4125913" y="3500438"/>
          <p14:tracePt t="21572" x="4081463" y="3500438"/>
          <p14:tracePt t="21671" x="4160838" y="3473450"/>
          <p14:tracePt t="21681" x="4286250" y="3446463"/>
          <p14:tracePt t="21694" x="4473575" y="3419475"/>
          <p14:tracePt t="21707" x="4732338" y="3394075"/>
          <p14:tracePt t="21722" x="5037138" y="3394075"/>
          <p14:tracePt t="21738" x="5394325" y="3438525"/>
          <p14:tracePt t="21755" x="5840413" y="3536950"/>
          <p14:tracePt t="21772" x="6759575" y="3848100"/>
          <p14:tracePt t="21789" x="7180263" y="3956050"/>
          <p14:tracePt t="21805" x="7572375" y="4054475"/>
          <p14:tracePt t="21822" x="8242300" y="4152900"/>
          <p14:tracePt t="21839" x="8447088" y="4160838"/>
          <p14:tracePt t="21855" x="8634413" y="4170363"/>
          <p14:tracePt t="21872" x="8670925" y="4170363"/>
          <p14:tracePt t="21889" x="8680450" y="4170363"/>
          <p14:tracePt t="21905" x="8688388" y="4179888"/>
          <p14:tracePt t="21922" x="8688388" y="4187825"/>
          <p14:tracePt t="22604" x="8688388" y="4197350"/>
          <p14:tracePt t="22615" x="8697913" y="4214813"/>
          <p14:tracePt t="22628" x="8715375" y="4259263"/>
          <p14:tracePt t="22643" x="8769350" y="4322763"/>
          <p14:tracePt t="22657" x="8823325" y="4375150"/>
          <p14:tracePt t="22674" x="8885238" y="4446588"/>
          <p14:tracePt t="22691" x="8991600" y="4554538"/>
          <p14:tracePt t="22707" x="9055100" y="4598988"/>
          <p14:tracePt t="22724" x="9117013" y="4643438"/>
          <p14:tracePt t="22741" x="9242425" y="4732338"/>
          <p14:tracePt t="22758" x="9296400" y="4776788"/>
          <p14:tracePt t="22775" x="9402763" y="4830763"/>
          <p14:tracePt t="22791" x="9456738" y="4848225"/>
          <p14:tracePt t="22808" x="9518650" y="4867275"/>
          <p14:tracePt t="22825" x="9671050" y="4929188"/>
          <p14:tracePt t="22842" x="9742488" y="4973638"/>
          <p14:tracePt t="22858" x="9813925" y="5045075"/>
          <p14:tracePt t="22875" x="9885363" y="5133975"/>
          <p14:tracePt t="22891" x="10001250" y="5276850"/>
          <p14:tracePt t="22908" x="10045700" y="5322888"/>
          <p14:tracePt t="22925" x="10109200" y="5375275"/>
          <p14:tracePt t="22941" x="10126663" y="5384800"/>
          <p14:tracePt t="22959" x="10144125" y="5384800"/>
          <p14:tracePt t="22975" x="10171113" y="5402263"/>
          <p14:tracePt t="22996" x="10180638" y="5402263"/>
          <p14:tracePt t="23021" x="10188575" y="5402263"/>
          <p14:tracePt t="23045" x="10198100" y="5411788"/>
          <p14:tracePt t="23059" x="10206038" y="5411788"/>
          <p14:tracePt t="23071" x="10215563" y="5419725"/>
          <p14:tracePt t="23082" x="10225088" y="5429250"/>
          <p14:tracePt t="23095" x="10233025" y="5429250"/>
          <p14:tracePt t="23158" x="10242550" y="5446713"/>
          <p14:tracePt t="23183" x="10252075" y="5456238"/>
          <p14:tracePt t="27322" x="10225088" y="5438775"/>
          <p14:tracePt t="27332" x="10161588" y="5384800"/>
          <p14:tracePt t="27343" x="10082213" y="5330825"/>
          <p14:tracePt t="27357" x="9947275" y="5251450"/>
          <p14:tracePt t="27371" x="9715500" y="5143500"/>
          <p14:tracePt t="27387" x="9447213" y="5089525"/>
          <p14:tracePt t="27405" x="9144000" y="5054600"/>
          <p14:tracePt t="27421" x="8661400" y="5054600"/>
          <p14:tracePt t="27437" x="8483600" y="5062538"/>
          <p14:tracePt t="27455" x="8259763" y="5099050"/>
          <p14:tracePt t="27471" x="8188325" y="5116513"/>
          <p14:tracePt t="27487" x="8126413" y="5126038"/>
          <p14:tracePt t="27505" x="8018463" y="5143500"/>
          <p14:tracePt t="27522" x="7983538" y="5143500"/>
          <p14:tracePt t="27538" x="7956550" y="5143500"/>
          <p14:tracePt t="27555" x="7902575" y="5143500"/>
          <p14:tracePt t="27571" x="7885113" y="5143500"/>
          <p14:tracePt t="27588" x="7858125" y="5143500"/>
          <p14:tracePt t="27605" x="7813675" y="5143500"/>
          <p14:tracePt t="27896" x="7777163" y="5143500"/>
          <p14:tracePt t="27909" x="7732713" y="5133975"/>
          <p14:tracePt t="27922" x="7688263" y="5116513"/>
          <p14:tracePt t="27935" x="7608888" y="5108575"/>
          <p14:tracePt t="27946" x="7500938" y="5089525"/>
          <p14:tracePt t="27958" x="7385050" y="5072063"/>
          <p14:tracePt t="27972" x="7232650" y="5045075"/>
          <p14:tracePt t="27989" x="7037388" y="5010150"/>
          <p14:tracePt t="28006" x="6875463" y="4983163"/>
          <p14:tracePt t="28022" x="6456363" y="4929188"/>
          <p14:tracePt t="28040" x="6251575" y="4884738"/>
          <p14:tracePt t="28058" x="6027738" y="4813300"/>
          <p14:tracePt t="28058" x="5848350" y="4741863"/>
          <p14:tracePt t="28072" x="5688013" y="4670425"/>
          <p14:tracePt t="28089" x="5581650" y="4616450"/>
          <p14:tracePt t="28107" x="5510213" y="4572000"/>
          <p14:tracePt t="28123" x="5438775" y="4518025"/>
          <p14:tracePt t="28143" x="5429250" y="4510088"/>
          <p14:tracePt t="28204" x="5446713" y="4510088"/>
          <p14:tracePt t="28217" x="5465763" y="4510088"/>
          <p14:tracePt t="28229" x="5473700" y="4510088"/>
          <p14:tracePt t="28241" x="5491163" y="4510088"/>
          <p14:tracePt t="28256" x="5500688" y="4510088"/>
          <p14:tracePt t="28273" x="5510213" y="4510088"/>
          <p14:tracePt t="28329" x="5518150" y="4510088"/>
          <p14:tracePt t="28388" x="5518150" y="4518025"/>
          <p14:tracePt t="28413" x="5518150" y="4527550"/>
          <p14:tracePt t="28904" x="5491163" y="4518025"/>
          <p14:tracePt t="28917" x="5465763" y="4491038"/>
          <p14:tracePt t="28928" x="5419725" y="4465638"/>
          <p14:tracePt t="28942" x="5367338" y="4429125"/>
          <p14:tracePt t="28954" x="5313363" y="4384675"/>
          <p14:tracePt t="28965" x="5251450" y="4330700"/>
          <p14:tracePt t="28979" x="5180013" y="4251325"/>
          <p14:tracePt t="28992" x="5108575" y="4143375"/>
          <p14:tracePt t="29008" x="5062538" y="4027488"/>
          <p14:tracePt t="29025" x="5000625" y="3911600"/>
          <p14:tracePt t="29027" x="4956175" y="3803650"/>
          <p14:tracePt t="29042" x="4911725" y="3705225"/>
          <p14:tracePt t="29059" x="4884738" y="3625850"/>
          <p14:tracePt t="29076" x="4857750" y="3562350"/>
          <p14:tracePt t="29077" x="4840288" y="3527425"/>
          <p14:tracePt t="29092" x="4840288" y="3500438"/>
          <p14:tracePt t="29109" x="4830763" y="3482975"/>
          <p14:tracePt t="29126" x="4822825" y="3465513"/>
          <p14:tracePt t="29142" x="4822825" y="3455988"/>
          <p14:tracePt t="29200" x="4830763" y="3429000"/>
          <p14:tracePt t="29211" x="4840288" y="3384550"/>
          <p14:tracePt t="29224" x="4857750" y="3340100"/>
          <p14:tracePt t="29235" x="4875213" y="3286125"/>
          <p14:tracePt t="29247" x="4884738" y="3224213"/>
          <p14:tracePt t="29261" x="4894263" y="3179763"/>
          <p14:tracePt t="29276" x="4894263" y="3125788"/>
          <p14:tracePt t="29293" x="4894263" y="3089275"/>
          <p14:tracePt t="29310" x="4894263" y="3036888"/>
          <p14:tracePt t="29326" x="4894263" y="3017838"/>
          <p14:tracePt t="29343" x="4884738" y="3009900"/>
          <p14:tracePt t="29360" x="4875213" y="3000375"/>
          <p14:tracePt t="29567" x="4875213" y="3009900"/>
          <p14:tracePt t="29579" x="4875213" y="3017838"/>
          <p14:tracePt t="29591" x="4875213" y="3027363"/>
          <p14:tracePt t="29617" x="4875213" y="3044825"/>
          <p14:tracePt t="29642" x="4875213" y="3054350"/>
          <p14:tracePt t="29665" x="4875213" y="3062288"/>
          <p14:tracePt t="29690" x="4884738" y="3071813"/>
          <p14:tracePt t="29726" x="4884738" y="3081338"/>
          <p14:tracePt t="30340" x="4894263" y="3081338"/>
          <p14:tracePt t="30352" x="4911725" y="3081338"/>
          <p14:tracePt t="30365" x="4938713" y="3071813"/>
          <p14:tracePt t="30378" x="4991100" y="3054350"/>
          <p14:tracePt t="30391" x="5054600" y="3044825"/>
          <p14:tracePt t="30403" x="5153025" y="3036888"/>
          <p14:tracePt t="30416" x="5286375" y="3027363"/>
          <p14:tracePt t="30431" x="5438775" y="3009900"/>
          <p14:tracePt t="30446" x="5661025" y="3009900"/>
          <p14:tracePt t="30462" x="5867400" y="3009900"/>
          <p14:tracePt t="30479" x="6116638" y="3009900"/>
          <p14:tracePt t="30496" x="6224588" y="3009900"/>
          <p14:tracePt t="30513" x="6367463" y="3017838"/>
          <p14:tracePt t="30529" x="6402388" y="3027363"/>
          <p14:tracePt t="30546" x="6419850" y="3027363"/>
          <p14:tracePt t="30563" x="6419850" y="3036888"/>
          <p14:tracePt t="30579" x="6429375" y="3044825"/>
          <p14:tracePt t="30869" x="6429375" y="3054350"/>
          <p14:tracePt t="30918" x="6438900" y="3054350"/>
          <p14:tracePt t="30931" x="6446838" y="3071813"/>
          <p14:tracePt t="30943" x="6473825" y="3081338"/>
          <p14:tracePt t="30955" x="6500813" y="3108325"/>
          <p14:tracePt t="30967" x="6545263" y="3116263"/>
          <p14:tracePt t="30981" x="6581775" y="3133725"/>
          <p14:tracePt t="30997" x="6626225" y="3143250"/>
          <p14:tracePt t="31014" x="6688138" y="3143250"/>
          <p14:tracePt t="31031" x="6875463" y="3143250"/>
          <p14:tracePt t="31047" x="6965950" y="3143250"/>
          <p14:tracePt t="31066" x="7045325" y="3143250"/>
          <p14:tracePt t="31081" x="7224713" y="3152775"/>
          <p14:tracePt t="31098" x="7296150" y="3152775"/>
          <p14:tracePt t="31115" x="7385050" y="3152775"/>
          <p14:tracePt t="31131" x="7412038" y="3152775"/>
          <p14:tracePt t="31148" x="7439025" y="3152775"/>
          <p14:tracePt t="31165" x="7466013" y="3152775"/>
          <p14:tracePt t="31181" x="7473950" y="3143250"/>
          <p14:tracePt t="31198" x="7483475" y="3143250"/>
          <p14:tracePt t="31373" x="7483475" y="3133725"/>
          <p14:tracePt t="31680" x="7473950" y="3133725"/>
          <p14:tracePt t="31692" x="7439025" y="3125788"/>
          <p14:tracePt t="31704" x="7402513" y="3116263"/>
          <p14:tracePt t="31718" x="7340600" y="3108325"/>
          <p14:tracePt t="31733" x="7277100" y="3089275"/>
          <p14:tracePt t="31749" x="7197725" y="3081338"/>
          <p14:tracePt t="31767" x="7027863" y="3036888"/>
          <p14:tracePt t="31783" x="6938963" y="3000375"/>
          <p14:tracePt t="31800" x="6858000" y="2973388"/>
          <p14:tracePt t="31816" x="6777038" y="2946400"/>
          <p14:tracePt t="31833" x="6769100" y="2946400"/>
          <p14:tracePt t="31850" x="6759575" y="2946400"/>
          <p14:tracePt t="31901" x="6759575" y="2938463"/>
          <p14:tracePt t="32946" x="6769100" y="2938463"/>
          <p14:tracePt t="32958" x="6786563" y="2955925"/>
          <p14:tracePt t="32970" x="6823075" y="2982913"/>
          <p14:tracePt t="32982" x="6894513" y="3017838"/>
          <p14:tracePt t="32994" x="6991350" y="3081338"/>
          <p14:tracePt t="33006" x="7143750" y="3160713"/>
          <p14:tracePt t="33020" x="7340600" y="3259138"/>
          <p14:tracePt t="33036" x="7500938" y="3330575"/>
          <p14:tracePt t="33054" x="7608888" y="3384550"/>
          <p14:tracePt t="33070" x="7769225" y="3473450"/>
          <p14:tracePt t="33086" x="7823200" y="3500438"/>
          <p14:tracePt t="33104" x="7912100" y="3554413"/>
          <p14:tracePt t="33120" x="7947025" y="3581400"/>
          <p14:tracePt t="33137" x="7983538" y="3598863"/>
          <p14:tracePt t="33155" x="8010525" y="3625850"/>
          <p14:tracePt t="33228" x="8054975" y="3652838"/>
          <p14:tracePt t="33240" x="8089900" y="3705225"/>
          <p14:tracePt t="33253" x="8143875" y="3786188"/>
          <p14:tracePt t="33265" x="8188325" y="3875088"/>
          <p14:tracePt t="33277" x="8242300" y="3965575"/>
          <p14:tracePt t="33291" x="8296275" y="4054475"/>
          <p14:tracePt t="33305" x="8340725" y="4170363"/>
          <p14:tracePt t="33320" x="8385175" y="4276725"/>
          <p14:tracePt t="33338" x="8439150" y="4429125"/>
          <p14:tracePt t="33354" x="8456613" y="4473575"/>
          <p14:tracePt t="33561" x="8474075" y="4483100"/>
          <p14:tracePt t="33584" x="8555038" y="4500563"/>
          <p14:tracePt t="33595" x="8715375" y="4545013"/>
          <p14:tracePt t="33611" x="8974138" y="4633913"/>
          <p14:tracePt t="33623" x="9251950" y="4724400"/>
          <p14:tracePt t="33633" x="9501188" y="4813300"/>
          <p14:tracePt t="33645" x="9705975" y="4884738"/>
          <p14:tracePt t="33658" x="9858375" y="4929188"/>
          <p14:tracePt t="33671" x="9974263" y="4973638"/>
          <p14:tracePt t="33688" x="10072688" y="5018088"/>
          <p14:tracePt t="33705" x="10134600" y="5072063"/>
          <p14:tracePt t="33722" x="10233025" y="5143500"/>
          <p14:tracePt t="33738" x="10260013" y="5160963"/>
          <p14:tracePt t="33755" x="10269538" y="5170488"/>
          <p14:tracePt t="33793" x="10269538" y="5180013"/>
          <p14:tracePt t="33927" x="10269538" y="5170488"/>
          <p14:tracePt t="37318" x="10028238" y="5037138"/>
          <p14:tracePt t="37329" x="9545638" y="4848225"/>
          <p14:tracePt t="37344" x="8956675" y="4679950"/>
          <p14:tracePt t="37355" x="8296275" y="4545013"/>
          <p14:tracePt t="37368" x="7589838" y="4419600"/>
          <p14:tracePt t="37382" x="6840538" y="4303713"/>
          <p14:tracePt t="37399" x="6126163" y="4170363"/>
          <p14:tracePt t="37416" x="5000625" y="3732213"/>
          <p14:tracePt t="37432" x="4598988" y="3438525"/>
          <p14:tracePt t="37449" x="4367213" y="3160713"/>
          <p14:tracePt t="37466" x="4224338" y="2714625"/>
          <p14:tracePt t="37674" x="3946525" y="2500313"/>
          <p14:tracePt t="37687" x="3687763" y="2286000"/>
          <p14:tracePt t="37700" x="3473450" y="2071688"/>
          <p14:tracePt t="37712" x="3268663" y="1839913"/>
          <p14:tracePt t="37726" x="3081338" y="1589088"/>
          <p14:tracePt t="37738" x="2928938" y="1339850"/>
          <p14:tracePt t="37751" x="2803525" y="1081088"/>
          <p14:tracePt t="37766" x="2705100" y="866775"/>
          <p14:tracePt t="37783" x="2608263" y="679450"/>
          <p14:tracePt t="37800" x="2446338" y="411163"/>
          <p14:tracePt t="37816" x="2366963" y="330200"/>
          <p14:tracePt t="37834" x="2241550" y="223838"/>
          <p14:tracePt t="37850" x="2179638" y="179388"/>
          <p14:tracePt t="37867" x="2116138" y="142875"/>
          <p14:tracePt t="37883" x="2000250" y="71438"/>
          <p14:tracePt t="37900" x="1938338" y="36513"/>
          <p14:tracePt t="37917" x="1857375" y="17463"/>
          <p14:tracePt t="37934" x="1724025" y="0"/>
          <p14:tracePt t="37950" x="1660525" y="0"/>
          <p14:tracePt t="37967" x="1608138" y="0"/>
          <p14:tracePt t="37984" x="1509713" y="0"/>
          <p14:tracePt t="39139" x="1428750" y="61913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shake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9" name="Block Arc 8"/>
          <p:cNvSpPr/>
          <p:nvPr/>
        </p:nvSpPr>
        <p:spPr>
          <a:xfrm>
            <a:off x="5762846" y="893135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9807528" y="461989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4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0969" y="1148121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>
                <a:latin typeface="HfW cursive bold" panose="00000500000000000000" pitchFamily="2" charset="0"/>
              </a:rPr>
              <a:t>c</a:t>
            </a:r>
            <a:r>
              <a:rPr lang="en-GB" sz="11000" dirty="0" smtClean="0">
                <a:latin typeface="HfW cursive bold" panose="00000500000000000000" pitchFamily="2" charset="0"/>
              </a:rPr>
              <a:t>ake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9" name="Block Arc 8"/>
          <p:cNvSpPr/>
          <p:nvPr/>
        </p:nvSpPr>
        <p:spPr>
          <a:xfrm>
            <a:off x="5453752" y="1112076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662" y="4929957"/>
            <a:ext cx="1822862" cy="17375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45" x="973138" y="5037138"/>
          <p14:tracePt t="3390" x="1000125" y="5018088"/>
          <p14:tracePt t="3402" x="1062038" y="4991100"/>
          <p14:tracePt t="3414" x="1152525" y="4956175"/>
          <p14:tracePt t="3428" x="1268413" y="4902200"/>
          <p14:tracePt t="3443" x="1455738" y="4803775"/>
          <p14:tracePt t="3460" x="1687513" y="4697413"/>
          <p14:tracePt t="3476" x="2205038" y="4500563"/>
          <p14:tracePt t="3493" x="2438400" y="4419600"/>
          <p14:tracePt t="3510" x="2679700" y="4357688"/>
          <p14:tracePt t="3527" x="3143250" y="4259263"/>
          <p14:tracePt t="3545" x="3367088" y="4187825"/>
          <p14:tracePt t="3560" x="3562350" y="4133850"/>
          <p14:tracePt t="3577" x="3786188" y="4062413"/>
          <p14:tracePt t="3594" x="3848100" y="4044950"/>
          <p14:tracePt t="3611" x="3884613" y="4037013"/>
          <p14:tracePt t="3627" x="3919538" y="4037013"/>
          <p14:tracePt t="3660" x="3919538" y="4027488"/>
          <p14:tracePt t="3684" x="3929063" y="4017963"/>
          <p14:tracePt t="3759" x="3983038" y="3973513"/>
          <p14:tracePt t="3771" x="4044950" y="3929063"/>
          <p14:tracePt t="3782" x="4133850" y="3875088"/>
          <p14:tracePt t="3796" x="4241800" y="3830638"/>
          <p14:tracePt t="3811" x="4330700" y="3786188"/>
          <p14:tracePt t="3827" x="4402138" y="3751263"/>
          <p14:tracePt t="3845" x="4483100" y="3705225"/>
          <p14:tracePt t="3861" x="4491038" y="3705225"/>
          <p14:tracePt t="3878" x="4500563" y="3697288"/>
          <p14:tracePt t="3894" x="4500563" y="3687763"/>
          <p14:tracePt t="3912" x="4518025" y="3652838"/>
          <p14:tracePt t="3928" x="4537075" y="3598863"/>
          <p14:tracePt t="3945" x="4581525" y="3446463"/>
          <p14:tracePt t="3961" x="4598988" y="3357563"/>
          <p14:tracePt t="3979" x="4625975" y="3241675"/>
          <p14:tracePt t="3995" x="4633913" y="3232150"/>
          <p14:tracePt t="4011" x="4633913" y="3224213"/>
          <p14:tracePt t="4101" x="4652963" y="3179763"/>
          <p14:tracePt t="4113" x="4687888" y="3133725"/>
          <p14:tracePt t="4126" x="4741863" y="3062288"/>
          <p14:tracePt t="4138" x="4786313" y="2990850"/>
          <p14:tracePt t="4153" x="4822825" y="2938463"/>
          <p14:tracePt t="4163" x="4848225" y="2901950"/>
          <p14:tracePt t="4179" x="4867275" y="2901950"/>
          <p14:tracePt t="4195" x="4875213" y="2894013"/>
          <p14:tracePt t="4396" x="4875213" y="2901950"/>
          <p14:tracePt t="4408" x="4875213" y="2919413"/>
          <p14:tracePt t="4420" x="4884738" y="2946400"/>
          <p14:tracePt t="4432" x="4884738" y="2965450"/>
          <p14:tracePt t="4446" x="4884738" y="2990850"/>
          <p14:tracePt t="4462" x="4884738" y="3000375"/>
          <p14:tracePt t="4479" x="4884738" y="3009900"/>
          <p14:tracePt t="4496" x="4884738" y="3062288"/>
          <p14:tracePt t="4513" x="4894263" y="3098800"/>
          <p14:tracePt t="4529" x="4894263" y="3125788"/>
          <p14:tracePt t="4546" x="4902200" y="3152775"/>
          <p14:tracePt t="4665" x="4902200" y="3143250"/>
          <p14:tracePt t="4971" x="4919663" y="3143250"/>
          <p14:tracePt t="4986" x="4946650" y="3143250"/>
          <p14:tracePt t="4998" x="4973638" y="3143250"/>
          <p14:tracePt t="5009" x="5018088" y="3143250"/>
          <p14:tracePt t="5022" x="5062538" y="3143250"/>
          <p14:tracePt t="5034" x="5108575" y="3143250"/>
          <p14:tracePt t="5048" x="5170488" y="3143250"/>
          <p14:tracePt t="5064" x="5241925" y="3143250"/>
          <p14:tracePt t="5082" x="5313363" y="3143250"/>
          <p14:tracePt t="5083" x="5402263" y="3143250"/>
          <p14:tracePt t="5098" x="5473700" y="3143250"/>
          <p14:tracePt t="5114" x="5537200" y="3143250"/>
          <p14:tracePt t="5134" x="5634038" y="3143250"/>
          <p14:tracePt t="5148" x="5661025" y="3143250"/>
          <p14:tracePt t="5164" x="5680075" y="3143250"/>
          <p14:tracePt t="5183" x="5697538" y="3143250"/>
          <p14:tracePt t="5198" x="5705475" y="3143250"/>
          <p14:tracePt t="5217" x="5715000" y="3133725"/>
          <p14:tracePt t="5242" x="5724525" y="3125788"/>
          <p14:tracePt t="5254" x="5732463" y="3116263"/>
          <p14:tracePt t="5267" x="5741988" y="3108325"/>
          <p14:tracePt t="5283" x="5759450" y="3098800"/>
          <p14:tracePt t="5298" x="5768975" y="3098800"/>
          <p14:tracePt t="5316" x="5803900" y="3071813"/>
          <p14:tracePt t="5332" x="5822950" y="3071813"/>
          <p14:tracePt t="5349" x="5848350" y="3062288"/>
          <p14:tracePt t="5366" x="5911850" y="3044825"/>
          <p14:tracePt t="5382" x="5956300" y="3044825"/>
          <p14:tracePt t="5398" x="6054725" y="3044825"/>
          <p14:tracePt t="5415" x="6251575" y="3044825"/>
          <p14:tracePt t="5432" x="6357938" y="3044825"/>
          <p14:tracePt t="5449" x="6483350" y="3044825"/>
          <p14:tracePt t="5465" x="6688138" y="3036888"/>
          <p14:tracePt t="5482" x="6786563" y="3027363"/>
          <p14:tracePt t="5500" x="6884988" y="3017838"/>
          <p14:tracePt t="5501" x="6956425" y="3009900"/>
          <p14:tracePt t="5516" x="7010400" y="3000375"/>
          <p14:tracePt t="5533" x="7045325" y="2990850"/>
          <p14:tracePt t="5550" x="7108825" y="2990850"/>
          <p14:tracePt t="5565" x="7116763" y="2990850"/>
          <p14:tracePt t="5582" x="7126288" y="2990850"/>
          <p14:tracePt t="6027" x="7116763" y="2990850"/>
          <p14:tracePt t="6039" x="7099300" y="3000375"/>
          <p14:tracePt t="6052" x="7062788" y="3017838"/>
          <p14:tracePt t="6064" x="7010400" y="3027363"/>
          <p14:tracePt t="6077" x="6929438" y="3054350"/>
          <p14:tracePt t="6089" x="6848475" y="3071813"/>
          <p14:tracePt t="6102" x="6759575" y="3089275"/>
          <p14:tracePt t="6118" x="6697663" y="3116263"/>
          <p14:tracePt t="6134" x="6643688" y="3116263"/>
          <p14:tracePt t="6152" x="6616700" y="3116263"/>
          <p14:tracePt t="6167" x="6572250" y="3116263"/>
          <p14:tracePt t="6184" x="6527800" y="3116263"/>
          <p14:tracePt t="6202" x="6456363" y="3116263"/>
          <p14:tracePt t="6217" x="6419850" y="3116263"/>
          <p14:tracePt t="6234" x="6384925" y="3116263"/>
          <p14:tracePt t="6251" x="6348413" y="3108325"/>
          <p14:tracePt t="6268" x="6340475" y="3108325"/>
          <p14:tracePt t="6285" x="6330950" y="3098800"/>
          <p14:tracePt t="6302" x="6323013" y="3098800"/>
          <p14:tracePt t="7230" x="6303963" y="3098800"/>
          <p14:tracePt t="7242" x="6259513" y="3098800"/>
          <p14:tracePt t="7254" x="6188075" y="3098800"/>
          <p14:tracePt t="7266" x="6089650" y="3108325"/>
          <p14:tracePt t="7278" x="5965825" y="3125788"/>
          <p14:tracePt t="7290" x="5822950" y="3187700"/>
          <p14:tracePt t="7305" x="5670550" y="3232150"/>
          <p14:tracePt t="7320" x="5483225" y="3322638"/>
          <p14:tracePt t="7337" x="5295900" y="3402013"/>
          <p14:tracePt t="7354" x="5062538" y="3482975"/>
          <p14:tracePt t="7371" x="4991100" y="3490913"/>
          <p14:tracePt t="7387" x="4956175" y="3490913"/>
          <p14:tracePt t="7404" x="4884738" y="3490913"/>
          <p14:tracePt t="7421" x="4822825" y="3500438"/>
          <p14:tracePt t="7440" x="4705350" y="3536950"/>
          <p14:tracePt t="7454" x="4670425" y="3544888"/>
          <p14:tracePt t="7471" x="4643438" y="3544888"/>
          <p14:tracePt t="7488" x="4625975" y="3544888"/>
          <p14:tracePt t="7650" x="4652963" y="3544888"/>
          <p14:tracePt t="7659" x="4705350" y="3544888"/>
          <p14:tracePt t="7673" x="4759325" y="3544888"/>
          <p14:tracePt t="7685" x="4830763" y="3544888"/>
          <p14:tracePt t="7696" x="4902200" y="3544888"/>
          <p14:tracePt t="7708" x="5027613" y="3544888"/>
          <p14:tracePt t="7722" x="5241925" y="3581400"/>
          <p14:tracePt t="7738" x="5581650" y="3660775"/>
          <p14:tracePt t="7755" x="5956300" y="3768725"/>
          <p14:tracePt t="7772" x="6643688" y="3867150"/>
          <p14:tracePt t="7788" x="6902450" y="3875088"/>
          <p14:tracePt t="7805" x="7081838" y="3875088"/>
          <p14:tracePt t="7822" x="7269163" y="3875088"/>
          <p14:tracePt t="7839" x="7313613" y="3875088"/>
          <p14:tracePt t="7856" x="7331075" y="3875088"/>
          <p14:tracePt t="7873" x="7340600" y="3875088"/>
          <p14:tracePt t="7896" x="7348538" y="3875088"/>
          <p14:tracePt t="8616" x="7367588" y="3884613"/>
          <p14:tracePt t="8628" x="7385050" y="3902075"/>
          <p14:tracePt t="8641" x="7412038" y="3929063"/>
          <p14:tracePt t="8653" x="7439025" y="3946525"/>
          <p14:tracePt t="8665" x="7483475" y="3983038"/>
          <p14:tracePt t="8678" x="7527925" y="4010025"/>
          <p14:tracePt t="8691" x="7581900" y="4037013"/>
          <p14:tracePt t="8708" x="7661275" y="4071938"/>
          <p14:tracePt t="8725" x="7786688" y="4116388"/>
          <p14:tracePt t="8742" x="8215313" y="4330700"/>
          <p14:tracePt t="8758" x="8456613" y="4473575"/>
          <p14:tracePt t="8775" x="8804275" y="4714875"/>
          <p14:tracePt t="8792" x="8912225" y="4759325"/>
          <p14:tracePt t="8808" x="8974138" y="4803775"/>
          <p14:tracePt t="8825" x="9028113" y="4830763"/>
          <p14:tracePt t="8842" x="9063038" y="4857750"/>
          <p14:tracePt t="8859" x="9144000" y="4894263"/>
          <p14:tracePt t="8875" x="9367838" y="5018088"/>
          <p14:tracePt t="8892" x="9537700" y="5126038"/>
          <p14:tracePt t="8909" x="9715500" y="5187950"/>
          <p14:tracePt t="8926" x="10063163" y="5286375"/>
          <p14:tracePt t="8942" x="10313988" y="5348288"/>
          <p14:tracePt t="8958" x="10609263" y="5419725"/>
          <p14:tracePt t="8976" x="11134725" y="5608638"/>
          <p14:tracePt t="8993" x="11304588" y="5680075"/>
          <p14:tracePt t="9010" x="11537950" y="5786438"/>
          <p14:tracePt t="9025" x="11609388" y="5822950"/>
          <p14:tracePt t="9043" x="11661775" y="5875338"/>
          <p14:tracePt t="9059" x="11725275" y="5956300"/>
          <p14:tracePt t="9075" x="11742738" y="6018213"/>
          <p14:tracePt t="9093" x="11752263" y="6072188"/>
          <p14:tracePt t="9109" x="11760200" y="6126163"/>
          <p14:tracePt t="9126" x="11769725" y="6126163"/>
          <p14:tracePt t="9217" x="11769725" y="6134100"/>
          <p14:tracePt t="12210" x="11760200" y="6134100"/>
          <p14:tracePt t="12222" x="11752263" y="6134100"/>
          <p14:tracePt t="12235" x="11715750" y="6134100"/>
          <p14:tracePt t="12246" x="11644313" y="6108700"/>
          <p14:tracePt t="12259" x="11537950" y="6081713"/>
          <p14:tracePt t="12271" x="11304588" y="6018213"/>
          <p14:tracePt t="12285" x="10974388" y="5919788"/>
          <p14:tracePt t="12301" x="10599738" y="5795963"/>
          <p14:tracePt t="12318" x="10206038" y="5680075"/>
          <p14:tracePt t="12335" x="9269413" y="5446713"/>
          <p14:tracePt t="12351" x="8759825" y="5375275"/>
          <p14:tracePt t="12369" x="7885113" y="5303838"/>
          <p14:tracePt t="12385" x="7616825" y="5259388"/>
          <p14:tracePt t="12401" x="7446963" y="5224463"/>
          <p14:tracePt t="12419" x="7286625" y="5153025"/>
          <p14:tracePt t="12652" x="7143750" y="5045075"/>
          <p14:tracePt t="12664" x="6919913" y="4902200"/>
          <p14:tracePt t="12676" x="6688138" y="4714875"/>
          <p14:tracePt t="12688" x="6500813" y="4562475"/>
          <p14:tracePt t="12704" x="6296025" y="4367213"/>
          <p14:tracePt t="12719" x="6099175" y="4170363"/>
          <p14:tracePt t="12736" x="5902325" y="3938588"/>
          <p14:tracePt t="12753" x="5483225" y="3429000"/>
          <p14:tracePt t="12769" x="5303838" y="3152775"/>
          <p14:tracePt t="12787" x="5116513" y="2874963"/>
          <p14:tracePt t="12803" x="5072063" y="2813050"/>
          <p14:tracePt t="12819" x="5054600" y="2776538"/>
          <p14:tracePt t="12837" x="5027613" y="2724150"/>
          <p14:tracePt t="12853" x="5010150" y="2697163"/>
          <p14:tracePt t="12869" x="5000625" y="2679700"/>
          <p14:tracePt t="12887" x="4973638" y="2652713"/>
          <p14:tracePt t="12903" x="4965700" y="2643188"/>
          <p14:tracePt t="12958" x="4946650" y="2643188"/>
          <p14:tracePt t="12971" x="4929188" y="2660650"/>
          <p14:tracePt t="12984" x="4894263" y="2687638"/>
          <p14:tracePt t="12995" x="4857750" y="2714625"/>
          <p14:tracePt t="13008" x="4822825" y="2751138"/>
          <p14:tracePt t="13022" x="4795838" y="2759075"/>
          <p14:tracePt t="13037" x="4776788" y="2776538"/>
          <p14:tracePt t="13054" x="4768850" y="2776538"/>
          <p14:tracePt t="13130" x="4768850" y="2822575"/>
          <p14:tracePt t="13143" x="4768850" y="2867025"/>
          <p14:tracePt t="13155" x="4768850" y="2901950"/>
          <p14:tracePt t="13166" x="4768850" y="2919413"/>
          <p14:tracePt t="13179" x="4768850" y="2938463"/>
          <p14:tracePt t="13191" x="4768850" y="2946400"/>
          <p14:tracePt t="13216" x="4768850" y="2955925"/>
          <p14:tracePt t="13228" x="4776788" y="2955925"/>
          <p14:tracePt t="13241" x="4776788" y="2973388"/>
          <p14:tracePt t="13254" x="4786313" y="3000375"/>
          <p14:tracePt t="13271" x="4786313" y="3027363"/>
          <p14:tracePt t="13287" x="4803775" y="3054350"/>
          <p14:tracePt t="13304" x="4813300" y="3089275"/>
          <p14:tracePt t="13321" x="4813300" y="3098800"/>
          <p14:tracePt t="13338" x="4813300" y="3108325"/>
          <p14:tracePt t="14148" x="4830763" y="3108325"/>
          <p14:tracePt t="14160" x="4848225" y="3108325"/>
          <p14:tracePt t="14174" x="4875213" y="3108325"/>
          <p14:tracePt t="14185" x="4902200" y="3108325"/>
          <p14:tracePt t="14198" x="4929188" y="3098800"/>
          <p14:tracePt t="14210" x="4965700" y="3098800"/>
          <p14:tracePt t="14224" x="5018088" y="3089275"/>
          <p14:tracePt t="14240" x="5062538" y="3089275"/>
          <p14:tracePt t="14257" x="5116513" y="3089275"/>
          <p14:tracePt t="14274" x="5214938" y="3089275"/>
          <p14:tracePt t="14290" x="5268913" y="3089275"/>
          <p14:tracePt t="14307" x="5313363" y="3089275"/>
          <p14:tracePt t="14309" x="5340350" y="3089275"/>
          <p14:tracePt t="14324" x="5367338" y="3089275"/>
          <p14:tracePt t="14345" x="5375275" y="3089275"/>
          <p14:tracePt t="14443" x="5375275" y="3081338"/>
          <p14:tracePt t="14468" x="5375275" y="3071813"/>
          <p14:tracePt t="14626" x="5384800" y="3071813"/>
          <p14:tracePt t="14651" x="5402263" y="3071813"/>
          <p14:tracePt t="14664" x="5411788" y="3081338"/>
          <p14:tracePt t="14676" x="5446713" y="3108325"/>
          <p14:tracePt t="14687" x="5500688" y="3143250"/>
          <p14:tracePt t="14702" x="5562600" y="3187700"/>
          <p14:tracePt t="14712" x="5634038" y="3251200"/>
          <p14:tracePt t="14725" x="5724525" y="3303588"/>
          <p14:tracePt t="14742" x="5822950" y="3340100"/>
          <p14:tracePt t="14758" x="5938838" y="3375025"/>
          <p14:tracePt t="14775" x="6188075" y="3375025"/>
          <p14:tracePt t="14792" x="6357938" y="3367088"/>
          <p14:tracePt t="14808" x="6491288" y="3357563"/>
          <p14:tracePt t="14826" x="6751638" y="3348038"/>
          <p14:tracePt t="14842" x="6867525" y="3348038"/>
          <p14:tracePt t="14858" x="6965950" y="3348038"/>
          <p14:tracePt t="14875" x="7072313" y="3313113"/>
          <p14:tracePt t="14892" x="7089775" y="3295650"/>
          <p14:tracePt t="14909" x="7108825" y="3286125"/>
          <p14:tracePt t="14936" x="7108825" y="3276600"/>
          <p14:tracePt t="14958" x="7116763" y="3259138"/>
          <p14:tracePt t="14970" x="7134225" y="3214688"/>
          <p14:tracePt t="14983" x="7161213" y="3143250"/>
          <p14:tracePt t="14995" x="7180263" y="3116263"/>
          <p14:tracePt t="15009" x="7188200" y="3108325"/>
          <p14:tracePt t="15026" x="7188200" y="3089275"/>
          <p14:tracePt t="15363" x="7180263" y="3108325"/>
          <p14:tracePt t="15375" x="7161213" y="3116263"/>
          <p14:tracePt t="15387" x="7134225" y="3143250"/>
          <p14:tracePt t="15400" x="7099300" y="3152775"/>
          <p14:tracePt t="15412" x="7045325" y="3187700"/>
          <p14:tracePt t="15427" x="7000875" y="3197225"/>
          <p14:tracePt t="15445" x="6946900" y="3205163"/>
          <p14:tracePt t="15461" x="6848475" y="3214688"/>
          <p14:tracePt t="15477" x="6796088" y="3214688"/>
          <p14:tracePt t="15493" x="6732588" y="3205163"/>
          <p14:tracePt t="15510" x="6653213" y="3179763"/>
          <p14:tracePt t="15527" x="6634163" y="3170238"/>
          <p14:tracePt t="15544" x="6616700" y="3152775"/>
          <p14:tracePt t="15560" x="6554788" y="3125788"/>
          <p14:tracePt t="15577" x="6510338" y="3108325"/>
          <p14:tracePt t="15594" x="6446838" y="3098800"/>
          <p14:tracePt t="15611" x="6367463" y="3071813"/>
          <p14:tracePt t="15627" x="6340475" y="3062288"/>
          <p14:tracePt t="15645" x="6313488" y="3054350"/>
          <p14:tracePt t="15661" x="6303963" y="3054350"/>
          <p14:tracePt t="15682" x="6296025" y="3054350"/>
          <p14:tracePt t="16578" x="6313488" y="3054350"/>
          <p14:tracePt t="16590" x="6330950" y="3054350"/>
          <p14:tracePt t="16602" x="6375400" y="3054350"/>
          <p14:tracePt t="16615" x="6438900" y="3062288"/>
          <p14:tracePt t="16630" x="6491288" y="3081338"/>
          <p14:tracePt t="16647" x="6554788" y="3098800"/>
          <p14:tracePt t="16664" x="6680200" y="3143250"/>
          <p14:tracePt t="16680" x="6751638" y="3170238"/>
          <p14:tracePt t="16697" x="6813550" y="3197225"/>
          <p14:tracePt t="17000" x="6902450" y="3232150"/>
          <p14:tracePt t="17020" x="7885113" y="3776663"/>
          <p14:tracePt t="17040" x="7983538" y="3857625"/>
          <p14:tracePt t="17060" x="7456488" y="3946525"/>
          <p14:tracePt t="17080" x="7251700" y="3946525"/>
          <p14:tracePt t="17100" x="7054850" y="3946525"/>
          <p14:tracePt t="17120" x="6991350" y="3946525"/>
          <p14:tracePt t="17140" x="6938963" y="3946525"/>
          <p14:tracePt t="17155" x="6929438" y="3946525"/>
          <p14:tracePt t="17816" x="6965950" y="3946525"/>
          <p14:tracePt t="17828" x="7037388" y="3956050"/>
          <p14:tracePt t="17841" x="7161213" y="3983038"/>
          <p14:tracePt t="17854" x="7394575" y="4044950"/>
          <p14:tracePt t="17866" x="7742238" y="4143375"/>
          <p14:tracePt t="17884" x="8161338" y="4268788"/>
          <p14:tracePt t="17900" x="8562975" y="4411663"/>
          <p14:tracePt t="17917" x="9375775" y="4724400"/>
          <p14:tracePt t="17934" x="9732963" y="4911725"/>
          <p14:tracePt t="17951" x="10277475" y="5286375"/>
          <p14:tracePt t="17967" x="10420350" y="5411788"/>
          <p14:tracePt t="17984" x="10510838" y="5500688"/>
          <p14:tracePt t="18001" x="10590213" y="5589588"/>
          <p14:tracePt t="18017" x="10599738" y="5599113"/>
          <p14:tracePt t="18034" x="10599738" y="5608638"/>
          <p14:tracePt t="18087" x="10609263" y="5616575"/>
          <p14:tracePt t="18099" x="10609263" y="5626100"/>
          <p14:tracePt t="18123" x="10617200" y="5626100"/>
          <p14:tracePt t="18148" x="10653713" y="5661025"/>
          <p14:tracePt t="18160" x="10698163" y="5705475"/>
          <p14:tracePt t="18172" x="10760075" y="5768975"/>
          <p14:tracePt t="18186" x="10831513" y="5822950"/>
          <p14:tracePt t="18201" x="10912475" y="5875338"/>
          <p14:tracePt t="18218" x="10966450" y="5919788"/>
          <p14:tracePt t="18235" x="10991850" y="5938838"/>
          <p14:tracePt t="18251" x="11010900" y="5946775"/>
          <p14:tracePt t="23374" x="11010900" y="5938838"/>
          <p14:tracePt t="23389" x="10974388" y="5894388"/>
          <p14:tracePt t="23401" x="10920413" y="5813425"/>
          <p14:tracePt t="23413" x="10777538" y="5715000"/>
          <p14:tracePt t="23423" x="10518775" y="5599113"/>
          <p14:tracePt t="23435" x="10215563" y="5500688"/>
          <p14:tracePt t="23449" x="9875838" y="5438775"/>
          <p14:tracePt t="23465" x="9518650" y="5384800"/>
          <p14:tracePt t="23482" x="9188450" y="5357813"/>
          <p14:tracePt t="23498" x="8545513" y="5276850"/>
          <p14:tracePt t="23515" x="8232775" y="5232400"/>
          <p14:tracePt t="23532" x="7920038" y="5180013"/>
          <p14:tracePt t="23549" x="7385050" y="5081588"/>
          <p14:tracePt t="23565" x="7197725" y="5045075"/>
          <p14:tracePt t="23583" x="7000875" y="5000625"/>
          <p14:tracePt t="23599" x="6956425" y="4983163"/>
          <p14:tracePt t="23616" x="6946900" y="4973638"/>
          <p14:tracePt t="23840" x="6759575" y="4822825"/>
          <p14:tracePt t="23853" x="6483350" y="4608513"/>
          <p14:tracePt t="23865" x="6180138" y="4394200"/>
          <p14:tracePt t="23877" x="5884863" y="4187825"/>
          <p14:tracePt t="23889" x="5545138" y="4000500"/>
          <p14:tracePt t="23902" x="5214938" y="3857625"/>
          <p14:tracePt t="23916" x="4946650" y="3732213"/>
          <p14:tracePt t="23933" x="4751388" y="3608388"/>
          <p14:tracePt t="23951" x="4545013" y="3438525"/>
          <p14:tracePt t="23966" x="4483100" y="3384550"/>
          <p14:tracePt t="23983" x="4456113" y="3348038"/>
          <p14:tracePt t="24000" x="4419600" y="3330575"/>
          <p14:tracePt t="24017" x="4419600" y="3322638"/>
          <p14:tracePt t="24033" x="4411663" y="3322638"/>
          <p14:tracePt t="24074" x="4402138" y="3322638"/>
          <p14:tracePt t="24098" x="4402138" y="3313113"/>
          <p14:tracePt t="24111" x="4394200" y="3313113"/>
          <p14:tracePt t="24123" x="4384675" y="3313113"/>
          <p14:tracePt t="24147" x="4384675" y="3303588"/>
          <p14:tracePt t="24185" x="4394200" y="3295650"/>
          <p14:tracePt t="24197" x="4411663" y="3286125"/>
          <p14:tracePt t="24208" x="4438650" y="3259138"/>
          <p14:tracePt t="24220" x="4483100" y="3251200"/>
          <p14:tracePt t="24235" x="4527550" y="3224213"/>
          <p14:tracePt t="24251" x="4581525" y="3197225"/>
          <p14:tracePt t="24267" x="4625975" y="3170238"/>
          <p14:tracePt t="24285" x="4679950" y="3160713"/>
          <p14:tracePt t="24301" x="4697413" y="3160713"/>
          <p14:tracePt t="24320" x="4714875" y="3160713"/>
          <p14:tracePt t="24357" x="4724400" y="3170238"/>
          <p14:tracePt t="24418" x="4724400" y="3179763"/>
          <p14:tracePt t="24442" x="4724400" y="3197225"/>
          <p14:tracePt t="24454" x="4724400" y="3214688"/>
          <p14:tracePt t="24466" x="4724400" y="3232150"/>
          <p14:tracePt t="24478" x="4724400" y="3251200"/>
          <p14:tracePt t="24490" x="4724400" y="3268663"/>
          <p14:tracePt t="24503" x="4724400" y="3295650"/>
          <p14:tracePt t="24518" x="4724400" y="3313113"/>
          <p14:tracePt t="24535" x="4724400" y="3330575"/>
          <p14:tracePt t="24553" x="4714875" y="3367088"/>
          <p14:tracePt t="24576" x="4714875" y="3375025"/>
          <p14:tracePt t="24736" x="4714875" y="3367088"/>
          <p14:tracePt t="24748" x="4714875" y="3357563"/>
          <p14:tracePt t="24797" x="4714875" y="3348038"/>
          <p14:tracePt t="24809" x="4724400" y="3340100"/>
          <p14:tracePt t="24822" x="4732338" y="3330575"/>
          <p14:tracePt t="24834" x="4741863" y="3322638"/>
          <p14:tracePt t="24846" x="4751388" y="3303588"/>
          <p14:tracePt t="24858" x="4759325" y="3303588"/>
          <p14:tracePt t="24871" x="4759325" y="3295650"/>
          <p14:tracePt t="24886" x="4768850" y="3295650"/>
          <p14:tracePt t="24907" x="4776788" y="3276600"/>
          <p14:tracePt t="24933" x="4776788" y="3268663"/>
          <p14:tracePt t="24946" x="4786313" y="3268663"/>
          <p14:tracePt t="25030" x="4786313" y="3259138"/>
          <p14:tracePt t="25301" x="4786313" y="3251200"/>
          <p14:tracePt t="25350" x="4786313" y="3241675"/>
          <p14:tracePt t="25362" x="4795838" y="3241675"/>
          <p14:tracePt t="25374" x="4795838" y="3224213"/>
          <p14:tracePt t="26220" x="4803775" y="3224213"/>
          <p14:tracePt t="26233" x="4830763" y="3224213"/>
          <p14:tracePt t="26245" x="4848225" y="3224213"/>
          <p14:tracePt t="26258" x="4884738" y="3224213"/>
          <p14:tracePt t="26273" x="4919663" y="3224213"/>
          <p14:tracePt t="26290" x="4991100" y="3224213"/>
          <p14:tracePt t="26307" x="5224463" y="3224213"/>
          <p14:tracePt t="26323" x="5367338" y="3241675"/>
          <p14:tracePt t="26340" x="5527675" y="3268663"/>
          <p14:tracePt t="26357" x="5715000" y="3295650"/>
          <p14:tracePt t="26373" x="5759450" y="3303588"/>
          <p14:tracePt t="26390" x="5786438" y="3313113"/>
          <p14:tracePt t="26407" x="5795963" y="3313113"/>
          <p14:tracePt t="26479" x="5795963" y="3286125"/>
          <p14:tracePt t="26492" x="5795963" y="3268663"/>
          <p14:tracePt t="26503" x="5786438" y="3251200"/>
          <p14:tracePt t="26514" x="5768975" y="3232150"/>
          <p14:tracePt t="26528" x="5751513" y="3214688"/>
          <p14:tracePt t="26541" x="5741988" y="3197225"/>
          <p14:tracePt t="26557" x="5732463" y="3179763"/>
          <p14:tracePt t="26574" x="5724525" y="3179763"/>
          <p14:tracePt t="26736" x="5732463" y="3179763"/>
          <p14:tracePt t="26748" x="5759450" y="3179763"/>
          <p14:tracePt t="26761" x="5803900" y="3187700"/>
          <p14:tracePt t="26773" x="5840413" y="3187700"/>
          <p14:tracePt t="26785" x="5875338" y="3187700"/>
          <p14:tracePt t="26797" x="5911850" y="3187700"/>
          <p14:tracePt t="26810" x="5938838" y="3187700"/>
          <p14:tracePt t="26825" x="5965825" y="3187700"/>
          <p14:tracePt t="26841" x="5991225" y="3197225"/>
          <p14:tracePt t="26859" x="6089650" y="3205163"/>
          <p14:tracePt t="26875" x="6161088" y="3205163"/>
          <p14:tracePt t="26891" x="6251575" y="3205163"/>
          <p14:tracePt t="26908" x="6456363" y="3205163"/>
          <p14:tracePt t="26925" x="6554788" y="3187700"/>
          <p14:tracePt t="26942" x="6626225" y="3179763"/>
          <p14:tracePt t="26958" x="6732588" y="3143250"/>
          <p14:tracePt t="26976" x="6759575" y="3133725"/>
          <p14:tracePt t="26992" x="6786563" y="3125788"/>
          <p14:tracePt t="27008" x="6804025" y="3108325"/>
          <p14:tracePt t="27025" x="6831013" y="3089275"/>
          <p14:tracePt t="27042" x="6848475" y="3071813"/>
          <p14:tracePt t="27059" x="6902450" y="3036888"/>
          <p14:tracePt t="27076" x="6919913" y="3027363"/>
          <p14:tracePt t="27092" x="6929438" y="3017838"/>
          <p14:tracePt t="27109" x="6946900" y="3009900"/>
          <p14:tracePt t="27125" x="6965950" y="3009900"/>
          <p14:tracePt t="27142" x="6973888" y="3009900"/>
          <p14:tracePt t="27159" x="6973888" y="3000375"/>
          <p14:tracePt t="27176" x="6983413" y="3000375"/>
          <p14:tracePt t="27475" x="6983413" y="3017838"/>
          <p14:tracePt t="27488" x="6973888" y="3036888"/>
          <p14:tracePt t="27500" x="6946900" y="3054350"/>
          <p14:tracePt t="27517" x="6919913" y="3089275"/>
          <p14:tracePt t="27526" x="6848475" y="3125788"/>
          <p14:tracePt t="27543" x="6786563" y="3179763"/>
          <p14:tracePt t="27561" x="6589713" y="3276600"/>
          <p14:tracePt t="27577" x="6500813" y="3303588"/>
          <p14:tracePt t="27593" x="6438900" y="3322638"/>
          <p14:tracePt t="27610" x="6357938" y="3340100"/>
          <p14:tracePt t="27627" x="6348413" y="3340100"/>
          <p14:tracePt t="27645" x="6330950" y="3340100"/>
          <p14:tracePt t="27668" x="6313488" y="3340100"/>
          <p14:tracePt t="27681" x="6296025" y="3340100"/>
          <p14:tracePt t="27694" x="6286500" y="3330575"/>
          <p14:tracePt t="27710" x="6259513" y="3313113"/>
          <p14:tracePt t="27727" x="6251575" y="3313113"/>
          <p14:tracePt t="27744" x="6242050" y="3303588"/>
          <p14:tracePt t="27761" x="6242050" y="3295650"/>
          <p14:tracePt t="27791" x="6242050" y="3286125"/>
          <p14:tracePt t="27803" x="6232525" y="3276600"/>
          <p14:tracePt t="27815" x="6232525" y="3268663"/>
          <p14:tracePt t="27840" x="6224588" y="3259138"/>
          <p14:tracePt t="27865" x="6224588" y="3251200"/>
          <p14:tracePt t="27902" x="6224588" y="3241675"/>
          <p14:tracePt t="27914" x="6224588" y="3232150"/>
          <p14:tracePt t="27926" x="6224588" y="3205163"/>
          <p14:tracePt t="27938" x="6224588" y="3197225"/>
          <p14:tracePt t="27951" x="6232525" y="3170238"/>
          <p14:tracePt t="27963" x="6251575" y="3152775"/>
          <p14:tracePt t="27978" x="6251575" y="3143250"/>
          <p14:tracePt t="27995" x="6259513" y="3133725"/>
          <p14:tracePt t="28061" x="6269038" y="3133725"/>
          <p14:tracePt t="28932" x="6269038" y="3143250"/>
          <p14:tracePt t="28944" x="6269038" y="3152775"/>
          <p14:tracePt t="28957" x="6269038" y="3160713"/>
          <p14:tracePt t="28969" x="6269038" y="3170238"/>
          <p14:tracePt t="28982" x="6269038" y="3179763"/>
          <p14:tracePt t="28997" x="6269038" y="3197225"/>
          <p14:tracePt t="29014" x="6269038" y="3214688"/>
          <p14:tracePt t="29032" x="6259513" y="3251200"/>
          <p14:tracePt t="29048" x="6251575" y="3276600"/>
          <p14:tracePt t="29064" x="6251575" y="3295650"/>
          <p14:tracePt t="29081" x="6242050" y="3313113"/>
          <p14:tracePt t="29288" x="6242050" y="3322638"/>
          <p14:tracePt t="29779" x="6259513" y="3330575"/>
          <p14:tracePt t="29791" x="6286500" y="3340100"/>
          <p14:tracePt t="29805" x="6323013" y="3357563"/>
          <p14:tracePt t="29817" x="6394450" y="3375025"/>
          <p14:tracePt t="29828" x="6456363" y="3394075"/>
          <p14:tracePt t="29841" x="6554788" y="3446463"/>
          <p14:tracePt t="29853" x="6705600" y="3517900"/>
          <p14:tracePt t="29868" x="6894513" y="3598863"/>
          <p14:tracePt t="29883" x="7126288" y="3714750"/>
          <p14:tracePt t="29901" x="7429500" y="3822700"/>
          <p14:tracePt t="29917" x="7991475" y="4027488"/>
          <p14:tracePt t="29933" x="8242300" y="4116388"/>
          <p14:tracePt t="29952" x="8653463" y="4268788"/>
          <p14:tracePt t="29967" x="8823325" y="4375150"/>
          <p14:tracePt t="29983" x="8974138" y="4473575"/>
          <p14:tracePt t="30001" x="9197975" y="4660900"/>
          <p14:tracePt t="30017" x="9286875" y="4751388"/>
          <p14:tracePt t="30034" x="9358313" y="4830763"/>
          <p14:tracePt t="30051" x="9491663" y="4983163"/>
          <p14:tracePt t="30068" x="9545638" y="5062538"/>
          <p14:tracePt t="30084" x="9609138" y="5116513"/>
          <p14:tracePt t="30100" x="9742488" y="5224463"/>
          <p14:tracePt t="30117" x="9796463" y="5251450"/>
          <p14:tracePt t="30134" x="9848850" y="5268913"/>
          <p14:tracePt t="30151" x="9947275" y="5268913"/>
          <p14:tracePt t="30167" x="10018713" y="5268913"/>
          <p14:tracePt t="30185" x="10233025" y="5357813"/>
          <p14:tracePt t="30201" x="10313988" y="5429250"/>
          <p14:tracePt t="30217" x="10385425" y="5483225"/>
          <p14:tracePt t="30235" x="10466388" y="5599113"/>
          <p14:tracePt t="30251" x="10483850" y="5626100"/>
          <p14:tracePt t="30268" x="10483850" y="5634038"/>
          <p14:tracePt t="30306" x="10483850" y="5661025"/>
          <p14:tracePt t="34601" x="10474325" y="5653088"/>
          <p14:tracePt t="34614" x="10439400" y="5599113"/>
          <p14:tracePt t="34625" x="10323513" y="5473700"/>
          <p14:tracePt t="34637" x="10063163" y="5251450"/>
          <p14:tracePt t="34650" x="9715500" y="5027613"/>
          <p14:tracePt t="34664" x="9286875" y="4830763"/>
          <p14:tracePt t="34680" x="8786813" y="4679950"/>
          <p14:tracePt t="34697" x="8259763" y="4625975"/>
          <p14:tracePt t="34713" x="7242175" y="4608513"/>
          <p14:tracePt t="34730" x="6796088" y="4608513"/>
          <p14:tracePt t="34747" x="6394450" y="4616450"/>
          <p14:tracePt t="34763" x="5768975" y="4643438"/>
          <p14:tracePt t="34781" x="5562600" y="4660900"/>
          <p14:tracePt t="34799" x="5375275" y="4660900"/>
          <p14:tracePt t="34814" x="5348288" y="4660900"/>
          <p14:tracePt t="34830" x="5340350" y="4660900"/>
          <p14:tracePt t="34848" x="5348288" y="4660900"/>
          <p14:tracePt t="35521" x="0" y="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same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9" name="Block Arc 8"/>
          <p:cNvSpPr/>
          <p:nvPr/>
        </p:nvSpPr>
        <p:spPr>
          <a:xfrm>
            <a:off x="5762846" y="893135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9807528" y="461989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1" x="1169988" y="5089525"/>
          <p14:tracePt t="3305" x="1241425" y="5037138"/>
          <p14:tracePt t="3317" x="1419225" y="4867275"/>
          <p14:tracePt t="3329" x="1724025" y="4608513"/>
          <p14:tracePt t="3342" x="2027238" y="4375150"/>
          <p14:tracePt t="3354" x="2322513" y="4197350"/>
          <p14:tracePt t="3367" x="2633663" y="4044950"/>
          <p14:tracePt t="3383" x="2928938" y="3884613"/>
          <p14:tracePt t="3399" x="3232150" y="3741738"/>
          <p14:tracePt t="3416" x="3786188" y="3490913"/>
          <p14:tracePt t="3432" x="3965575" y="3429000"/>
          <p14:tracePt t="3449" x="4143375" y="3357563"/>
          <p14:tracePt t="3466" x="4340225" y="3322638"/>
          <p14:tracePt t="3483" x="4402138" y="3313113"/>
          <p14:tracePt t="3499" x="4465638" y="3313113"/>
          <p14:tracePt t="3516" x="4581525" y="3313113"/>
          <p14:tracePt t="3533" x="4633913" y="3330575"/>
          <p14:tracePt t="3549" x="4660900" y="3340100"/>
          <p14:tracePt t="3551" x="4679950" y="3340100"/>
          <p14:tracePt t="3566" x="4697413" y="3340100"/>
          <p14:tracePt t="3583" x="4714875" y="3340100"/>
          <p14:tracePt t="3600" x="4759325" y="3303588"/>
          <p14:tracePt t="3616" x="4803775" y="3232150"/>
          <p14:tracePt t="3633" x="4875213" y="3143250"/>
          <p14:tracePt t="3650" x="5000625" y="2982913"/>
          <p14:tracePt t="3666" x="5037138" y="2946400"/>
          <p14:tracePt t="3683" x="5054600" y="2938463"/>
          <p14:tracePt t="3700" x="5062538" y="2928938"/>
          <p14:tracePt t="3771" x="5062538" y="2938463"/>
          <p14:tracePt t="3784" x="5054600" y="2965450"/>
          <p14:tracePt t="3796" x="5027613" y="3009900"/>
          <p14:tracePt t="3809" x="5000625" y="3054350"/>
          <p14:tracePt t="3821" x="4973638" y="3098800"/>
          <p14:tracePt t="3836" x="4946650" y="3125788"/>
          <p14:tracePt t="3850" x="4929188" y="3152775"/>
          <p14:tracePt t="3867" x="4911725" y="3170238"/>
          <p14:tracePt t="3884" x="4894263" y="3179763"/>
          <p14:tracePt t="3900" x="4884738" y="3179763"/>
          <p14:tracePt t="3955" x="4867275" y="3179763"/>
          <p14:tracePt t="3968" x="4840288" y="3179763"/>
          <p14:tracePt t="3980" x="4822825" y="3179763"/>
          <p14:tracePt t="3992" x="4803775" y="3179763"/>
          <p14:tracePt t="4007" x="4786313" y="3179763"/>
          <p14:tracePt t="4018" x="4776788" y="3179763"/>
          <p14:tracePt t="4034" x="4768850" y="3179763"/>
          <p14:tracePt t="4051" x="4768850" y="3170238"/>
          <p14:tracePt t="4068" x="4759325" y="3160713"/>
          <p14:tracePt t="4103" x="4751388" y="3160713"/>
          <p14:tracePt t="4127" x="4751388" y="3152775"/>
          <p14:tracePt t="4139" x="4741863" y="3152775"/>
          <p14:tracePt t="4900" x="4751388" y="3152775"/>
          <p14:tracePt t="4913" x="4786313" y="3152775"/>
          <p14:tracePt t="4924" x="4813300" y="3152775"/>
          <p14:tracePt t="4939" x="4848225" y="3152775"/>
          <p14:tracePt t="4953" x="4884738" y="3152775"/>
          <p14:tracePt t="4970" x="4911725" y="3143250"/>
          <p14:tracePt t="4987" x="4956175" y="3133725"/>
          <p14:tracePt t="5004" x="4973638" y="3133725"/>
          <p14:tracePt t="5021" x="5000625" y="3125788"/>
          <p14:tracePt t="5037" x="5045075" y="3108325"/>
          <p14:tracePt t="5054" x="5081588" y="3098800"/>
          <p14:tracePt t="5071" x="5099050" y="3089275"/>
          <p14:tracePt t="5088" x="5126038" y="3081338"/>
          <p14:tracePt t="5104" x="5133975" y="3081338"/>
          <p14:tracePt t="5123" x="5153025" y="3081338"/>
          <p14:tracePt t="5170" x="5160963" y="3081338"/>
          <p14:tracePt t="5221" x="5160963" y="3071813"/>
          <p14:tracePt t="5332" x="5170488" y="3071813"/>
          <p14:tracePt t="5344" x="5180013" y="3062288"/>
          <p14:tracePt t="5356" x="5197475" y="3062288"/>
          <p14:tracePt t="5379" x="5205413" y="3062288"/>
          <p14:tracePt t="5401" x="5214938" y="3062288"/>
          <p14:tracePt t="5428" x="5224463" y="3062288"/>
          <p14:tracePt t="5452" x="5232400" y="3062288"/>
          <p14:tracePt t="5465" x="5241925" y="3062288"/>
          <p14:tracePt t="5476" x="5251450" y="3062288"/>
          <p14:tracePt t="5489" x="5276850" y="3062288"/>
          <p14:tracePt t="5505" x="5330825" y="3062288"/>
          <p14:tracePt t="5521" x="5402263" y="3062288"/>
          <p14:tracePt t="5540" x="5661025" y="3062288"/>
          <p14:tracePt t="5555" x="5822950" y="3054350"/>
          <p14:tracePt t="5572" x="6027738" y="3044825"/>
          <p14:tracePt t="5589" x="6375400" y="3044825"/>
          <p14:tracePt t="5605" x="6500813" y="3054350"/>
          <p14:tracePt t="5622" x="6599238" y="3081338"/>
          <p14:tracePt t="5639" x="6751638" y="3108325"/>
          <p14:tracePt t="5655" x="6813550" y="3125788"/>
          <p14:tracePt t="5672" x="6875463" y="3133725"/>
          <p14:tracePt t="5674" x="6946900" y="3133725"/>
          <p14:tracePt t="5688" x="7010400" y="3133725"/>
          <p14:tracePt t="5705" x="7081838" y="3133725"/>
          <p14:tracePt t="5723" x="7224713" y="3133725"/>
          <p14:tracePt t="5739" x="7277100" y="3133725"/>
          <p14:tracePt t="5755" x="7323138" y="3143250"/>
          <p14:tracePt t="5772" x="7402513" y="3160713"/>
          <p14:tracePt t="5789" x="7419975" y="3160713"/>
          <p14:tracePt t="5806" x="7439025" y="3160713"/>
          <p14:tracePt t="5822" x="7483475" y="3160713"/>
          <p14:tracePt t="5840" x="7510463" y="3160713"/>
          <p14:tracePt t="5856" x="7527925" y="3160713"/>
          <p14:tracePt t="5873" x="7537450" y="3160713"/>
          <p14:tracePt t="6191" x="7527925" y="3160713"/>
          <p14:tracePt t="6201" x="7500938" y="3160713"/>
          <p14:tracePt t="6213" x="7483475" y="3160713"/>
          <p14:tracePt t="6226" x="7466013" y="3160713"/>
          <p14:tracePt t="6241" x="7429500" y="3160713"/>
          <p14:tracePt t="6257" x="7375525" y="3160713"/>
          <p14:tracePt t="6275" x="7188200" y="3152775"/>
          <p14:tracePt t="6290" x="7062788" y="3152775"/>
          <p14:tracePt t="6307" x="6929438" y="3152775"/>
          <p14:tracePt t="6324" x="6804025" y="3152775"/>
          <p14:tracePt t="6341" x="6661150" y="3152775"/>
          <p14:tracePt t="6357" x="6643688" y="3152775"/>
          <p14:tracePt t="6375" x="6626225" y="3152775"/>
          <p14:tracePt t="6396" x="6616700" y="3152775"/>
          <p14:tracePt t="6434" x="6608763" y="3152775"/>
          <p14:tracePt t="6446" x="6599238" y="3152775"/>
          <p14:tracePt t="6459" x="6589713" y="3152775"/>
          <p14:tracePt t="6471" x="6581775" y="3143250"/>
          <p14:tracePt t="6482" x="6562725" y="3133725"/>
          <p14:tracePt t="6495" x="6545263" y="3125788"/>
          <p14:tracePt t="6508" x="6518275" y="3125788"/>
          <p14:tracePt t="6524" x="6491288" y="3116263"/>
          <p14:tracePt t="6541" x="6465888" y="3116263"/>
          <p14:tracePt t="6558" x="6429375" y="3098800"/>
          <p14:tracePt t="6575" x="6419850" y="3098800"/>
          <p14:tracePt t="6591" x="6419850" y="3089275"/>
          <p14:tracePt t="6608" x="6411913" y="3089275"/>
          <p14:tracePt t="8248" x="6394450" y="3062288"/>
          <p14:tracePt t="8263" x="6340475" y="3036888"/>
          <p14:tracePt t="8274" x="6251575" y="3036888"/>
          <p14:tracePt t="8286" x="6143625" y="3036888"/>
          <p14:tracePt t="8298" x="5973763" y="3054350"/>
          <p14:tracePt t="8313" x="5643563" y="3170238"/>
          <p14:tracePt t="8329" x="5322888" y="3286125"/>
          <p14:tracePt t="8348" x="4616450" y="3517900"/>
          <p14:tracePt t="8363" x="4367213" y="3589338"/>
          <p14:tracePt t="8381" x="4197350" y="3625850"/>
          <p14:tracePt t="8397" x="4037013" y="3652838"/>
          <p14:tracePt t="8413" x="4010025" y="3652838"/>
          <p14:tracePt t="8430" x="4000500" y="3652838"/>
          <p14:tracePt t="8495" x="4037013" y="3652838"/>
          <p14:tracePt t="8507" x="4125913" y="3652838"/>
          <p14:tracePt t="8519" x="4232275" y="3652838"/>
          <p14:tracePt t="8532" x="4340225" y="3652838"/>
          <p14:tracePt t="8547" x="4491038" y="3643313"/>
          <p14:tracePt t="8563" x="4679950" y="3633788"/>
          <p14:tracePt t="8582" x="5018088" y="3598863"/>
          <p14:tracePt t="8597" x="5224463" y="3581400"/>
          <p14:tracePt t="8613" x="5402263" y="3581400"/>
          <p14:tracePt t="8631" x="5741988" y="3562350"/>
          <p14:tracePt t="8647" x="5867400" y="3544888"/>
          <p14:tracePt t="8664" x="5946775" y="3544888"/>
          <p14:tracePt t="8681" x="6018213" y="3544888"/>
          <p14:tracePt t="8697" x="6027738" y="3544888"/>
          <p14:tracePt t="8714" x="6037263" y="3544888"/>
          <p14:tracePt t="8789" x="6072188" y="3544888"/>
          <p14:tracePt t="8801" x="6108700" y="3544888"/>
          <p14:tracePt t="8814" x="6153150" y="3527425"/>
          <p14:tracePt t="8826" x="6188075" y="3527425"/>
          <p14:tracePt t="8838" x="6215063" y="3527425"/>
          <p14:tracePt t="8850" x="6242050" y="3527425"/>
          <p14:tracePt t="8864" x="6259513" y="3527425"/>
          <p14:tracePt t="8881" x="6286500" y="3527425"/>
          <p14:tracePt t="8898" x="6303963" y="3527425"/>
          <p14:tracePt t="8914" x="6375400" y="3544888"/>
          <p14:tracePt t="8931" x="6394450" y="3544888"/>
          <p14:tracePt t="8948" x="6402388" y="3554413"/>
          <p14:tracePt t="9304" x="6419850" y="3554413"/>
          <p14:tracePt t="9316" x="6438900" y="3554413"/>
          <p14:tracePt t="9328" x="6473825" y="3554413"/>
          <p14:tracePt t="9340" x="6545263" y="3562350"/>
          <p14:tracePt t="9354" x="6670675" y="3581400"/>
          <p14:tracePt t="9367" x="6848475" y="3625850"/>
          <p14:tracePt t="9385" x="7126288" y="3724275"/>
          <p14:tracePt t="9399" x="7385050" y="3830638"/>
          <p14:tracePt t="9417" x="7974013" y="4098925"/>
          <p14:tracePt t="9432" x="8259763" y="4224338"/>
          <p14:tracePt t="9449" x="8501063" y="4367213"/>
          <p14:tracePt t="9467" x="8831263" y="4518025"/>
          <p14:tracePt t="9483" x="8939213" y="4554538"/>
          <p14:tracePt t="9501" x="9134475" y="4652963"/>
          <p14:tracePt t="9516" x="9215438" y="4732338"/>
          <p14:tracePt t="9533" x="9304338" y="4830763"/>
          <p14:tracePt t="9550" x="9474200" y="5000625"/>
          <p14:tracePt t="9566" x="9537700" y="5062538"/>
          <p14:tracePt t="9583" x="9563100" y="5081588"/>
          <p14:tracePt t="9600" x="9582150" y="5099050"/>
          <p14:tracePt t="9623" x="9599613" y="5116513"/>
          <p14:tracePt t="9636" x="9609138" y="5126038"/>
          <p14:tracePt t="9649" x="9644063" y="5153025"/>
          <p14:tracePt t="9666" x="9661525" y="5170488"/>
          <p14:tracePt t="9683" x="9698038" y="5197475"/>
          <p14:tracePt t="9701" x="9732963" y="5214938"/>
          <p14:tracePt t="9718" x="9742488" y="5214938"/>
          <p14:tracePt t="9734" x="9786938" y="5224463"/>
          <p14:tracePt t="9751" x="9840913" y="5251450"/>
          <p14:tracePt t="9767" x="9902825" y="5295900"/>
          <p14:tracePt t="9785" x="10063163" y="5375275"/>
          <p14:tracePt t="9801" x="10188575" y="5419725"/>
          <p14:tracePt t="9817" x="10340975" y="5465763"/>
          <p14:tracePt t="9834" x="10563225" y="5518150"/>
          <p14:tracePt t="9850" x="10626725" y="5545138"/>
          <p14:tracePt t="9867" x="10661650" y="5562600"/>
          <p14:tracePt t="9884" x="10680700" y="5572125"/>
          <p14:tracePt t="14383" x="10609263" y="5589588"/>
          <p14:tracePt t="14396" x="10412413" y="5643563"/>
          <p14:tracePt t="14408" x="10134600" y="5732463"/>
          <p14:tracePt t="14420" x="9840913" y="5813425"/>
          <p14:tracePt t="14432" x="9563100" y="5884863"/>
          <p14:tracePt t="14446" x="9296400" y="5929313"/>
          <p14:tracePt t="14463" x="9037638" y="5956300"/>
          <p14:tracePt t="14480" x="8867775" y="5956300"/>
          <p14:tracePt t="14496" x="8545513" y="5946775"/>
          <p14:tracePt t="14513" x="8439150" y="5902325"/>
          <p14:tracePt t="14530" x="8323263" y="5867400"/>
          <p14:tracePt t="14547" x="8126413" y="5795963"/>
          <p14:tracePt t="14563" x="8045450" y="5759450"/>
          <p14:tracePt t="14583" x="7929563" y="5715000"/>
          <p14:tracePt t="14599" x="7875588" y="5688013"/>
          <p14:tracePt t="14614" x="7831138" y="5670550"/>
          <p14:tracePt t="14630" x="7751763" y="5634038"/>
          <p14:tracePt t="14647" x="7705725" y="5608638"/>
          <p14:tracePt t="14664" x="7680325" y="5589588"/>
          <p14:tracePt t="14682" x="7634288" y="5572125"/>
          <p14:tracePt t="14948" x="7545388" y="5510213"/>
          <p14:tracePt t="14960" x="7367588" y="5375275"/>
          <p14:tracePt t="14972" x="7116763" y="5160963"/>
          <p14:tracePt t="14984" x="6813550" y="4965700"/>
          <p14:tracePt t="14998" x="6537325" y="4768850"/>
          <p14:tracePt t="15014" x="6269038" y="4598988"/>
          <p14:tracePt t="15032" x="6000750" y="4438650"/>
          <p14:tracePt t="15048" x="5562600" y="4170363"/>
          <p14:tracePt t="15065" x="5367338" y="4062413"/>
          <p14:tracePt t="15081" x="5251450" y="4000500"/>
          <p14:tracePt t="15098" x="5054600" y="3919538"/>
          <p14:tracePt t="15115" x="5000625" y="3884613"/>
          <p14:tracePt t="15132" x="4884738" y="3822700"/>
          <p14:tracePt t="15148" x="4830763" y="3795713"/>
          <p14:tracePt t="15165" x="4776788" y="3768725"/>
          <p14:tracePt t="15182" x="4687888" y="3724275"/>
          <p14:tracePt t="15198" x="4660900" y="3697288"/>
          <p14:tracePt t="15215" x="4625975" y="3670300"/>
          <p14:tracePt t="15232" x="4554538" y="3616325"/>
          <p14:tracePt t="15248" x="4510088" y="3581400"/>
          <p14:tracePt t="15265" x="4473575" y="3562350"/>
          <p14:tracePt t="15282" x="4402138" y="3527425"/>
          <p14:tracePt t="15299" x="4375150" y="3500438"/>
          <p14:tracePt t="15318" x="4330700" y="3455988"/>
          <p14:tracePt t="15332" x="4313238" y="3438525"/>
          <p14:tracePt t="15349" x="4313238" y="3429000"/>
          <p14:tracePt t="15366" x="4313238" y="3419475"/>
          <p14:tracePt t="15389" x="4313238" y="3402013"/>
          <p14:tracePt t="15402" x="4313238" y="3384550"/>
          <p14:tracePt t="15416" x="4330700" y="3367088"/>
          <p14:tracePt t="15432" x="4340225" y="3348038"/>
          <p14:tracePt t="15449" x="4357688" y="3340100"/>
          <p14:tracePt t="15466" x="4394200" y="3303588"/>
          <p14:tracePt t="15483" x="4419600" y="3286125"/>
          <p14:tracePt t="15500" x="4456113" y="3259138"/>
          <p14:tracePt t="15516" x="4473575" y="3251200"/>
          <p14:tracePt t="15533" x="4483100" y="3232150"/>
          <p14:tracePt t="15550" x="4491038" y="3214688"/>
          <p14:tracePt t="15639" x="4510088" y="3187700"/>
          <p14:tracePt t="15649" x="4527550" y="3170238"/>
          <p14:tracePt t="15660" x="4527550" y="3152775"/>
          <p14:tracePt t="15672" x="4545013" y="3125788"/>
          <p14:tracePt t="15685" x="4554538" y="3125788"/>
          <p14:tracePt t="15700" x="4562475" y="3116263"/>
          <p14:tracePt t="16543" x="4572000" y="3116263"/>
          <p14:tracePt t="16555" x="4581525" y="3116263"/>
          <p14:tracePt t="16567" x="4598988" y="3125788"/>
          <p14:tracePt t="16580" x="4633913" y="3125788"/>
          <p14:tracePt t="16592" x="4687888" y="3143250"/>
          <p14:tracePt t="16605" x="4768850" y="3170238"/>
          <p14:tracePt t="16621" x="4840288" y="3179763"/>
          <p14:tracePt t="16636" x="4929188" y="3187700"/>
          <p14:tracePt t="16653" x="5010150" y="3197225"/>
          <p14:tracePt t="16669" x="5099050" y="3197225"/>
          <p14:tracePt t="16686" x="5116513" y="3197225"/>
          <p14:tracePt t="16704" x="5143500" y="3197225"/>
          <p14:tracePt t="16719" x="5153025" y="3187700"/>
          <p14:tracePt t="16739" x="5153025" y="3179763"/>
          <p14:tracePt t="16801" x="5160963" y="3170238"/>
          <p14:tracePt t="16814" x="5160963" y="3160713"/>
          <p14:tracePt t="16825" x="5160963" y="3152775"/>
          <p14:tracePt t="16838" x="5160963" y="3143250"/>
          <p14:tracePt t="16855" x="5170488" y="3133725"/>
          <p14:tracePt t="16870" x="5170488" y="3125788"/>
          <p14:tracePt t="16887" x="5187950" y="3108325"/>
          <p14:tracePt t="16903" x="5197475" y="3089275"/>
          <p14:tracePt t="16920" x="5214938" y="3089275"/>
          <p14:tracePt t="16937" x="5224463" y="3081338"/>
          <p14:tracePt t="17144" x="5232400" y="3081338"/>
          <p14:tracePt t="17279" x="5241925" y="3081338"/>
          <p14:tracePt t="17291" x="5259388" y="3089275"/>
          <p14:tracePt t="17303" x="5268913" y="3098800"/>
          <p14:tracePt t="17315" x="5286375" y="3108325"/>
          <p14:tracePt t="17328" x="5330825" y="3125788"/>
          <p14:tracePt t="17341" x="5375275" y="3133725"/>
          <p14:tracePt t="17354" x="5429250" y="3143250"/>
          <p14:tracePt t="17371" x="5510213" y="3160713"/>
          <p14:tracePt t="17388" x="5589588" y="3179763"/>
          <p14:tracePt t="17404" x="5822950" y="3205163"/>
          <p14:tracePt t="17421" x="5956300" y="3214688"/>
          <p14:tracePt t="17439" x="6242050" y="3214688"/>
          <p14:tracePt t="17455" x="6340475" y="3214688"/>
          <p14:tracePt t="17472" x="6438900" y="3214688"/>
          <p14:tracePt t="17489" x="6616700" y="3197225"/>
          <p14:tracePt t="17505" x="6688138" y="3187700"/>
          <p14:tracePt t="17521" x="6759575" y="3179763"/>
          <p14:tracePt t="17538" x="6840538" y="3160713"/>
          <p14:tracePt t="17555" x="6875463" y="3133725"/>
          <p14:tracePt t="17572" x="6919913" y="3108325"/>
          <p14:tracePt t="17588" x="7045325" y="3054350"/>
          <p14:tracePt t="17605" x="7108825" y="3036888"/>
          <p14:tracePt t="17623" x="7197725" y="3017838"/>
          <p14:tracePt t="17638" x="7232650" y="3009900"/>
          <p14:tracePt t="17655" x="7286625" y="3009900"/>
          <p14:tracePt t="17672" x="7331075" y="3009900"/>
          <p14:tracePt t="17689" x="7402513" y="3000375"/>
          <p14:tracePt t="17705" x="7429500" y="2990850"/>
          <p14:tracePt t="17722" x="7456488" y="2990850"/>
          <p14:tracePt t="18163" x="7439025" y="2990850"/>
          <p14:tracePt t="18175" x="7402513" y="3009900"/>
          <p14:tracePt t="18187" x="7331075" y="3044825"/>
          <p14:tracePt t="18200" x="7232650" y="3098800"/>
          <p14:tracePt t="18212" x="7081838" y="3152775"/>
          <p14:tracePt t="18225" x="6973888" y="3205163"/>
          <p14:tracePt t="18240" x="6867525" y="3241675"/>
          <p14:tracePt t="18257" x="6796088" y="3276600"/>
          <p14:tracePt t="18277" x="6688138" y="3303588"/>
          <p14:tracePt t="18290" x="6653213" y="3303588"/>
          <p14:tracePt t="18307" x="6608763" y="3303588"/>
          <p14:tracePt t="18325" x="6554788" y="3303588"/>
          <p14:tracePt t="18340" x="6537325" y="3303588"/>
          <p14:tracePt t="18357" x="6518275" y="3303588"/>
          <p14:tracePt t="18374" x="6483350" y="3286125"/>
          <p14:tracePt t="18392" x="6473825" y="3268663"/>
          <p14:tracePt t="18408" x="6456363" y="3268663"/>
          <p14:tracePt t="18424" x="6456363" y="3259138"/>
          <p14:tracePt t="18458" x="6446838" y="3259138"/>
          <p14:tracePt t="18469" x="6446838" y="3241675"/>
          <p14:tracePt t="18482" x="6438900" y="3241675"/>
          <p14:tracePt t="18493" x="6429375" y="3224213"/>
          <p14:tracePt t="18507" x="6429375" y="3214688"/>
          <p14:tracePt t="18524" x="6419850" y="3205163"/>
          <p14:tracePt t="18541" x="6419850" y="3197225"/>
          <p14:tracePt t="18558" x="6419850" y="3187700"/>
          <p14:tracePt t="18581" x="6419850" y="3179763"/>
          <p14:tracePt t="18593" x="6419850" y="3170238"/>
          <p14:tracePt t="18608" x="6419850" y="3152775"/>
          <p14:tracePt t="18625" x="6419850" y="3133725"/>
          <p14:tracePt t="18642" x="6419850" y="3125788"/>
          <p14:tracePt t="18715" x="6419850" y="3116263"/>
          <p14:tracePt t="18740" x="6411913" y="3116263"/>
          <p14:tracePt t="20923" x="6419850" y="3116263"/>
          <p14:tracePt t="20935" x="6446838" y="3143250"/>
          <p14:tracePt t="20949" x="6500813" y="3179763"/>
          <p14:tracePt t="20960" x="6616700" y="3232150"/>
          <p14:tracePt t="20972" x="6804025" y="3303588"/>
          <p14:tracePt t="20985" x="7010400" y="3402013"/>
          <p14:tracePt t="20998" x="7277100" y="3544888"/>
          <p14:tracePt t="21015" x="7545388" y="3697288"/>
          <p14:tracePt t="21034" x="8180388" y="4044950"/>
          <p14:tracePt t="21048" x="8491538" y="4232275"/>
          <p14:tracePt t="21065" x="8804275" y="4394200"/>
          <p14:tracePt t="21082" x="9072563" y="4518025"/>
          <p14:tracePt t="21083" x="9304338" y="4643438"/>
          <p14:tracePt t="21098" x="9501188" y="4732338"/>
          <p14:tracePt t="21115" x="9644063" y="4822825"/>
          <p14:tracePt t="21132" x="9858375" y="4956175"/>
          <p14:tracePt t="21148" x="9929813" y="5018088"/>
          <p14:tracePt t="21165" x="9983788" y="5062538"/>
          <p14:tracePt t="21181" x="10055225" y="5133975"/>
          <p14:tracePt t="21198" x="10082213" y="5160963"/>
          <p14:tracePt t="21215" x="10126663" y="5197475"/>
          <p14:tracePt t="21232" x="10215563" y="5286375"/>
          <p14:tracePt t="21249" x="10260013" y="5330825"/>
          <p14:tracePt t="21266" x="10412413" y="5438775"/>
          <p14:tracePt t="21282" x="10510838" y="5500688"/>
          <p14:tracePt t="21299" x="10609263" y="5562600"/>
          <p14:tracePt t="21318" x="10814050" y="5697538"/>
          <p14:tracePt t="21332" x="10912475" y="5768975"/>
          <p14:tracePt t="21349" x="10991850" y="5830888"/>
          <p14:tracePt t="21366" x="11055350" y="5867400"/>
          <p14:tracePt t="21384" x="11055350" y="5875338"/>
          <p14:tracePt t="25942" x="11045825" y="5875338"/>
          <p14:tracePt t="25954" x="11037888" y="5875338"/>
          <p14:tracePt t="25966" x="11010900" y="5875338"/>
          <p14:tracePt t="25980" x="10983913" y="5875338"/>
          <p14:tracePt t="25996" x="10966450" y="5875338"/>
          <p14:tracePt t="26012" x="10947400" y="5875338"/>
          <p14:tracePt t="26030" x="10912475" y="5875338"/>
          <p14:tracePt t="26046" x="10902950" y="5867400"/>
          <p14:tracePt t="26065" x="10895013" y="5857875"/>
          <p14:tracePt t="26081" x="10875963" y="5857875"/>
          <p14:tracePt t="26096" x="10858500" y="5857875"/>
          <p14:tracePt t="26113" x="10823575" y="5857875"/>
          <p14:tracePt t="26114" x="10769600" y="5848350"/>
          <p14:tracePt t="26129" x="10688638" y="5840413"/>
          <p14:tracePt t="26146" x="10563225" y="5830888"/>
          <p14:tracePt t="26163" x="10109200" y="5776913"/>
          <p14:tracePt t="26179" x="9752013" y="5715000"/>
          <p14:tracePt t="26198" x="9358313" y="5626100"/>
          <p14:tracePt t="26212" x="8589963" y="5419725"/>
          <p14:tracePt t="26230" x="8242300" y="5322888"/>
          <p14:tracePt t="26246" x="7991475" y="5214938"/>
          <p14:tracePt t="26263" x="7653338" y="5037138"/>
          <p14:tracePt t="26280" x="7562850" y="4983163"/>
          <p14:tracePt t="26298" x="7446963" y="4867275"/>
          <p14:tracePt t="26314" x="7412038" y="4830763"/>
          <p14:tracePt t="26330" x="7394575" y="4776788"/>
          <p14:tracePt t="26557" x="7385050" y="4776788"/>
          <p14:tracePt t="26580" x="7313613" y="4741863"/>
          <p14:tracePt t="26592" x="7170738" y="4679950"/>
          <p14:tracePt t="26604" x="6929438" y="4554538"/>
          <p14:tracePt t="26616" x="6688138" y="4438650"/>
          <p14:tracePt t="26630" x="6402388" y="4295775"/>
          <p14:tracePt t="26647" x="6108700" y="4116388"/>
          <p14:tracePt t="26664" x="5768975" y="3929063"/>
          <p14:tracePt t="26681" x="5126038" y="3536950"/>
          <p14:tracePt t="26698" x="4884738" y="3384550"/>
          <p14:tracePt t="26715" x="4608513" y="3205163"/>
          <p14:tracePt t="26731" x="4527550" y="3160713"/>
          <p14:tracePt t="26748" x="4473575" y="3125788"/>
          <p14:tracePt t="26765" x="4402138" y="3089275"/>
          <p14:tracePt t="26781" x="4367213" y="3071813"/>
          <p14:tracePt t="26798" x="4348163" y="3062288"/>
          <p14:tracePt t="26814" x="4340225" y="3044825"/>
          <p14:tracePt t="26831" x="4330700" y="3044825"/>
          <p14:tracePt t="26875" x="4322763" y="3036888"/>
          <p14:tracePt t="26901" x="4313238" y="3027363"/>
          <p14:tracePt t="26997" x="4313238" y="3036888"/>
          <p14:tracePt t="27009" x="4313238" y="3054350"/>
          <p14:tracePt t="27021" x="4322763" y="3071813"/>
          <p14:tracePt t="27034" x="4322763" y="3089275"/>
          <p14:tracePt t="27048" x="4330700" y="3125788"/>
          <p14:tracePt t="27066" x="4330700" y="3143250"/>
          <p14:tracePt t="27083" x="4330700" y="3179763"/>
          <p14:tracePt t="27098" x="4330700" y="3187700"/>
          <p14:tracePt t="27116" x="4330700" y="3197225"/>
          <p14:tracePt t="27243" x="4340225" y="3205163"/>
          <p14:tracePt t="27255" x="4348163" y="3205163"/>
          <p14:tracePt t="27267" x="4357688" y="3214688"/>
          <p14:tracePt t="27278" x="4367213" y="3214688"/>
          <p14:tracePt t="27291" x="4375150" y="3214688"/>
          <p14:tracePt t="27317" x="4384675" y="3224213"/>
          <p14:tracePt t="27341" x="4394200" y="3232150"/>
          <p14:tracePt t="27365" x="4402138" y="3232150"/>
          <p14:tracePt t="27390" x="4411663" y="3232150"/>
          <p14:tracePt t="27426" x="4419600" y="3232150"/>
          <p14:tracePt t="27451" x="4429125" y="3232150"/>
          <p14:tracePt t="27463" x="4438650" y="3232150"/>
          <p14:tracePt t="27487" x="4446588" y="3232150"/>
          <p14:tracePt t="27524" x="4456113" y="3232150"/>
          <p14:tracePt t="27536" x="4465638" y="3232150"/>
          <p14:tracePt t="27550" x="4473575" y="3232150"/>
          <p14:tracePt t="27561" x="4483100" y="3232150"/>
          <p14:tracePt t="27573" x="4491038" y="3232150"/>
          <p14:tracePt t="27601" x="4500563" y="3232150"/>
          <p14:tracePt t="27623" x="4510088" y="3232150"/>
          <p14:tracePt t="27636" x="4518025" y="3224213"/>
          <p14:tracePt t="27660" x="4527550" y="3224213"/>
          <p14:tracePt t="27684" x="4537075" y="3224213"/>
          <p14:tracePt t="28862" x="4554538" y="3224213"/>
          <p14:tracePt t="28874" x="4572000" y="3224213"/>
          <p14:tracePt t="28887" x="4598988" y="3224213"/>
          <p14:tracePt t="28899" x="4633913" y="3232150"/>
          <p14:tracePt t="28911" x="4670425" y="3232150"/>
          <p14:tracePt t="28923" x="4751388" y="3241675"/>
          <p14:tracePt t="28937" x="4830763" y="3241675"/>
          <p14:tracePt t="28954" x="4919663" y="3241675"/>
          <p14:tracePt t="28971" x="5045075" y="3232150"/>
          <p14:tracePt t="28987" x="5295900" y="3187700"/>
          <p14:tracePt t="29005" x="5402263" y="3170238"/>
          <p14:tracePt t="29023" x="5473700" y="3160713"/>
          <p14:tracePt t="29040" x="5545138" y="3143250"/>
          <p14:tracePt t="29054" x="5554663" y="3143250"/>
          <p14:tracePt t="29072" x="5554663" y="3133725"/>
          <p14:tracePt t="29108" x="5554663" y="3125788"/>
          <p14:tracePt t="29377" x="5562600" y="3125788"/>
          <p14:tracePt t="29392" x="5581650" y="3125788"/>
          <p14:tracePt t="29403" x="5608638" y="3125788"/>
          <p14:tracePt t="29416" x="5626100" y="3125788"/>
          <p14:tracePt t="29428" x="5670550" y="3133725"/>
          <p14:tracePt t="29440" x="5741988" y="3160713"/>
          <p14:tracePt t="29455" x="5830888" y="3205163"/>
          <p14:tracePt t="29472" x="5929313" y="3251200"/>
          <p14:tracePt t="29488" x="6197600" y="3330575"/>
          <p14:tracePt t="29505" x="6348413" y="3367088"/>
          <p14:tracePt t="29522" x="6473825" y="3394075"/>
          <p14:tracePt t="29539" x="6724650" y="3402013"/>
          <p14:tracePt t="29555" x="6858000" y="3402013"/>
          <p14:tracePt t="29572" x="6973888" y="3402013"/>
          <p14:tracePt t="29589" x="7232650" y="3402013"/>
          <p14:tracePt t="29606" x="7331075" y="3402013"/>
          <p14:tracePt t="29624" x="7446963" y="3384550"/>
          <p14:tracePt t="29639" x="7500938" y="3357563"/>
          <p14:tracePt t="29656" x="7554913" y="3330575"/>
          <p14:tracePt t="29673" x="7670800" y="3286125"/>
          <p14:tracePt t="29689" x="7732713" y="3251200"/>
          <p14:tracePt t="29707" x="7786688" y="3224213"/>
          <p14:tracePt t="29723" x="7840663" y="3187700"/>
          <p14:tracePt t="29739" x="7858125" y="3187700"/>
          <p14:tracePt t="29756" x="7858125" y="3179763"/>
          <p14:tracePt t="29773" x="7867650" y="3170238"/>
          <p14:tracePt t="30053" x="7848600" y="3170238"/>
          <p14:tracePt t="30066" x="7813675" y="3170238"/>
          <p14:tracePt t="30078" x="7751763" y="3179763"/>
          <p14:tracePt t="30091" x="7688263" y="3205163"/>
          <p14:tracePt t="30102" x="7616825" y="3241675"/>
          <p14:tracePt t="30114" x="7554913" y="3295650"/>
          <p14:tracePt t="30126" x="7446963" y="3330575"/>
          <p14:tracePt t="30140" x="7340600" y="3384550"/>
          <p14:tracePt t="30157" x="7232650" y="3419475"/>
          <p14:tracePt t="30174" x="7134225" y="3446463"/>
          <p14:tracePt t="30191" x="6965950" y="3465513"/>
          <p14:tracePt t="30207" x="6911975" y="3465513"/>
          <p14:tracePt t="30225" x="6848475" y="3465513"/>
          <p14:tracePt t="30241" x="6831013" y="3465513"/>
          <p14:tracePt t="30257" x="6823075" y="3465513"/>
          <p14:tracePt t="30277" x="6786563" y="3465513"/>
          <p14:tracePt t="30298" x="6769100" y="3465513"/>
          <p14:tracePt t="30312" x="6751638" y="3455988"/>
          <p14:tracePt t="30324" x="6742113" y="3438525"/>
          <p14:tracePt t="30341" x="6715125" y="3419475"/>
          <p14:tracePt t="30358" x="6705600" y="3394075"/>
          <p14:tracePt t="30374" x="6661150" y="3322638"/>
          <p14:tracePt t="30392" x="6653213" y="3295650"/>
          <p14:tracePt t="30408" x="6634163" y="3276600"/>
          <p14:tracePt t="30427" x="6616700" y="3232150"/>
          <p14:tracePt t="30441" x="6608763" y="3224213"/>
          <p14:tracePt t="30459" x="6608763" y="3214688"/>
          <p14:tracePt t="31722" x="6599238" y="3224213"/>
          <p14:tracePt t="31734" x="6589713" y="3232150"/>
          <p14:tracePt t="31746" x="6581775" y="3241675"/>
          <p14:tracePt t="31757" x="6581775" y="3251200"/>
          <p14:tracePt t="31771" x="6581775" y="3259138"/>
          <p14:tracePt t="31783" x="6572250" y="3268663"/>
          <p14:tracePt t="31796" x="6562725" y="3313113"/>
          <p14:tracePt t="31812" x="6545263" y="3402013"/>
          <p14:tracePt t="31829" x="6537325" y="3509963"/>
          <p14:tracePt t="31846" x="6527800" y="3768725"/>
          <p14:tracePt t="31862" x="6527800" y="3875088"/>
          <p14:tracePt t="31879" x="6518275" y="3946525"/>
          <p14:tracePt t="31897" x="6518275" y="3983038"/>
          <p14:tracePt t="31919" x="6510338" y="3983038"/>
          <p14:tracePt t="33072" x="6518275" y="3983038"/>
          <p14:tracePt t="33096" x="6537325" y="3983038"/>
          <p14:tracePt t="33108" x="6545263" y="3983038"/>
          <p14:tracePt t="33124" x="6572250" y="3983038"/>
          <p14:tracePt t="33135" x="6599238" y="3990975"/>
          <p14:tracePt t="33150" x="6626225" y="3990975"/>
          <p14:tracePt t="33165" x="6661150" y="4000500"/>
          <p14:tracePt t="33183" x="6715125" y="4017963"/>
          <p14:tracePt t="33199" x="6983413" y="4098925"/>
          <p14:tracePt t="33216" x="7205663" y="4179888"/>
          <p14:tracePt t="33233" x="7840663" y="4411663"/>
          <p14:tracePt t="33249" x="8170863" y="4527550"/>
          <p14:tracePt t="33266" x="8474075" y="4652963"/>
          <p14:tracePt t="33283" x="9037638" y="4875213"/>
          <p14:tracePt t="33299" x="9269413" y="4973638"/>
          <p14:tracePt t="33316" x="9483725" y="5072063"/>
          <p14:tracePt t="33318" x="9644063" y="5153025"/>
          <p14:tracePt t="33333" x="9759950" y="5197475"/>
          <p14:tracePt t="33349" x="9848850" y="5241925"/>
          <p14:tracePt t="33367" x="9947275" y="5295900"/>
          <p14:tracePt t="33383" x="9966325" y="5295900"/>
          <p14:tracePt t="33400" x="9966325" y="5303838"/>
          <p14:tracePt t="33417" x="10001250" y="5313363"/>
          <p14:tracePt t="33433" x="10028238" y="5322888"/>
          <p14:tracePt t="33450" x="10072688" y="5330825"/>
          <p14:tracePt t="33470" x="10171113" y="5367338"/>
          <p14:tracePt t="33483" x="10215563" y="5384800"/>
          <p14:tracePt t="33500" x="10233025" y="5394325"/>
          <p14:tracePt t="33517" x="10269538" y="5402263"/>
          <p14:tracePt t="33533" x="10277475" y="5402263"/>
          <p14:tracePt t="33551" x="10340975" y="5402263"/>
          <p14:tracePt t="33567" x="10412413" y="5419725"/>
          <p14:tracePt t="33584" x="10483850" y="5438775"/>
          <p14:tracePt t="33602" x="10609263" y="5473700"/>
          <p14:tracePt t="33617" x="10626725" y="5483225"/>
          <p14:tracePt t="33634" x="10634663" y="5483225"/>
          <p14:tracePt t="33651" x="10644188" y="5500688"/>
          <p14:tracePt t="33667" x="10644188" y="5518150"/>
          <p14:tracePt t="37271" x="10617200" y="5518150"/>
          <p14:tracePt t="37282" x="10474325" y="5483225"/>
          <p14:tracePt t="37295" x="10161588" y="5419725"/>
          <p14:tracePt t="37306" x="9698038" y="5348288"/>
          <p14:tracePt t="37317" x="9099550" y="5313363"/>
          <p14:tracePt t="37330" x="8385175" y="5313363"/>
          <p14:tracePt t="37344" x="7599363" y="5313363"/>
          <p14:tracePt t="37361" x="6697663" y="5402263"/>
          <p14:tracePt t="37377" x="5848350" y="5545138"/>
          <p14:tracePt t="37395" x="4500563" y="5803900"/>
          <p14:tracePt t="37411" x="4027488" y="5840413"/>
          <p14:tracePt t="37428" x="3741738" y="5813425"/>
          <p14:tracePt t="37444" x="3544888" y="5589588"/>
          <p14:tracePt t="37956" x="3197225" y="5384800"/>
          <p14:tracePt t="37968" x="2857500" y="5153025"/>
          <p14:tracePt t="37981" x="2473325" y="4848225"/>
          <p14:tracePt t="37997" x="2133600" y="4491038"/>
          <p14:tracePt t="38013" x="1751013" y="4010025"/>
          <p14:tracePt t="38030" x="1143000" y="2982913"/>
          <p14:tracePt t="38046" x="938213" y="2527300"/>
          <p14:tracePt t="38062" x="812800" y="2197100"/>
          <p14:tracePt t="38080" x="768350" y="2009775"/>
          <p14:tracePt t="38238" x="731838" y="2009775"/>
          <p14:tracePt t="38250" x="687388" y="2009775"/>
          <p14:tracePt t="38266" x="615950" y="1973263"/>
          <p14:tracePt t="38278" x="554038" y="1928813"/>
          <p14:tracePt t="38290" x="490538" y="1839913"/>
          <p14:tracePt t="38301" x="438150" y="1643063"/>
          <p14:tracePt t="38314" x="428625" y="1366838"/>
          <p14:tracePt t="38330" x="428625" y="1017588"/>
          <p14:tracePt t="38347" x="465138" y="660400"/>
          <p14:tracePt t="39467" x="1428750" y="8890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HfW cursive bold" panose="00000500000000000000" pitchFamily="2" charset="0"/>
              </a:rPr>
              <a:t>Spellings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8732" y="4328855"/>
            <a:ext cx="50945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 smtClean="0">
                <a:solidFill>
                  <a:srgbClr val="003300"/>
                </a:solidFill>
                <a:latin typeface="HfW cursive bold" panose="00000500000000000000" pitchFamily="2" charset="0"/>
              </a:rPr>
              <a:t>Fred fingers</a:t>
            </a:r>
            <a:endParaRPr lang="en-GB" sz="6600" dirty="0">
              <a:solidFill>
                <a:srgbClr val="003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12" y="3157834"/>
            <a:ext cx="1976770" cy="20238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6930" y="3278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3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HfW cursive bold" panose="00000500000000000000" pitchFamily="2" charset="0"/>
              </a:rPr>
              <a:t>Spellings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8732" y="4328855"/>
            <a:ext cx="50945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 smtClean="0">
                <a:solidFill>
                  <a:srgbClr val="003300"/>
                </a:solidFill>
                <a:latin typeface="HfW cursive bold" panose="00000500000000000000" pitchFamily="2" charset="0"/>
              </a:rPr>
              <a:t>Fred fingers</a:t>
            </a:r>
            <a:endParaRPr lang="en-GB" sz="6600" dirty="0">
              <a:solidFill>
                <a:srgbClr val="003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12" y="3157834"/>
            <a:ext cx="1976770" cy="202383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0997" y="4756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809" y="1830046"/>
            <a:ext cx="4173929" cy="303125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4579" y="270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778" y="2078966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shake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9" name="Block Arc 8"/>
          <p:cNvSpPr/>
          <p:nvPr/>
        </p:nvSpPr>
        <p:spPr>
          <a:xfrm>
            <a:off x="8084015" y="2187363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809" y="1830046"/>
            <a:ext cx="4173929" cy="303125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9815" y="530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28" y="1400834"/>
            <a:ext cx="3022283" cy="302228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3000" dirty="0" err="1" smtClean="0">
                <a:latin typeface="HfW cursive bold" panose="00000500000000000000" pitchFamily="2" charset="0"/>
              </a:rPr>
              <a:t>ea</a:t>
            </a:r>
            <a:endParaRPr lang="en-GB" sz="13000" dirty="0">
              <a:latin typeface="HfW cursive bold" panose="00000500000000000000" pitchFamily="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32350" y="3537644"/>
            <a:ext cx="1824507" cy="1655762"/>
          </a:xfrm>
          <a:solidFill>
            <a:srgbClr val="FF5050"/>
          </a:solidFill>
        </p:spPr>
        <p:txBody>
          <a:bodyPr/>
          <a:lstStyle/>
          <a:p>
            <a:r>
              <a:rPr lang="en-GB" dirty="0" smtClean="0"/>
              <a:t>My turn….</a:t>
            </a:r>
            <a:endParaRPr lang="en-GB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48400" y="3522618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43" x="785813" y="4956175"/>
          <p14:tracePt t="7322" x="803275" y="4956175"/>
          <p14:tracePt t="7333" x="866775" y="4946650"/>
          <p14:tracePt t="7346" x="946150" y="4919663"/>
          <p14:tracePt t="7358" x="1108075" y="4875213"/>
          <p14:tracePt t="7371" x="1366838" y="4768850"/>
          <p14:tracePt t="7386" x="1660525" y="4608513"/>
          <p14:tracePt t="7403" x="1946275" y="4473575"/>
          <p14:tracePt t="7419" x="2224088" y="4367213"/>
          <p14:tracePt t="7436" x="2867025" y="4205288"/>
          <p14:tracePt t="7452" x="3152775" y="4160838"/>
          <p14:tracePt t="7470" x="3732213" y="4054475"/>
          <p14:tracePt t="7486" x="3983038" y="3983038"/>
          <p14:tracePt t="7503" x="4241800" y="3875088"/>
          <p14:tracePt t="7519" x="4830763" y="3633788"/>
          <p14:tracePt t="7536" x="5099050" y="3562350"/>
          <p14:tracePt t="7553" x="5340350" y="3517900"/>
          <p14:tracePt t="7569" x="5670550" y="3517900"/>
          <p14:tracePt t="7586" x="5795963" y="3517900"/>
          <p14:tracePt t="7603" x="5902325" y="3527425"/>
          <p14:tracePt t="7619" x="6072188" y="3536950"/>
          <p14:tracePt t="7636" x="6134100" y="3544888"/>
          <p14:tracePt t="7653" x="6188075" y="3562350"/>
          <p14:tracePt t="7670" x="6251575" y="3608388"/>
          <p14:tracePt t="7686" x="6269038" y="3633788"/>
          <p14:tracePt t="7703" x="6286500" y="3705225"/>
          <p14:tracePt t="7720" x="6286500" y="3759200"/>
          <p14:tracePt t="7737" x="6286500" y="3822700"/>
          <p14:tracePt t="7753" x="6286500" y="3911600"/>
          <p14:tracePt t="7770" x="6286500" y="3929063"/>
          <p14:tracePt t="7787" x="6286500" y="3938588"/>
          <p14:tracePt t="7804" x="6286500" y="3956050"/>
          <p14:tracePt t="7820" x="6259513" y="3990975"/>
          <p14:tracePt t="7838" x="6116638" y="4143375"/>
          <p14:tracePt t="7853" x="6037263" y="4205288"/>
          <p14:tracePt t="7870" x="5973763" y="4251325"/>
          <p14:tracePt t="7887" x="5919788" y="4268788"/>
          <p14:tracePt t="7904" x="5813425" y="4295775"/>
          <p14:tracePt t="7920" x="5751513" y="4303713"/>
          <p14:tracePt t="7937" x="5589588" y="4330700"/>
          <p14:tracePt t="7954" x="5510213" y="4348163"/>
          <p14:tracePt t="7970" x="5446713" y="4367213"/>
          <p14:tracePt t="7987" x="5322888" y="4419600"/>
          <p14:tracePt t="8004" x="5286375" y="4419600"/>
          <p14:tracePt t="8021" x="5276850" y="4429125"/>
          <p14:tracePt t="8037" x="5268913" y="4429125"/>
          <p14:tracePt t="8054" x="5259388" y="4429125"/>
          <p14:tracePt t="8095" x="5251450" y="4429125"/>
          <p14:tracePt t="8156" x="5241925" y="4429125"/>
          <p14:tracePt t="8181" x="5224463" y="4429125"/>
          <p14:tracePt t="8193" x="5197475" y="4429125"/>
          <p14:tracePt t="8206" x="5170488" y="4419600"/>
          <p14:tracePt t="8219" x="5133975" y="4419600"/>
          <p14:tracePt t="8230" x="5108575" y="4419600"/>
          <p14:tracePt t="8243" x="5081588" y="4411663"/>
          <p14:tracePt t="8257" x="5072063" y="4411663"/>
          <p14:tracePt t="8271" x="5062538" y="4411663"/>
          <p14:tracePt t="9128" x="5089525" y="4411663"/>
          <p14:tracePt t="9141" x="5126038" y="4411663"/>
          <p14:tracePt t="9151" x="5180013" y="4411663"/>
          <p14:tracePt t="9164" x="5251450" y="4411663"/>
          <p14:tracePt t="9177" x="5322888" y="4411663"/>
          <p14:tracePt t="9190" x="5419725" y="4411663"/>
          <p14:tracePt t="9207" x="5527675" y="4411663"/>
          <p14:tracePt t="9224" x="5643563" y="4411663"/>
          <p14:tracePt t="9227" x="5768975" y="4411663"/>
          <p14:tracePt t="9242" x="5919788" y="4411663"/>
          <p14:tracePt t="9257" x="6045200" y="4411663"/>
          <p14:tracePt t="9275" x="6276975" y="4456113"/>
          <p14:tracePt t="9291" x="6384925" y="4465638"/>
          <p14:tracePt t="9308" x="6473825" y="4473575"/>
          <p14:tracePt t="9325" x="6670675" y="4518025"/>
          <p14:tracePt t="9341" x="6769100" y="4545013"/>
          <p14:tracePt t="9358" x="6867525" y="4562475"/>
          <p14:tracePt t="9376" x="7018338" y="4581525"/>
          <p14:tracePt t="9391" x="7081838" y="4581525"/>
          <p14:tracePt t="9408" x="7126288" y="4581525"/>
          <p14:tracePt t="9424" x="7242175" y="4581525"/>
          <p14:tracePt t="9442" x="7269163" y="4598988"/>
          <p14:tracePt t="9459" x="7313613" y="4608513"/>
          <p14:tracePt t="9532" x="7313613" y="4616450"/>
          <p14:tracePt t="11056" x="7296150" y="4616450"/>
          <p14:tracePt t="11069" x="7269163" y="4616450"/>
          <p14:tracePt t="11081" x="7232650" y="4616450"/>
          <p14:tracePt t="11093" x="7180263" y="4616450"/>
          <p14:tracePt t="11107" x="7099300" y="4616450"/>
          <p14:tracePt t="11117" x="7000875" y="4616450"/>
          <p14:tracePt t="11130" x="6875463" y="4616450"/>
          <p14:tracePt t="11146" x="6705600" y="4616450"/>
          <p14:tracePt t="11163" x="6510338" y="4616450"/>
          <p14:tracePt t="11180" x="6143625" y="4589463"/>
          <p14:tracePt t="11196" x="6027738" y="4581525"/>
          <p14:tracePt t="11213" x="5929313" y="4572000"/>
          <p14:tracePt t="11230" x="5776913" y="4562475"/>
          <p14:tracePt t="11247" x="5705475" y="4562475"/>
          <p14:tracePt t="11263" x="5634038" y="4562475"/>
          <p14:tracePt t="11280" x="5483225" y="4572000"/>
          <p14:tracePt t="11297" x="5419725" y="4581525"/>
          <p14:tracePt t="11313" x="5348288" y="4589463"/>
          <p14:tracePt t="11330" x="5214938" y="4589463"/>
          <p14:tracePt t="11347" x="5126038" y="4589463"/>
          <p14:tracePt t="11364" x="4973638" y="4598988"/>
          <p14:tracePt t="11380" x="4911725" y="4598988"/>
          <p14:tracePt t="11397" x="4857750" y="4598988"/>
          <p14:tracePt t="11413" x="4786313" y="4598988"/>
          <p14:tracePt t="11430" x="4759325" y="4598988"/>
          <p14:tracePt t="11447" x="4751388" y="4589463"/>
          <p14:tracePt t="11464" x="4724400" y="4581525"/>
          <p14:tracePt t="11480" x="4714875" y="4581525"/>
          <p14:tracePt t="11500" x="4697413" y="4581525"/>
          <p14:tracePt t="11514" x="4687888" y="4581525"/>
          <p14:tracePt t="12972" x="4705350" y="4581525"/>
          <p14:tracePt t="12985" x="4724400" y="4581525"/>
          <p14:tracePt t="12997" x="4751388" y="4581525"/>
          <p14:tracePt t="13009" x="4795838" y="4581525"/>
          <p14:tracePt t="13023" x="4875213" y="4562475"/>
          <p14:tracePt t="13038" x="4983163" y="4545013"/>
          <p14:tracePt t="13051" x="5133975" y="4537075"/>
          <p14:tracePt t="13068" x="5357813" y="4537075"/>
          <p14:tracePt t="13087" x="5867400" y="4562475"/>
          <p14:tracePt t="13101" x="6081713" y="4581525"/>
          <p14:tracePt t="13118" x="6286500" y="4608513"/>
          <p14:tracePt t="13135" x="6634163" y="4643438"/>
          <p14:tracePt t="13152" x="6777038" y="4670425"/>
          <p14:tracePt t="13169" x="7010400" y="4705350"/>
          <p14:tracePt t="13185" x="7089775" y="4714875"/>
          <p14:tracePt t="13202" x="7180263" y="4714875"/>
          <p14:tracePt t="13219" x="7340600" y="4714875"/>
          <p14:tracePt t="13235" x="7419975" y="4714875"/>
          <p14:tracePt t="13252" x="7510463" y="4714875"/>
          <p14:tracePt t="13269" x="7643813" y="4732338"/>
          <p14:tracePt t="13286" x="7697788" y="4732338"/>
          <p14:tracePt t="13302" x="7732713" y="4732338"/>
          <p14:tracePt t="13319" x="7769225" y="4732338"/>
          <p14:tracePt t="13336" x="7777163" y="4732338"/>
          <p14:tracePt t="13352" x="7786688" y="4732338"/>
          <p14:tracePt t="14238" x="7751763" y="4732338"/>
          <p14:tracePt t="14250" x="7680325" y="4732338"/>
          <p14:tracePt t="14262" x="7562850" y="4724400"/>
          <p14:tracePt t="14275" x="7412038" y="4705350"/>
          <p14:tracePt t="14288" x="7161213" y="4687888"/>
          <p14:tracePt t="14305" x="6804025" y="4670425"/>
          <p14:tracePt t="14322" x="6429375" y="4670425"/>
          <p14:tracePt t="14338" x="5715000" y="4670425"/>
          <p14:tracePt t="14355" x="5419725" y="4670425"/>
          <p14:tracePt t="14372" x="5160963" y="4660900"/>
          <p14:tracePt t="14388" x="4867275" y="4625975"/>
          <p14:tracePt t="14405" x="4751388" y="4598988"/>
          <p14:tracePt t="14423" x="4616450" y="4572000"/>
          <p14:tracePt t="14438" x="4581525" y="4554538"/>
          <p14:tracePt t="14455" x="4562475" y="4537075"/>
          <p14:tracePt t="14473" x="4554538" y="4537075"/>
          <p14:tracePt t="16424" x="4572000" y="4537075"/>
          <p14:tracePt t="16437" x="4598988" y="4537075"/>
          <p14:tracePt t="16449" x="4660900" y="4537075"/>
          <p14:tracePt t="16464" x="4732338" y="4537075"/>
          <p14:tracePt t="16478" x="4840288" y="4537075"/>
          <p14:tracePt t="16494" x="4973638" y="4537075"/>
          <p14:tracePt t="16513" x="5348288" y="4537075"/>
          <p14:tracePt t="16528" x="5545138" y="4537075"/>
          <p14:tracePt t="16544" x="5751513" y="4537075"/>
          <p14:tracePt t="16561" x="6134100" y="4554538"/>
          <p14:tracePt t="16578" x="6269038" y="4562475"/>
          <p14:tracePt t="16595" x="6384925" y="4572000"/>
          <p14:tracePt t="16611" x="6608763" y="4589463"/>
          <p14:tracePt t="16628" x="6705600" y="4608513"/>
          <p14:tracePt t="16645" x="6823075" y="4633913"/>
          <p14:tracePt t="16661" x="7045325" y="4714875"/>
          <p14:tracePt t="16679" x="7134225" y="4751388"/>
          <p14:tracePt t="16696" x="7259638" y="4795838"/>
          <p14:tracePt t="16712" x="7304088" y="4803775"/>
          <p14:tracePt t="16728" x="7331075" y="4822825"/>
          <p14:tracePt t="16746" x="7348538" y="4830763"/>
          <p14:tracePt t="16762" x="7358063" y="4830763"/>
          <p14:tracePt t="16781" x="7358063" y="4840288"/>
          <p14:tracePt t="16831" x="7367588" y="4840288"/>
          <p14:tracePt t="16842" x="7375525" y="4840288"/>
          <p14:tracePt t="16868" x="7385050" y="4840288"/>
          <p14:tracePt t="18488" x="7375525" y="4840288"/>
          <p14:tracePt t="18501" x="7348538" y="4840288"/>
          <p14:tracePt t="18513" x="7296150" y="4840288"/>
          <p14:tracePt t="18525" x="7215188" y="4875213"/>
          <p14:tracePt t="18538" x="7072313" y="4946650"/>
          <p14:tracePt t="18552" x="6894513" y="5108575"/>
          <p14:tracePt t="18568" x="6634163" y="5295900"/>
          <p14:tracePt t="18583" x="6340475" y="5537200"/>
          <p14:tracePt t="18600" x="5616575" y="6027738"/>
          <p14:tracePt t="18617" x="5276850" y="6188075"/>
          <p14:tracePt t="18634" x="5000625" y="6286500"/>
          <p14:tracePt t="18650" x="4697413" y="6323013"/>
          <p14:tracePt t="18667" x="4589463" y="6313488"/>
          <p14:tracePt t="18684" x="4456113" y="6259513"/>
          <p14:tracePt t="18700" x="4205288" y="6134100"/>
          <p14:tracePt t="18717" x="4108450" y="6081713"/>
          <p14:tracePt t="18735" x="3902075" y="5983288"/>
          <p14:tracePt t="18750" x="3803650" y="5956300"/>
          <p14:tracePt t="18768" x="3714750" y="5919788"/>
          <p14:tracePt t="18785" x="3544888" y="5867400"/>
          <p14:tracePt t="18801" x="3490913" y="5830888"/>
          <p14:tracePt t="18818" x="3438525" y="5813425"/>
          <p14:tracePt t="18834" x="3340100" y="5759450"/>
          <p14:tracePt t="18851" x="3313113" y="5741988"/>
          <p14:tracePt t="18868" x="3286125" y="5724525"/>
          <p14:tracePt t="18884" x="3268663" y="5705475"/>
          <p14:tracePt t="20100" x="0" y="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28" y="1400834"/>
            <a:ext cx="3022283" cy="302228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20969" y="1148121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>
                <a:latin typeface="HfW cursive bold" panose="00000500000000000000" pitchFamily="2" charset="0"/>
              </a:rPr>
              <a:t>c</a:t>
            </a:r>
            <a:r>
              <a:rPr lang="en-GB" sz="11000" dirty="0" smtClean="0">
                <a:latin typeface="HfW cursive bold" panose="00000500000000000000" pitchFamily="2" charset="0"/>
              </a:rPr>
              <a:t>ake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9815" y="5304694"/>
            <a:ext cx="609600" cy="609600"/>
          </a:xfrm>
          <a:prstGeom prst="rect">
            <a:avLst/>
          </a:prstGeom>
        </p:spPr>
      </p:pic>
      <p:sp>
        <p:nvSpPr>
          <p:cNvPr id="7" name="Block Arc 6"/>
          <p:cNvSpPr/>
          <p:nvPr/>
        </p:nvSpPr>
        <p:spPr>
          <a:xfrm>
            <a:off x="5326748" y="1357369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oat Clipart , Transparent Cartoon, Free Cliparts &amp; Silhouettes - Net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910" y="542705"/>
            <a:ext cx="2133600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8" y="526293"/>
            <a:ext cx="2133600" cy="214312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oat Clipart , Transparent Cartoon, Free Cliparts &amp; Silhouettes - Net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910" y="542705"/>
            <a:ext cx="2133600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8" y="526293"/>
            <a:ext cx="2133600" cy="2143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2035126" y="3288788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same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10" name="Block Arc 9"/>
          <p:cNvSpPr/>
          <p:nvPr/>
        </p:nvSpPr>
        <p:spPr>
          <a:xfrm>
            <a:off x="1922366" y="3565997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9815" y="530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oat Clipart , Transparent Cartoon, Free Cliparts &amp; Silhouettes - Net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42" y="570840"/>
            <a:ext cx="3846415" cy="384641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oat Clipart , Transparent Cartoon, Free Cliparts &amp; Silhouettes - Net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42" y="570840"/>
            <a:ext cx="3846415" cy="384641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9815" y="5304694"/>
            <a:ext cx="609600" cy="609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810043" y="4822166"/>
            <a:ext cx="9144000" cy="2387600"/>
          </a:xfrm>
        </p:spPr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make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8" name="Block Arc 7"/>
          <p:cNvSpPr/>
          <p:nvPr/>
        </p:nvSpPr>
        <p:spPr>
          <a:xfrm>
            <a:off x="2288126" y="4944631"/>
            <a:ext cx="1892595" cy="10419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1143000" y="4973638"/>
          <p14:tracePt t="3646" x="1160463" y="4973638"/>
          <p14:tracePt t="3660" x="1187450" y="4965700"/>
          <p14:tracePt t="3671" x="1258888" y="4911725"/>
          <p14:tracePt t="3683" x="1374775" y="4840288"/>
          <p14:tracePt t="3696" x="1581150" y="4679950"/>
          <p14:tracePt t="3711" x="1803400" y="4510088"/>
          <p14:tracePt t="3728" x="2027238" y="4375150"/>
          <p14:tracePt t="3746" x="2473325" y="4160838"/>
          <p14:tracePt t="3761" x="2687638" y="4071938"/>
          <p14:tracePt t="3778" x="2867025" y="4000500"/>
          <p14:tracePt t="3795" x="3241675" y="3822700"/>
          <p14:tracePt t="3811" x="3402013" y="3759200"/>
          <p14:tracePt t="3828" x="3527425" y="3741738"/>
          <p14:tracePt t="3845" x="3732213" y="3741738"/>
          <p14:tracePt t="3861" x="3786188" y="3741738"/>
          <p14:tracePt t="3878" x="3822700" y="3768725"/>
          <p14:tracePt t="3896" x="3848100" y="3776663"/>
          <p14:tracePt t="3911" x="3857625" y="3776663"/>
          <p14:tracePt t="3928" x="3875088" y="3776663"/>
          <p14:tracePt t="3946" x="3973513" y="3697288"/>
          <p14:tracePt t="3962" x="4089400" y="3598863"/>
          <p14:tracePt t="3980" x="4322763" y="3375025"/>
          <p14:tracePt t="3995" x="4384675" y="3322638"/>
          <p14:tracePt t="4012" x="4438650" y="3276600"/>
          <p14:tracePt t="4029" x="4491038" y="3268663"/>
          <p14:tracePt t="4045" x="4510088" y="3268663"/>
          <p14:tracePt t="4062" x="4518025" y="3268663"/>
          <p14:tracePt t="4079" x="4562475" y="3268663"/>
          <p14:tracePt t="4096" x="4589463" y="3268663"/>
          <p14:tracePt t="4113" x="4633913" y="3268663"/>
          <p14:tracePt t="4129" x="4660900" y="3268663"/>
          <p14:tracePt t="4146" x="4687888" y="3268663"/>
          <p14:tracePt t="4164" x="4759325" y="3251200"/>
          <p14:tracePt t="4179" x="4795838" y="3241675"/>
          <p14:tracePt t="4196" x="4822825" y="3224213"/>
          <p14:tracePt t="4213" x="4840288" y="3224213"/>
          <p14:tracePt t="4229" x="4840288" y="3214688"/>
          <p14:tracePt t="4825" x="4848225" y="3214688"/>
          <p14:tracePt t="4839" x="4875213" y="3214688"/>
          <p14:tracePt t="4849" x="4902200" y="3214688"/>
          <p14:tracePt t="4862" x="4946650" y="3205163"/>
          <p14:tracePt t="4875" x="5027613" y="3187700"/>
          <p14:tracePt t="4886" x="5108575" y="3170238"/>
          <p14:tracePt t="4900" x="5224463" y="3143250"/>
          <p14:tracePt t="4916" x="5348288" y="3108325"/>
          <p14:tracePt t="4931" x="5473700" y="3089275"/>
          <p14:tracePt t="4948" x="5581650" y="3054350"/>
          <p14:tracePt t="4964" x="5768975" y="3017838"/>
          <p14:tracePt t="4981" x="5857875" y="3009900"/>
          <p14:tracePt t="4999" x="5946775" y="3000375"/>
          <p14:tracePt t="5016" x="5973763" y="2990850"/>
          <p14:tracePt t="5032" x="5983288" y="2990850"/>
          <p14:tracePt t="5048" x="5991225" y="2990850"/>
          <p14:tracePt t="5144" x="6000750" y="2990850"/>
          <p14:tracePt t="5182" x="6010275" y="2990850"/>
          <p14:tracePt t="5218" x="6018213" y="2990850"/>
          <p14:tracePt t="5242" x="6037263" y="2990850"/>
          <p14:tracePt t="5255" x="6054725" y="3000375"/>
          <p14:tracePt t="5267" x="6072188" y="3009900"/>
          <p14:tracePt t="5280" x="6099175" y="3017838"/>
          <p14:tracePt t="5292" x="6126163" y="3027363"/>
          <p14:tracePt t="5305" x="6170613" y="3036888"/>
          <p14:tracePt t="5317" x="6224588" y="3062288"/>
          <p14:tracePt t="5332" x="6286500" y="3108325"/>
          <p14:tracePt t="5349" x="6357938" y="3143250"/>
          <p14:tracePt t="5366" x="6483350" y="3197225"/>
          <p14:tracePt t="5384" x="6562725" y="3205163"/>
          <p14:tracePt t="5399" x="6643688" y="3205163"/>
          <p14:tracePt t="5417" x="6858000" y="3197225"/>
          <p14:tracePt t="5433" x="6973888" y="3170238"/>
          <p14:tracePt t="5449" x="7099300" y="3143250"/>
          <p14:tracePt t="5466" x="7313613" y="3116263"/>
          <p14:tracePt t="5482" x="7385050" y="3098800"/>
          <p14:tracePt t="5500" x="7537450" y="3062288"/>
          <p14:tracePt t="5516" x="7626350" y="3027363"/>
          <p14:tracePt t="5533" x="7697788" y="3009900"/>
          <p14:tracePt t="5551" x="7867650" y="2973388"/>
          <p14:tracePt t="5566" x="7920038" y="2955925"/>
          <p14:tracePt t="5583" x="7956550" y="2946400"/>
          <p14:tracePt t="5600" x="7974013" y="2946400"/>
          <p14:tracePt t="5995" x="7966075" y="2946400"/>
          <p14:tracePt t="6006" x="7902575" y="2965450"/>
          <p14:tracePt t="6019" x="7813675" y="2990850"/>
          <p14:tracePt t="6030" x="7697788" y="3017838"/>
          <p14:tracePt t="6042" x="7537450" y="3081338"/>
          <p14:tracePt t="6053" x="7313613" y="3133725"/>
          <p14:tracePt t="6068" x="7170738" y="3170238"/>
          <p14:tracePt t="6084" x="7045325" y="3187700"/>
          <p14:tracePt t="6101" x="6929438" y="3197225"/>
          <p14:tracePt t="6118" x="6813550" y="3197225"/>
          <p14:tracePt t="6135" x="6786563" y="3197225"/>
          <p14:tracePt t="6152" x="6769100" y="3197225"/>
          <p14:tracePt t="6189" x="6769100" y="3187700"/>
          <p14:tracePt t="6200" x="6769100" y="3170238"/>
          <p14:tracePt t="6212" x="6769100" y="3152775"/>
          <p14:tracePt t="6287" x="6769100" y="3143250"/>
          <p14:tracePt t="6446" x="6769100" y="3133725"/>
          <p14:tracePt t="6459" x="6777038" y="3125788"/>
          <p14:tracePt t="6483" x="6786563" y="3125788"/>
          <p14:tracePt t="7158" x="6777038" y="3125788"/>
          <p14:tracePt t="7171" x="6759575" y="3125788"/>
          <p14:tracePt t="7182" x="6715125" y="3125788"/>
          <p14:tracePt t="7197" x="6626225" y="3125788"/>
          <p14:tracePt t="7207" x="6491288" y="3125788"/>
          <p14:tracePt t="7221" x="6303963" y="3133725"/>
          <p14:tracePt t="7238" x="5991225" y="3187700"/>
          <p14:tracePt t="7255" x="5688013" y="3214688"/>
          <p14:tracePt t="7271" x="5108575" y="3232150"/>
          <p14:tracePt t="7288" x="4884738" y="3232150"/>
          <p14:tracePt t="7306" x="4554538" y="3224213"/>
          <p14:tracePt t="7321" x="4456113" y="3197225"/>
          <p14:tracePt t="7338" x="4367213" y="3179763"/>
          <p14:tracePt t="7356" x="4251325" y="3152775"/>
          <p14:tracePt t="7371" x="4214813" y="3133725"/>
          <p14:tracePt t="7388" x="4197350" y="3125788"/>
          <p14:tracePt t="7406" x="4187825" y="3116263"/>
          <p14:tracePt t="7489" x="4179888" y="3116263"/>
          <p14:tracePt t="7539" x="4170363" y="3116263"/>
          <p14:tracePt t="7551" x="4160838" y="3108325"/>
          <p14:tracePt t="7564" x="4152900" y="3108325"/>
          <p14:tracePt t="7576" x="4152900" y="3098800"/>
          <p14:tracePt t="7649" x="4187825" y="3098800"/>
          <p14:tracePt t="7663" x="4224338" y="3089275"/>
          <p14:tracePt t="7674" x="4303713" y="3089275"/>
          <p14:tracePt t="7686" x="4411663" y="3089275"/>
          <p14:tracePt t="7699" x="4581525" y="3089275"/>
          <p14:tracePt t="7710" x="4830763" y="3089275"/>
          <p14:tracePt t="7723" x="5133975" y="3071813"/>
          <p14:tracePt t="7739" x="5438775" y="3062288"/>
          <p14:tracePt t="7756" x="5741988" y="3027363"/>
          <p14:tracePt t="7773" x="6367463" y="3009900"/>
          <p14:tracePt t="7789" x="6670675" y="3009900"/>
          <p14:tracePt t="7806" x="6929438" y="3036888"/>
          <p14:tracePt t="7823" x="7331075" y="3098800"/>
          <p14:tracePt t="7839" x="7439025" y="3108325"/>
          <p14:tracePt t="7856" x="7537450" y="3116263"/>
          <p14:tracePt t="7873" x="7688263" y="3133725"/>
          <p14:tracePt t="7889" x="7742238" y="3133725"/>
          <p14:tracePt t="7907" x="7796213" y="3152775"/>
          <p14:tracePt t="7923" x="7840663" y="3170238"/>
          <p14:tracePt t="7939" x="7867650" y="3179763"/>
          <p14:tracePt t="7957" x="7929563" y="3224213"/>
          <p14:tracePt t="7973" x="7983538" y="3241675"/>
          <p14:tracePt t="7990" x="8018463" y="3241675"/>
          <p14:tracePt t="8007" x="8108950" y="3241675"/>
          <p14:tracePt t="8023" x="8126413" y="3241675"/>
          <p14:tracePt t="8040" x="8134350" y="3241675"/>
          <p14:tracePt t="8914" x="8153400" y="3259138"/>
          <p14:tracePt t="8927" x="8180388" y="3268663"/>
          <p14:tracePt t="8939" x="8224838" y="3295650"/>
          <p14:tracePt t="8951" x="8304213" y="3348038"/>
          <p14:tracePt t="8964" x="8420100" y="3419475"/>
          <p14:tracePt t="8978" x="8555038" y="3527425"/>
          <p14:tracePt t="8992" x="8705850" y="3643313"/>
          <p14:tracePt t="9009" x="8813800" y="3732213"/>
          <p14:tracePt t="9026" x="9001125" y="3894138"/>
          <p14:tracePt t="9042" x="9072563" y="3965575"/>
          <p14:tracePt t="9059" x="9144000" y="4037013"/>
          <p14:tracePt t="9076" x="9286875" y="4205288"/>
          <p14:tracePt t="9093" x="9340850" y="4276725"/>
          <p14:tracePt t="9110" x="9412288" y="4348163"/>
          <p14:tracePt t="9126" x="9510713" y="4483100"/>
          <p14:tracePt t="9143" x="9555163" y="4572000"/>
          <p14:tracePt t="9161" x="9680575" y="4759325"/>
          <p14:tracePt t="9176" x="9752013" y="4857750"/>
          <p14:tracePt t="9193" x="9823450" y="4938713"/>
          <p14:tracePt t="9210" x="9956800" y="5072063"/>
          <p14:tracePt t="9226" x="10010775" y="5116513"/>
          <p14:tracePt t="9243" x="10063163" y="5153025"/>
          <p14:tracePt t="9260" x="10206038" y="5224463"/>
          <p14:tracePt t="9277" x="10277475" y="5259388"/>
          <p14:tracePt t="9293" x="10340975" y="5303838"/>
          <p14:tracePt t="9310" x="10447338" y="5402263"/>
          <p14:tracePt t="9327" x="10501313" y="5456238"/>
          <p14:tracePt t="9344" x="10599738" y="5572125"/>
          <p14:tracePt t="9360" x="10626725" y="5589588"/>
          <p14:tracePt t="9377" x="10644188" y="5608638"/>
          <p14:tracePt t="9394" x="10653713" y="5608638"/>
          <p14:tracePt t="9492" x="10680700" y="5581650"/>
          <p14:tracePt t="13176" x="10634663" y="5581650"/>
          <p14:tracePt t="13189" x="10572750" y="5554663"/>
          <p14:tracePt t="13199" x="10528300" y="5554663"/>
          <p14:tracePt t="13212" x="10466388" y="5554663"/>
          <p14:tracePt t="13224" x="10402888" y="5554663"/>
          <p14:tracePt t="13239" x="10313988" y="5554663"/>
          <p14:tracePt t="13254" x="10252075" y="5554663"/>
          <p14:tracePt t="13271" x="10198100" y="5554663"/>
          <p14:tracePt t="13288" x="10134600" y="5554663"/>
          <p14:tracePt t="13304" x="9867900" y="5491163"/>
          <p14:tracePt t="13321" x="9644063" y="5419725"/>
          <p14:tracePt t="13338" x="9045575" y="5232400"/>
          <p14:tracePt t="13355" x="8697913" y="5116513"/>
          <p14:tracePt t="13373" x="8045450" y="4919663"/>
          <p14:tracePt t="13388" x="7786688" y="4813300"/>
          <p14:tracePt t="13405" x="7608888" y="4732338"/>
          <p14:tracePt t="13422" x="7412038" y="4616450"/>
          <p14:tracePt t="13438" x="7375525" y="4562475"/>
          <p14:tracePt t="13679" x="7331075" y="4518025"/>
          <p14:tracePt t="13692" x="7242175" y="4456113"/>
          <p14:tracePt t="13703" x="7081838" y="4357688"/>
          <p14:tracePt t="13716" x="6804025" y="4232275"/>
          <p14:tracePt t="13728" x="6446838" y="4116388"/>
          <p14:tracePt t="13741" x="6099175" y="3983038"/>
          <p14:tracePt t="13756" x="5724525" y="3867150"/>
          <p14:tracePt t="13772" x="5394325" y="3732213"/>
          <p14:tracePt t="13790" x="4894263" y="3509963"/>
          <p14:tracePt t="13806" x="4732338" y="3411538"/>
          <p14:tracePt t="13823" x="4608513" y="3348038"/>
          <p14:tracePt t="13840" x="4473575" y="3251200"/>
          <p14:tracePt t="13856" x="4438650" y="3224213"/>
          <p14:tracePt t="13873" x="4429125" y="3197225"/>
          <p14:tracePt t="13889" x="4411663" y="3187700"/>
          <p14:tracePt t="13906" x="4402138" y="3179763"/>
          <p14:tracePt t="13923" x="4394200" y="3160713"/>
          <p14:tracePt t="13940" x="4375150" y="3133725"/>
          <p14:tracePt t="13957" x="4367213" y="3116263"/>
          <p14:tracePt t="13974" x="4357688" y="3108325"/>
          <p14:tracePt t="14022" x="4357688" y="3098800"/>
          <p14:tracePt t="14050" x="4357688" y="3089275"/>
          <p14:tracePt t="14084" x="4357688" y="3081338"/>
          <p14:tracePt t="14096" x="4375150" y="3071813"/>
          <p14:tracePt t="14110" x="4394200" y="3071813"/>
          <p14:tracePt t="14121" x="4429125" y="3071813"/>
          <p14:tracePt t="14133" x="4456113" y="3071813"/>
          <p14:tracePt t="14145" x="4483100" y="3071813"/>
          <p14:tracePt t="14159" x="4518025" y="3071813"/>
          <p14:tracePt t="14173" x="4562475" y="3071813"/>
          <p14:tracePt t="14190" x="4608513" y="3071813"/>
          <p14:tracePt t="14208" x="4670425" y="3081338"/>
          <p14:tracePt t="14224" x="4714875" y="3089275"/>
          <p14:tracePt t="14240" x="4732338" y="3089275"/>
          <p14:tracePt t="14258" x="4768850" y="3089275"/>
          <p14:tracePt t="14274" x="4776788" y="3089275"/>
          <p14:tracePt t="14290" x="4795838" y="3089275"/>
          <p14:tracePt t="14307" x="4803775" y="3098800"/>
          <p14:tracePt t="14324" x="4813300" y="3098800"/>
          <p14:tracePt t="15055" x="4830763" y="3098800"/>
          <p14:tracePt t="15067" x="4857750" y="3098800"/>
          <p14:tracePt t="15080" x="4902200" y="3098800"/>
          <p14:tracePt t="15094" x="4983163" y="3098800"/>
          <p14:tracePt t="15104" x="5099050" y="3108325"/>
          <p14:tracePt t="15116" x="5214938" y="3116263"/>
          <p14:tracePt t="15129" x="5375275" y="3133725"/>
          <p14:tracePt t="15143" x="5562600" y="3160713"/>
          <p14:tracePt t="15160" x="5697538" y="3170238"/>
          <p14:tracePt t="15177" x="5911850" y="3205163"/>
          <p14:tracePt t="15193" x="6000750" y="3205163"/>
          <p14:tracePt t="15210" x="6062663" y="3205163"/>
          <p14:tracePt t="15228" x="6116638" y="3205163"/>
          <p14:tracePt t="15243" x="6134100" y="3205163"/>
          <p14:tracePt t="15263" x="6143625" y="3205163"/>
          <p14:tracePt t="15288" x="6143625" y="3197225"/>
          <p14:tracePt t="15473" x="6153150" y="3197225"/>
          <p14:tracePt t="15484" x="6161088" y="3187700"/>
          <p14:tracePt t="15497" x="6180138" y="3187700"/>
          <p14:tracePt t="15509" x="6188075" y="3187700"/>
          <p14:tracePt t="15521" x="6215063" y="3187700"/>
          <p14:tracePt t="15534" x="6242050" y="3179763"/>
          <p14:tracePt t="15546" x="6269038" y="3179763"/>
          <p14:tracePt t="15561" x="6313488" y="3179763"/>
          <p14:tracePt t="15578" x="6375400" y="3179763"/>
          <p14:tracePt t="15595" x="6562725" y="3214688"/>
          <p14:tracePt t="15611" x="6688138" y="3259138"/>
          <p14:tracePt t="15628" x="6848475" y="3303588"/>
          <p14:tracePt t="15645" x="7161213" y="3375025"/>
          <p14:tracePt t="15661" x="7269163" y="3384550"/>
          <p14:tracePt t="15679" x="7394575" y="3394075"/>
          <p14:tracePt t="15694" x="7572375" y="3394075"/>
          <p14:tracePt t="15711" x="7643813" y="3375025"/>
          <p14:tracePt t="15728" x="7697788" y="3348038"/>
          <p14:tracePt t="15745" x="7759700" y="3303588"/>
          <p14:tracePt t="15761" x="7759700" y="3295650"/>
          <p14:tracePt t="15778" x="7769225" y="3295650"/>
          <p14:tracePt t="15889" x="7777163" y="3251200"/>
          <p14:tracePt t="15901" x="7786688" y="3224213"/>
          <p14:tracePt t="15914" x="7786688" y="3205163"/>
          <p14:tracePt t="15927" x="7786688" y="3187700"/>
          <p14:tracePt t="16344" x="7777163" y="3187700"/>
          <p14:tracePt t="16355" x="7759700" y="3187700"/>
          <p14:tracePt t="16369" x="7732713" y="3187700"/>
          <p14:tracePt t="16381" x="7705725" y="3187700"/>
          <p14:tracePt t="16396" x="7670800" y="3187700"/>
          <p14:tracePt t="16413" x="7616825" y="3187700"/>
          <p14:tracePt t="16430" x="7589838" y="3187700"/>
          <p14:tracePt t="16447" x="7500938" y="3187700"/>
          <p14:tracePt t="16463" x="7473950" y="3187700"/>
          <p14:tracePt t="16481" x="7402513" y="3160713"/>
          <p14:tracePt t="16497" x="7385050" y="3143250"/>
          <p14:tracePt t="16513" x="7367588" y="3143250"/>
          <p14:tracePt t="16530" x="7340600" y="3116263"/>
          <p14:tracePt t="16547" x="7331075" y="3116263"/>
          <p14:tracePt t="16564" x="7323138" y="3108325"/>
          <p14:tracePt t="16580" x="7304088" y="3098800"/>
          <p14:tracePt t="16601" x="7304088" y="3089275"/>
          <p14:tracePt t="16614" x="7296150" y="3089275"/>
          <p14:tracePt t="17780" x="7304088" y="3089275"/>
          <p14:tracePt t="17793" x="7313613" y="3098800"/>
          <p14:tracePt t="17818" x="7323138" y="3108325"/>
          <p14:tracePt t="17829" x="7331075" y="3108325"/>
          <p14:tracePt t="17842" x="7331075" y="3125788"/>
          <p14:tracePt t="17879" x="7331075" y="3133725"/>
          <p14:tracePt t="17892" x="7323138" y="3133725"/>
          <p14:tracePt t="17903" x="7269163" y="3160713"/>
          <p14:tracePt t="17916" x="7153275" y="3179763"/>
          <p14:tracePt t="17928" x="6983413" y="3205163"/>
          <p14:tracePt t="17940" x="6751638" y="3224213"/>
          <p14:tracePt t="17953" x="6456363" y="3224213"/>
          <p14:tracePt t="17968" x="6153150" y="3224213"/>
          <p14:tracePt t="17984" x="5848350" y="3232150"/>
          <p14:tracePt t="18003" x="5367338" y="3268663"/>
          <p14:tracePt t="18017" x="5197475" y="3268663"/>
          <p14:tracePt t="18034" x="5062538" y="3268663"/>
          <p14:tracePt t="18053" x="4867275" y="3259138"/>
          <p14:tracePt t="18068" x="4795838" y="3232150"/>
          <p14:tracePt t="18084" x="4759325" y="3214688"/>
          <p14:tracePt t="18101" x="4724400" y="3197225"/>
          <p14:tracePt t="18161" x="4768850" y="3197225"/>
          <p14:tracePt t="18174" x="4840288" y="3197225"/>
          <p14:tracePt t="18186" x="4938713" y="3197225"/>
          <p14:tracePt t="18198" x="5072063" y="3214688"/>
          <p14:tracePt t="18211" x="5286375" y="3241675"/>
          <p14:tracePt t="18223" x="5562600" y="3241675"/>
          <p14:tracePt t="18238" x="5857875" y="3241675"/>
          <p14:tracePt t="18252" x="6251575" y="3241675"/>
          <p14:tracePt t="18268" x="6608763" y="3214688"/>
          <p14:tracePt t="18285" x="7232650" y="3205163"/>
          <p14:tracePt t="18302" x="7412038" y="3205163"/>
          <p14:tracePt t="18318" x="7537450" y="3205163"/>
          <p14:tracePt t="18335" x="7670800" y="3241675"/>
          <p14:tracePt t="18352" x="7705725" y="3268663"/>
          <p14:tracePt t="18369" x="7715250" y="3268663"/>
          <p14:tracePt t="18386" x="7724775" y="3286125"/>
          <p14:tracePt t="18419" x="7732713" y="3286125"/>
          <p14:tracePt t="19156" x="7742238" y="3286125"/>
          <p14:tracePt t="19168" x="7759700" y="3295650"/>
          <p14:tracePt t="19180" x="7786688" y="3303588"/>
          <p14:tracePt t="19193" x="7823200" y="3330575"/>
          <p14:tracePt t="19206" x="7875588" y="3367088"/>
          <p14:tracePt t="19221" x="7956550" y="3419475"/>
          <p14:tracePt t="19238" x="8062913" y="3500438"/>
          <p14:tracePt t="19255" x="8412163" y="3822700"/>
          <p14:tracePt t="19271" x="8653463" y="4062413"/>
          <p14:tracePt t="19288" x="8875713" y="4303713"/>
          <p14:tracePt t="19305" x="9072563" y="4510088"/>
          <p14:tracePt t="19321" x="9323388" y="4759325"/>
          <p14:tracePt t="19338" x="9394825" y="4822825"/>
          <p14:tracePt t="19355" x="9501188" y="4929188"/>
          <p14:tracePt t="19371" x="9555163" y="4991100"/>
          <p14:tracePt t="19389" x="9644063" y="5116513"/>
          <p14:tracePt t="19405" x="9688513" y="5170488"/>
          <p14:tracePt t="19422" x="9732963" y="5241925"/>
          <p14:tracePt t="19439" x="9813925" y="5367338"/>
          <p14:tracePt t="19455" x="9858375" y="5411788"/>
          <p14:tracePt t="19472" x="9912350" y="5465763"/>
          <p14:tracePt t="19489" x="10001250" y="5537200"/>
          <p14:tracePt t="19505" x="10055225" y="5572125"/>
          <p14:tracePt t="19522" x="10109200" y="5599113"/>
          <p14:tracePt t="19539" x="10206038" y="5670550"/>
          <p14:tracePt t="19556" x="10242550" y="5688013"/>
          <p14:tracePt t="19572" x="10269538" y="5697538"/>
          <p14:tracePt t="19589" x="10296525" y="5705475"/>
          <p14:tracePt t="19605" x="10313988" y="5705475"/>
          <p14:tracePt t="24535" x="10010775" y="5653088"/>
          <p14:tracePt t="24547" x="9385300" y="5581650"/>
          <p14:tracePt t="24559" x="8759825" y="5545138"/>
          <p14:tracePt t="24573" x="8153400" y="5483225"/>
          <p14:tracePt t="24586" x="7599363" y="5411788"/>
          <p14:tracePt t="24603" x="7108825" y="5303838"/>
          <p14:tracePt t="24619" x="6688138" y="5180013"/>
          <p14:tracePt t="24637" x="6161088" y="4919663"/>
          <p14:tracePt t="24653" x="6010275" y="4803775"/>
          <p14:tracePt t="24671" x="5786438" y="4572000"/>
          <p14:tracePt t="24687" x="5732463" y="4473575"/>
          <p14:tracePt t="24703" x="5680075" y="4384675"/>
          <p14:tracePt t="24720" x="5608638" y="4268788"/>
          <p14:tracePt t="24736" x="5581650" y="4241800"/>
          <p14:tracePt t="24753" x="5572125" y="4214813"/>
          <p14:tracePt t="24976" x="5500688" y="4108450"/>
          <p14:tracePt t="24989" x="5438775" y="3990975"/>
          <p14:tracePt t="25001" x="5367338" y="3848100"/>
          <p14:tracePt t="25013" x="5313363" y="3697288"/>
          <p14:tracePt t="25026" x="5276850" y="3571875"/>
          <p14:tracePt t="25039" x="5251450" y="3455988"/>
          <p14:tracePt t="25054" x="5214938" y="3357563"/>
          <p14:tracePt t="25071" x="5187950" y="3259138"/>
          <p14:tracePt t="25088" x="5170488" y="3160713"/>
          <p14:tracePt t="25104" x="5108575" y="2990850"/>
          <p14:tracePt t="25121" x="5081588" y="2938463"/>
          <p14:tracePt t="25138" x="5054600" y="2847975"/>
          <p14:tracePt t="25154" x="5045075" y="2830513"/>
          <p14:tracePt t="25171" x="5037138" y="2822575"/>
          <p14:tracePt t="25188" x="5037138" y="2813050"/>
          <p14:tracePt t="25457" x="5037138" y="2822575"/>
          <p14:tracePt t="25468" x="5037138" y="2857500"/>
          <p14:tracePt t="25482" x="5037138" y="2884488"/>
          <p14:tracePt t="25494" x="5037138" y="2911475"/>
          <p14:tracePt t="25507" x="5037138" y="2928938"/>
          <p14:tracePt t="25522" x="5037138" y="2946400"/>
          <p14:tracePt t="25538" x="5037138" y="2955925"/>
          <p14:tracePt t="25556" x="5045075" y="2973388"/>
          <p14:tracePt t="25572" x="5045075" y="2982913"/>
          <p14:tracePt t="25589" x="5045075" y="2990850"/>
          <p14:tracePt t="25615" x="5054600" y="2990850"/>
          <p14:tracePt t="25628" x="5054600" y="3000375"/>
          <p14:tracePt t="25665" x="5054600" y="3009900"/>
          <p14:tracePt t="25677" x="5054600" y="3017838"/>
          <p14:tracePt t="25702" x="5054600" y="3027363"/>
          <p14:tracePt t="25713" x="5054600" y="3036888"/>
          <p14:tracePt t="25726" x="5054600" y="3044825"/>
          <p14:tracePt t="25739" x="5062538" y="3054350"/>
          <p14:tracePt t="25770" x="5062538" y="3071813"/>
          <p14:tracePt t="25779" x="5062538" y="3081338"/>
          <p14:tracePt t="25791" x="5072063" y="3089275"/>
          <p14:tracePt t="25825" x="5072063" y="3098800"/>
          <p14:tracePt t="27113" x="5081588" y="3098800"/>
          <p14:tracePt t="27125" x="5099050" y="3116263"/>
          <p14:tracePt t="27137" x="5126038" y="3133725"/>
          <p14:tracePt t="27150" x="5170488" y="3170238"/>
          <p14:tracePt t="27163" x="5259388" y="3241675"/>
          <p14:tracePt t="27177" x="5384800" y="3348038"/>
          <p14:tracePt t="27194" x="5537200" y="3446463"/>
          <p14:tracePt t="27210" x="5680075" y="3517900"/>
          <p14:tracePt t="27227" x="5956300" y="3581400"/>
          <p14:tracePt t="27244" x="6072188" y="3589338"/>
          <p14:tracePt t="27261" x="6296025" y="3589338"/>
          <p14:tracePt t="27277" x="6394450" y="3589338"/>
          <p14:tracePt t="27294" x="6465888" y="3589338"/>
          <p14:tracePt t="27311" x="6554788" y="3589338"/>
          <p14:tracePt t="27327" x="6581775" y="3589338"/>
          <p14:tracePt t="27344" x="6599238" y="3562350"/>
          <p14:tracePt t="27361" x="6634163" y="3527425"/>
          <p14:tracePt t="27377" x="6643688" y="3509963"/>
          <p14:tracePt t="27397" x="6643688" y="3500438"/>
          <p14:tracePt t="27411" x="6680200" y="3455988"/>
          <p14:tracePt t="27427" x="6715125" y="3402013"/>
          <p14:tracePt t="27444" x="6724650" y="3384550"/>
          <p14:tracePt t="27461" x="6732588" y="3357563"/>
          <p14:tracePt t="27506" x="6724650" y="3340100"/>
          <p14:tracePt t="27519" x="6688138" y="3322638"/>
          <p14:tracePt t="27531" x="6643688" y="3295650"/>
          <p14:tracePt t="27543" x="6589713" y="3259138"/>
          <p14:tracePt t="27555" x="6537325" y="3232150"/>
          <p14:tracePt t="27567" x="6491288" y="3224213"/>
          <p14:tracePt t="27580" x="6465888" y="3205163"/>
          <p14:tracePt t="27594" x="6446838" y="3205163"/>
          <p14:tracePt t="27611" x="6411913" y="3205163"/>
          <p14:tracePt t="27628" x="6367463" y="3205163"/>
          <p14:tracePt t="27645" x="6269038" y="3197225"/>
          <p14:tracePt t="27662" x="6224588" y="3179763"/>
          <p14:tracePt t="27680" x="6153150" y="3160713"/>
          <p14:tracePt t="27695" x="6143625" y="3152775"/>
          <p14:tracePt t="27711" x="6134100" y="3143250"/>
          <p14:tracePt t="27764" x="6143625" y="3133725"/>
          <p14:tracePt t="27776" x="6170613" y="3125788"/>
          <p14:tracePt t="27788" x="6215063" y="3108325"/>
          <p14:tracePt t="27802" x="6259513" y="3098800"/>
          <p14:tracePt t="27814" x="6303963" y="3089275"/>
          <p14:tracePt t="27828" x="6367463" y="3089275"/>
          <p14:tracePt t="27845" x="6419850" y="3089275"/>
          <p14:tracePt t="27862" x="6483350" y="3098800"/>
          <p14:tracePt t="27880" x="6599238" y="3152775"/>
          <p14:tracePt t="27895" x="6680200" y="3197225"/>
          <p14:tracePt t="27913" x="6875463" y="3241675"/>
          <p14:tracePt t="27929" x="6991350" y="3251200"/>
          <p14:tracePt t="27945" x="7116763" y="3251200"/>
          <p14:tracePt t="27962" x="7456488" y="3224213"/>
          <p14:tracePt t="27979" x="7589838" y="3179763"/>
          <p14:tracePt t="27997" x="7661275" y="3152775"/>
          <p14:tracePt t="27998" x="7697788" y="3116263"/>
          <p14:tracePt t="28013" x="7705725" y="3108325"/>
          <p14:tracePt t="28030" x="7724775" y="3098800"/>
          <p14:tracePt t="28048" x="7724775" y="3089275"/>
          <p14:tracePt t="28525" x="7705725" y="3098800"/>
          <p14:tracePt t="28537" x="7680325" y="3108325"/>
          <p14:tracePt t="28551" x="7634288" y="3125788"/>
          <p14:tracePt t="28563" x="7581900" y="3152775"/>
          <p14:tracePt t="28575" x="7518400" y="3187700"/>
          <p14:tracePt t="28587" x="7473950" y="3214688"/>
          <p14:tracePt t="28600" x="7429500" y="3241675"/>
          <p14:tracePt t="28614" x="7402513" y="3268663"/>
          <p14:tracePt t="28631" x="7385050" y="3276600"/>
          <p14:tracePt t="28648" x="7358063" y="3286125"/>
          <p14:tracePt t="28667" x="7331075" y="3313113"/>
          <p14:tracePt t="28681" x="7313613" y="3313113"/>
          <p14:tracePt t="28698" x="7286625" y="3322638"/>
          <p14:tracePt t="28722" x="7277100" y="3322638"/>
          <p14:tracePt t="28748" x="7259638" y="3322638"/>
          <p14:tracePt t="28771" x="7251700" y="3322638"/>
          <p14:tracePt t="28784" x="7224713" y="3303588"/>
          <p14:tracePt t="28796" x="7215188" y="3286125"/>
          <p14:tracePt t="28808" x="7188200" y="3259138"/>
          <p14:tracePt t="28820" x="7180263" y="3232150"/>
          <p14:tracePt t="28833" x="7161213" y="3205163"/>
          <p14:tracePt t="28848" x="7143750" y="3179763"/>
          <p14:tracePt t="28865" x="7134225" y="3160713"/>
          <p14:tracePt t="28883" x="7126288" y="3152775"/>
          <p14:tracePt t="29766" x="7134225" y="3170238"/>
          <p14:tracePt t="29778" x="7143750" y="3179763"/>
          <p14:tracePt t="29790" x="7161213" y="3187700"/>
          <p14:tracePt t="29803" x="7197725" y="3214688"/>
          <p14:tracePt t="29817" x="7232650" y="3232150"/>
          <p14:tracePt t="29834" x="7304088" y="3251200"/>
          <p14:tracePt t="29851" x="7375525" y="3276600"/>
          <p14:tracePt t="29867" x="7599363" y="3286125"/>
          <p14:tracePt t="29884" x="7777163" y="3286125"/>
          <p14:tracePt t="29902" x="8205788" y="3241675"/>
          <p14:tracePt t="29918" x="8340725" y="3241675"/>
          <p14:tracePt t="29934" x="8420100" y="3241675"/>
          <p14:tracePt t="29951" x="8447088" y="3241675"/>
          <p14:tracePt t="29968" x="8456613" y="3259138"/>
          <p14:tracePt t="29985" x="8367713" y="3268663"/>
          <p14:tracePt t="30002" x="7840663" y="3330575"/>
          <p14:tracePt t="30018" x="7483475" y="3367088"/>
          <p14:tracePt t="30036" x="7054850" y="3394075"/>
          <p14:tracePt t="30037" x="6661150" y="3411538"/>
          <p14:tracePt t="30051" x="6251575" y="3446463"/>
          <p14:tracePt t="30068" x="5875338" y="3482975"/>
          <p14:tracePt t="30085" x="5572125" y="3490913"/>
          <p14:tracePt t="30102" x="5160963" y="3509963"/>
          <p14:tracePt t="30118" x="5037138" y="3509963"/>
          <p14:tracePt t="30135" x="4822825" y="3517900"/>
          <p14:tracePt t="30152" x="4741863" y="3517900"/>
          <p14:tracePt t="30168" x="4679950" y="3527425"/>
          <p14:tracePt t="30186" x="4589463" y="3544888"/>
          <p14:tracePt t="30202" x="4545013" y="3554413"/>
          <p14:tracePt t="30218" x="4510088" y="3562350"/>
          <p14:tracePt t="30235" x="4465638" y="3562350"/>
          <p14:tracePt t="30252" x="4456113" y="3562350"/>
          <p14:tracePt t="30271" x="4446588" y="3562350"/>
          <p14:tracePt t="30285" x="4446588" y="3554413"/>
          <p14:tracePt t="30331" x="4446588" y="3544888"/>
          <p14:tracePt t="30368" x="4473575" y="3544888"/>
          <p14:tracePt t="30381" x="4554538" y="3527425"/>
          <p14:tracePt t="30392" x="4705350" y="3500438"/>
          <p14:tracePt t="30405" x="4965700" y="3482975"/>
          <p14:tracePt t="30419" x="5313363" y="3473450"/>
          <p14:tracePt t="30436" x="5688013" y="3473450"/>
          <p14:tracePt t="30453" x="6081713" y="3473450"/>
          <p14:tracePt t="30470" x="6858000" y="3455988"/>
          <p14:tracePt t="30486" x="7153275" y="3455988"/>
          <p14:tracePt t="30503" x="7402513" y="3455988"/>
          <p14:tracePt t="30521" x="7688263" y="3455988"/>
          <p14:tracePt t="30538" x="7751763" y="3465513"/>
          <p14:tracePt t="30553" x="7796213" y="3473450"/>
          <p14:tracePt t="30571" x="7796213" y="3482975"/>
          <p14:tracePt t="30587" x="7796213" y="3490913"/>
          <p14:tracePt t="30933" x="7786688" y="3490913"/>
          <p14:tracePt t="31080" x="7786688" y="3500438"/>
          <p14:tracePt t="31092" x="7823200" y="3544888"/>
          <p14:tracePt t="31105" x="7858125" y="3608388"/>
          <p14:tracePt t="31116" x="7939088" y="3714750"/>
          <p14:tracePt t="31130" x="8062913" y="3894138"/>
          <p14:tracePt t="31143" x="8205788" y="4071938"/>
          <p14:tracePt t="31155" x="8348663" y="4232275"/>
          <p14:tracePt t="31171" x="8510588" y="4384675"/>
          <p14:tracePt t="31188" x="8680450" y="4554538"/>
          <p14:tracePt t="31205" x="9001125" y="4813300"/>
          <p14:tracePt t="31221" x="9188450" y="4911725"/>
          <p14:tracePt t="31238" x="9313863" y="4991100"/>
          <p14:tracePt t="31255" x="9563100" y="5108575"/>
          <p14:tracePt t="31271" x="9705975" y="5197475"/>
          <p14:tracePt t="31289" x="9947275" y="5322888"/>
          <p14:tracePt t="31305" x="10018713" y="5367338"/>
          <p14:tracePt t="31322" x="10072688" y="5402263"/>
          <p14:tracePt t="31339" x="10126663" y="5419725"/>
          <p14:tracePt t="31356" x="10134600" y="5419725"/>
          <p14:tracePt t="31372" x="10144125" y="5419725"/>
          <p14:tracePt t="36178" x="10037763" y="5367338"/>
          <p14:tracePt t="36188" x="9858375" y="5286375"/>
          <p14:tracePt t="36203" x="9599613" y="5180013"/>
          <p14:tracePt t="36214" x="9296400" y="5081588"/>
          <p14:tracePt t="36225" x="8974138" y="4983163"/>
          <p14:tracePt t="36238" x="8626475" y="4884738"/>
          <p14:tracePt t="36252" x="8259763" y="4786313"/>
          <p14:tracePt t="36269" x="7875588" y="4732338"/>
          <p14:tracePt t="36286" x="7518400" y="4705350"/>
          <p14:tracePt t="36302" x="6929438" y="4660900"/>
          <p14:tracePt t="36319" x="6751638" y="4643438"/>
          <p14:tracePt t="36336" x="6653213" y="4633913"/>
          <p14:tracePt t="36353" x="6554788" y="4616450"/>
          <p14:tracePt t="36409" x="6589713" y="4633913"/>
          <p14:tracePt t="37023" x="6545263" y="4616450"/>
          <p14:tracePt t="37037" x="6375400" y="4518025"/>
          <p14:tracePt t="37048" x="5946775" y="4322763"/>
          <p14:tracePt t="37061" x="5465763" y="4133850"/>
          <p14:tracePt t="37073" x="4867275" y="3919538"/>
          <p14:tracePt t="37088" x="4205288" y="3724275"/>
          <p14:tracePt t="37104" x="3490913" y="3589338"/>
          <p14:tracePt t="37122" x="2276475" y="3375025"/>
          <p14:tracePt t="37138" x="1839913" y="3276600"/>
          <p14:tracePt t="37155" x="1536700" y="3160713"/>
          <p14:tracePt t="37171" x="1339850" y="3062288"/>
          <p14:tracePt t="37188" x="1285875" y="2973388"/>
          <p14:tracePt t="37392" x="1089025" y="2741613"/>
          <p14:tracePt t="37404" x="901700" y="2428875"/>
          <p14:tracePt t="37418" x="768350" y="2071688"/>
          <p14:tracePt t="37429" x="652463" y="1724025"/>
          <p14:tracePt t="37442" x="571500" y="1330325"/>
          <p14:tracePt t="37455" x="517525" y="973138"/>
          <p14:tracePt t="37472" x="490538" y="687388"/>
          <p14:tracePt t="37489" x="465138" y="527050"/>
          <p14:tracePt t="37506" x="465138" y="411163"/>
          <p14:tracePt t="38561" x="1455738" y="125413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81041" y="4038301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8000" dirty="0" smtClean="0">
                <a:latin typeface="HfW cursive bold" panose="00000500000000000000" pitchFamily="2" charset="0"/>
              </a:rPr>
              <a:t>shake</a:t>
            </a:r>
            <a:r>
              <a:rPr lang="en-GB" sz="8000" dirty="0">
                <a:latin typeface="HfW cursive bold" panose="00000500000000000000" pitchFamily="2" charset="0"/>
              </a:rPr>
              <a:t/>
            </a:r>
            <a:br>
              <a:rPr lang="en-GB" sz="8000" dirty="0">
                <a:latin typeface="HfW cursive bold" panose="00000500000000000000" pitchFamily="2" charset="0"/>
              </a:rPr>
            </a:br>
            <a:r>
              <a:rPr lang="en-GB" sz="8000" dirty="0" smtClean="0">
                <a:latin typeface="HfW cursive bold" panose="00000500000000000000" pitchFamily="2" charset="0"/>
              </a:rPr>
              <a:t>make</a:t>
            </a:r>
            <a:br>
              <a:rPr lang="en-GB" sz="8000" dirty="0" smtClean="0">
                <a:latin typeface="HfW cursive bold" panose="00000500000000000000" pitchFamily="2" charset="0"/>
              </a:rPr>
            </a:br>
            <a:r>
              <a:rPr lang="en-GB" sz="8000" dirty="0" smtClean="0">
                <a:latin typeface="HfW cursive bold" panose="00000500000000000000" pitchFamily="2" charset="0"/>
              </a:rPr>
              <a:t>same</a:t>
            </a:r>
            <a:br>
              <a:rPr lang="en-GB" sz="8000" dirty="0" smtClean="0">
                <a:latin typeface="HfW cursive bold" panose="00000500000000000000" pitchFamily="2" charset="0"/>
              </a:rPr>
            </a:br>
            <a:r>
              <a:rPr lang="en-GB" sz="8000" dirty="0" smtClean="0">
                <a:latin typeface="HfW cursive bold" panose="00000500000000000000" pitchFamily="2" charset="0"/>
              </a:rPr>
              <a:t>cake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5231" y="5909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2" y="2505074"/>
            <a:ext cx="3549968" cy="265904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923" y="6092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2460" y="1006453"/>
            <a:ext cx="5838423" cy="2387600"/>
          </a:xfrm>
        </p:spPr>
        <p:txBody>
          <a:bodyPr>
            <a:normAutofit/>
          </a:bodyPr>
          <a:lstStyle/>
          <a:p>
            <a:r>
              <a:rPr lang="en-GB" sz="8000" dirty="0" smtClean="0">
                <a:latin typeface="HfW cursive bold" panose="00000500000000000000" pitchFamily="2" charset="0"/>
              </a:rPr>
              <a:t>Cup of tea</a:t>
            </a:r>
            <a:endParaRPr lang="en-GB" sz="8000" dirty="0">
              <a:latin typeface="HfW cursive bold" panose="00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78096" y="3160715"/>
            <a:ext cx="1233377" cy="14885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5635" y="1214057"/>
            <a:ext cx="6008209" cy="450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3"/>
          <p:cNvSpPr>
            <a:spLocks noGrp="1"/>
          </p:cNvSpPr>
          <p:nvPr>
            <p:ph type="subTitle" idx="1"/>
          </p:nvPr>
        </p:nvSpPr>
        <p:spPr>
          <a:xfrm>
            <a:off x="6211910" y="4142950"/>
            <a:ext cx="1824507" cy="1655762"/>
          </a:xfrm>
          <a:solidFill>
            <a:srgbClr val="FF5050"/>
          </a:solidFill>
        </p:spPr>
        <p:txBody>
          <a:bodyPr/>
          <a:lstStyle/>
          <a:p>
            <a:r>
              <a:rPr lang="en-GB" dirty="0" smtClean="0"/>
              <a:t>My turn….</a:t>
            </a:r>
            <a:endParaRPr lang="en-GB" dirty="0"/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8386293" y="4166562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81" x="830263" y="5081588"/>
          <p14:tracePt t="4083" x="839788" y="5072063"/>
          <p14:tracePt t="4095" x="866775" y="5054600"/>
          <p14:tracePt t="4107" x="893763" y="5027613"/>
          <p14:tracePt t="4120" x="955675" y="4973638"/>
          <p14:tracePt t="4132" x="1044575" y="4919663"/>
          <p14:tracePt t="4144" x="1187450" y="4848225"/>
          <p14:tracePt t="4157" x="1347788" y="4795838"/>
          <p14:tracePt t="4171" x="1536700" y="4714875"/>
          <p14:tracePt t="4188" x="1724025" y="4616450"/>
          <p14:tracePt t="4205" x="2054225" y="4384675"/>
          <p14:tracePt t="4221" x="2179638" y="4241800"/>
          <p14:tracePt t="4238" x="2286000" y="4108450"/>
          <p14:tracePt t="4255" x="2411413" y="3919538"/>
          <p14:tracePt t="4271" x="2465388" y="3803650"/>
          <p14:tracePt t="4288" x="2517775" y="3670300"/>
          <p14:tracePt t="4306" x="2679700" y="3170238"/>
          <p14:tracePt t="4322" x="2768600" y="2894013"/>
          <p14:tracePt t="4339" x="2813050" y="2679700"/>
          <p14:tracePt t="4355" x="2830513" y="2490788"/>
          <p14:tracePt t="4372" x="2830513" y="2428875"/>
          <p14:tracePt t="4389" x="2822575" y="2374900"/>
          <p14:tracePt t="4405" x="2751138" y="2259013"/>
          <p14:tracePt t="4422" x="2705100" y="2187575"/>
          <p14:tracePt t="4441" x="2660650" y="2143125"/>
          <p14:tracePt t="4455" x="2652713" y="2143125"/>
          <p14:tracePt t="4475" x="2643188" y="2152650"/>
          <p14:tracePt t="5016" x="2643188" y="2160588"/>
          <p14:tracePt t="5044" x="2643188" y="2170113"/>
          <p14:tracePt t="5053" x="2643188" y="2179638"/>
          <p14:tracePt t="5069" x="2643188" y="2187575"/>
          <p14:tracePt t="5105" x="2643188" y="2197100"/>
          <p14:tracePt t="5126" x="2643188" y="2205038"/>
          <p14:tracePt t="5140" x="2643188" y="2214563"/>
          <p14:tracePt t="5151" x="2643188" y="2224088"/>
          <p14:tracePt t="5225" x="2643188" y="2232025"/>
          <p14:tracePt t="5250" x="2625725" y="2251075"/>
          <p14:tracePt t="5262" x="2598738" y="2268538"/>
          <p14:tracePt t="5275" x="2571750" y="2303463"/>
          <p14:tracePt t="5286" x="2517775" y="2330450"/>
          <p14:tracePt t="5299" x="2465388" y="2347913"/>
          <p14:tracePt t="5311" x="2411413" y="2384425"/>
          <p14:tracePt t="5324" x="2330450" y="2401888"/>
          <p14:tracePt t="5341" x="2268538" y="2419350"/>
          <p14:tracePt t="5358" x="2205038" y="2428875"/>
          <p14:tracePt t="5374" x="2054225" y="2446338"/>
          <p14:tracePt t="5391" x="1990725" y="2446338"/>
          <p14:tracePt t="5408" x="1946275" y="2446338"/>
          <p14:tracePt t="5426" x="1847850" y="2446338"/>
          <p14:tracePt t="5443" x="1803400" y="2446338"/>
          <p14:tracePt t="5460" x="1704975" y="2446338"/>
          <p14:tracePt t="5475" x="1643063" y="2438400"/>
          <p14:tracePt t="5492" x="1589088" y="2419350"/>
          <p14:tracePt t="5510" x="1482725" y="2374900"/>
          <p14:tracePt t="5525" x="1428750" y="2347913"/>
          <p14:tracePt t="5542" x="1374775" y="2303463"/>
          <p14:tracePt t="5559" x="1285875" y="2251075"/>
          <p14:tracePt t="5575" x="1241425" y="2214563"/>
          <p14:tracePt t="5596" x="1152525" y="2125663"/>
          <p14:tracePt t="5609" x="1108075" y="2081213"/>
          <p14:tracePt t="5626" x="1071563" y="2036763"/>
          <p14:tracePt t="5643" x="1009650" y="1928813"/>
          <p14:tracePt t="5661" x="982663" y="1866900"/>
          <p14:tracePt t="5676" x="955675" y="1812925"/>
          <p14:tracePt t="5693" x="928688" y="1679575"/>
          <p14:tracePt t="5709" x="919163" y="1608138"/>
          <p14:tracePt t="5725" x="911225" y="1554163"/>
          <p14:tracePt t="5742" x="911225" y="1455738"/>
          <p14:tracePt t="5759" x="911225" y="1401763"/>
          <p14:tracePt t="5776" x="919163" y="1339850"/>
          <p14:tracePt t="5793" x="1009650" y="1089025"/>
          <p14:tracePt t="5809" x="1089025" y="857250"/>
          <p14:tracePt t="5826" x="1152525" y="696913"/>
          <p14:tracePt t="5843" x="1231900" y="517525"/>
          <p14:tracePt t="5860" x="1241425" y="490538"/>
          <p14:tracePt t="5877" x="1285875" y="428625"/>
          <p14:tracePt t="5893" x="1330325" y="401638"/>
          <p14:tracePt t="5938" x="1571625" y="258763"/>
          <p14:tracePt t="5951" x="1625600" y="241300"/>
          <p14:tracePt t="5962" x="1687513" y="214313"/>
          <p14:tracePt t="5974" x="1768475" y="187325"/>
          <p14:tracePt t="5987" x="1866900" y="142875"/>
          <p14:tracePt t="5999" x="1965325" y="115888"/>
          <p14:tracePt t="6012" x="2062163" y="88900"/>
          <p14:tracePt t="6026" x="2133600" y="80963"/>
          <p14:tracePt t="6043" x="2214563" y="80963"/>
          <p14:tracePt t="6060" x="2286000" y="107950"/>
          <p14:tracePt t="6077" x="2419350" y="160338"/>
          <p14:tracePt t="6093" x="2465388" y="196850"/>
          <p14:tracePt t="6111" x="2562225" y="276225"/>
          <p14:tracePt t="6127" x="2616200" y="303213"/>
          <p14:tracePt t="6144" x="2687638" y="339725"/>
          <p14:tracePt t="6160" x="2803525" y="428625"/>
          <p14:tracePt t="6177" x="2857500" y="465138"/>
          <p14:tracePt t="6194" x="2911475" y="517525"/>
          <p14:tracePt t="6211" x="2982913" y="625475"/>
          <p14:tracePt t="6227" x="3000375" y="696913"/>
          <p14:tracePt t="6244" x="3027363" y="758825"/>
          <p14:tracePt t="6260" x="3054350" y="919163"/>
          <p14:tracePt t="6277" x="3071813" y="982663"/>
          <p14:tracePt t="6295" x="3089275" y="1133475"/>
          <p14:tracePt t="6310" x="3098800" y="1204913"/>
          <p14:tracePt t="6327" x="3108325" y="1285875"/>
          <p14:tracePt t="6344" x="3133725" y="1455738"/>
          <p14:tracePt t="6361" x="3143250" y="1544638"/>
          <p14:tracePt t="6378" x="3152775" y="1625600"/>
          <p14:tracePt t="6394" x="3152775" y="1768475"/>
          <p14:tracePt t="6411" x="3152775" y="1803400"/>
          <p14:tracePt t="6428" x="3152775" y="1830388"/>
          <p14:tracePt t="6444" x="3152775" y="1893888"/>
          <p14:tracePt t="6461" x="3152775" y="1919288"/>
          <p14:tracePt t="6480" x="3152775" y="1938338"/>
          <p14:tracePt t="6494" x="3152775" y="1946275"/>
          <p14:tracePt t="6511" x="3143250" y="1946275"/>
          <p14:tracePt t="6528" x="3108325" y="1990725"/>
          <p14:tracePt t="6545" x="3071813" y="2017713"/>
          <p14:tracePt t="6562" x="3044825" y="2062163"/>
          <p14:tracePt t="6582" x="2973388" y="2143125"/>
          <p14:tracePt t="6595" x="2938463" y="2179638"/>
          <p14:tracePt t="6611" x="2901950" y="2214563"/>
          <p14:tracePt t="6628" x="2830513" y="2251075"/>
          <p14:tracePt t="6645" x="2795588" y="2268538"/>
          <p14:tracePt t="6662" x="2741613" y="2276475"/>
          <p14:tracePt t="6678" x="2633663" y="2286000"/>
          <p14:tracePt t="6695" x="2571750" y="2295525"/>
          <p14:tracePt t="6712" x="2517775" y="2295525"/>
          <p14:tracePt t="6714" x="2465388" y="2303463"/>
          <p14:tracePt t="6728" x="2411413" y="2303463"/>
          <p14:tracePt t="6745" x="2366963" y="2303463"/>
          <p14:tracePt t="6762" x="2276475" y="2303463"/>
          <p14:tracePt t="6781" x="2224088" y="2303463"/>
          <p14:tracePt t="6795" x="2197100" y="2303463"/>
          <p14:tracePt t="6812" x="2133600" y="2286000"/>
          <p14:tracePt t="6829" x="2081213" y="2276475"/>
          <p14:tracePt t="6845" x="2036763" y="2268538"/>
          <p14:tracePt t="6862" x="1946275" y="2241550"/>
          <p14:tracePt t="6879" x="1901825" y="2224088"/>
          <p14:tracePt t="6895" x="1866900" y="2214563"/>
          <p14:tracePt t="6912" x="1803400" y="2187575"/>
          <p14:tracePt t="6929" x="1776413" y="2170113"/>
          <p14:tracePt t="6946" x="1714500" y="2133600"/>
          <p14:tracePt t="6962" x="1697038" y="2116138"/>
          <p14:tracePt t="6979" x="1670050" y="2098675"/>
          <p14:tracePt t="6996" x="1633538" y="2054225"/>
          <p14:tracePt t="7013" x="1625600" y="2036763"/>
          <p14:tracePt t="7029" x="1608138" y="2017713"/>
          <p14:tracePt t="7046" x="1589088" y="1990725"/>
          <p14:tracePt t="7063" x="1581150" y="1982788"/>
          <p14:tracePt t="7079" x="1581150" y="1973263"/>
          <p14:tracePt t="7096" x="1581150" y="1965325"/>
          <p14:tracePt t="7113" x="1581150" y="1955800"/>
          <p14:tracePt t="7131" x="1581150" y="1946275"/>
          <p14:tracePt t="7146" x="1581150" y="1938338"/>
          <p14:tracePt t="7388" x="1589088" y="1938338"/>
          <p14:tracePt t="8310" x="1598613" y="1938338"/>
          <p14:tracePt t="8321" x="1633538" y="1938338"/>
          <p14:tracePt t="8334" x="1670050" y="1938338"/>
          <p14:tracePt t="8346" x="1758950" y="1938338"/>
          <p14:tracePt t="8359" x="1839913" y="1938338"/>
          <p14:tracePt t="8371" x="1938338" y="1938338"/>
          <p14:tracePt t="8385" x="2017713" y="1946275"/>
          <p14:tracePt t="8400" x="2089150" y="1955800"/>
          <p14:tracePt t="8416" x="2160588" y="1982788"/>
          <p14:tracePt t="8434" x="2366963" y="2036763"/>
          <p14:tracePt t="8450" x="2473325" y="2081213"/>
          <p14:tracePt t="8467" x="2608263" y="2133600"/>
          <p14:tracePt t="8483" x="2786063" y="2197100"/>
          <p14:tracePt t="8500" x="2867025" y="2214563"/>
          <p14:tracePt t="8517" x="2946400" y="2232025"/>
          <p14:tracePt t="8534" x="3187700" y="2295525"/>
          <p14:tracePt t="8550" x="3348038" y="2357438"/>
          <p14:tracePt t="8568" x="3786188" y="2527300"/>
          <p14:tracePt t="8584" x="4000500" y="2643188"/>
          <p14:tracePt t="8601" x="4232275" y="2741613"/>
          <p14:tracePt t="8617" x="4687888" y="2965450"/>
          <p14:tracePt t="8634" x="4894263" y="3044825"/>
          <p14:tracePt t="8651" x="5054600" y="3116263"/>
          <p14:tracePt t="8667" x="5295900" y="3232150"/>
          <p14:tracePt t="8684" x="5357813" y="3251200"/>
          <p14:tracePt t="8701" x="5375275" y="3251200"/>
          <p14:tracePt t="8899" x="5456238" y="3367088"/>
          <p14:tracePt t="8913" x="5589588" y="3544888"/>
          <p14:tracePt t="8924" x="5724525" y="3768725"/>
          <p14:tracePt t="8936" x="5875338" y="3990975"/>
          <p14:tracePt t="8951" x="6037263" y="4197350"/>
          <p14:tracePt t="8968" x="6180138" y="4402138"/>
          <p14:tracePt t="8986" x="6456363" y="4786313"/>
          <p14:tracePt t="9001" x="6545263" y="4894263"/>
          <p14:tracePt t="9018" x="6608763" y="4956175"/>
          <p14:tracePt t="9035" x="6653213" y="4991100"/>
          <p14:tracePt t="9051" x="6661150" y="5010150"/>
          <p14:tracePt t="9068" x="6670675" y="5010150"/>
          <p14:tracePt t="9086" x="6688138" y="5027613"/>
          <p14:tracePt t="9102" x="6688138" y="5054600"/>
          <p14:tracePt t="9118" x="6697663" y="5062538"/>
          <p14:tracePt t="9135" x="6705600" y="5072063"/>
          <p14:tracePt t="9157" x="6715125" y="5081588"/>
          <p14:tracePt t="9182" x="6724650" y="5108575"/>
          <p14:tracePt t="9194" x="6751638" y="5160963"/>
          <p14:tracePt t="9207" x="6777038" y="5187950"/>
          <p14:tracePt t="9220" x="6796088" y="5224463"/>
          <p14:tracePt t="9235" x="6804025" y="5232400"/>
          <p14:tracePt t="9252" x="6813550" y="5241925"/>
          <p14:tracePt t="9269" x="6813550" y="5251450"/>
          <p14:tracePt t="11677" x="6831013" y="5251450"/>
          <p14:tracePt t="11689" x="6858000" y="5251450"/>
          <p14:tracePt t="11702" x="6894513" y="5251450"/>
          <p14:tracePt t="11712" x="6956425" y="5251450"/>
          <p14:tracePt t="11727" x="7045325" y="5251450"/>
          <p14:tracePt t="11742" x="7153275" y="5241925"/>
          <p14:tracePt t="11759" x="7296150" y="5205413"/>
          <p14:tracePt t="11776" x="7715250" y="5099050"/>
          <p14:tracePt t="11793" x="7912100" y="5045075"/>
          <p14:tracePt t="11810" x="8134350" y="4991100"/>
          <p14:tracePt t="11826" x="8474075" y="4919663"/>
          <p14:tracePt t="11843" x="8616950" y="4894263"/>
          <p14:tracePt t="11860" x="8751888" y="4894263"/>
          <p14:tracePt t="11876" x="8991600" y="4894263"/>
          <p14:tracePt t="11893" x="9109075" y="4894263"/>
          <p14:tracePt t="11911" x="9313863" y="4894263"/>
          <p14:tracePt t="11926" x="9375775" y="4894263"/>
          <p14:tracePt t="11943" x="9429750" y="4902200"/>
          <p14:tracePt t="11960" x="9501188" y="4938713"/>
          <p14:tracePt t="11977" x="9518650" y="4946650"/>
          <p14:tracePt t="11993" x="9537700" y="4946650"/>
          <p14:tracePt t="12010" x="9545638" y="4946650"/>
          <p14:tracePt t="12072" x="9555163" y="4956175"/>
          <p14:tracePt t="12082" x="9563100" y="4956175"/>
          <p14:tracePt t="12095" x="9572625" y="4956175"/>
          <p14:tracePt t="12107" x="9582150" y="4956175"/>
          <p14:tracePt t="12155" x="9582150" y="4965700"/>
          <p14:tracePt t="13778" x="9563100" y="4965700"/>
          <p14:tracePt t="13791" x="9528175" y="4965700"/>
          <p14:tracePt t="13803" x="9439275" y="4965700"/>
          <p14:tracePt t="13816" x="9331325" y="4965700"/>
          <p14:tracePt t="13831" x="9188450" y="4965700"/>
          <p14:tracePt t="13848" x="8956675" y="4965700"/>
          <p14:tracePt t="13865" x="8367713" y="5018088"/>
          <p14:tracePt t="13882" x="8108950" y="5045075"/>
          <p14:tracePt t="13898" x="7902575" y="5072063"/>
          <p14:tracePt t="13915" x="7634288" y="5089525"/>
          <p14:tracePt t="13932" x="7545388" y="5099050"/>
          <p14:tracePt t="13949" x="7483475" y="5099050"/>
          <p14:tracePt t="13965" x="7394575" y="5108575"/>
          <p14:tracePt t="13982" x="7358063" y="5108575"/>
          <p14:tracePt t="14000" x="7304088" y="5108575"/>
          <p14:tracePt t="14015" x="7286625" y="5108575"/>
          <p14:tracePt t="14032" x="7269163" y="5108575"/>
          <p14:tracePt t="14049" x="7251700" y="5108575"/>
          <p14:tracePt t="14097" x="7242175" y="5108575"/>
          <p14:tracePt t="14122" x="7224713" y="5108575"/>
          <p14:tracePt t="14147" x="7215188" y="5108575"/>
          <p14:tracePt t="14158" x="7205663" y="5108575"/>
          <p14:tracePt t="14170" x="7197725" y="5108575"/>
          <p14:tracePt t="16113" x="7205663" y="5108575"/>
          <p14:tracePt t="16125" x="7232650" y="5108575"/>
          <p14:tracePt t="16138" x="7269163" y="5108575"/>
          <p14:tracePt t="16150" x="7340600" y="5099050"/>
          <p14:tracePt t="16161" x="7466013" y="5072063"/>
          <p14:tracePt t="16175" x="7634288" y="5054600"/>
          <p14:tracePt t="16189" x="7920038" y="5037138"/>
          <p14:tracePt t="16205" x="8197850" y="5027613"/>
          <p14:tracePt t="16222" x="8501063" y="5010150"/>
          <p14:tracePt t="16238" x="8974138" y="4991100"/>
          <p14:tracePt t="16255" x="9109075" y="4991100"/>
          <p14:tracePt t="16273" x="9296400" y="4991100"/>
          <p14:tracePt t="16288" x="9348788" y="5010150"/>
          <p14:tracePt t="16305" x="9367838" y="5027613"/>
          <p14:tracePt t="16322" x="9385300" y="5027613"/>
          <p14:tracePt t="16339" x="9385300" y="5037138"/>
          <p14:tracePt t="16408" x="9402763" y="5037138"/>
          <p14:tracePt t="16423" x="9439275" y="5045075"/>
          <p14:tracePt t="16433" x="9456738" y="5054600"/>
          <p14:tracePt t="16445" x="9483725" y="5054600"/>
          <p14:tracePt t="16458" x="9510713" y="5054600"/>
          <p14:tracePt t="16473" x="9528175" y="5062538"/>
          <p14:tracePt t="16489" x="9555163" y="5072063"/>
          <p14:tracePt t="16508" x="9555163" y="5081588"/>
          <p14:tracePt t="16522" x="9563100" y="5081588"/>
          <p14:tracePt t="16540" x="9563100" y="5089525"/>
          <p14:tracePt t="16972" x="9563100" y="5081588"/>
          <p14:tracePt t="17796" x="9537700" y="5081588"/>
          <p14:tracePt t="17808" x="9491663" y="5081588"/>
          <p14:tracePt t="17821" x="9429750" y="5081588"/>
          <p14:tracePt t="17833" x="9331325" y="5081588"/>
          <p14:tracePt t="17845" x="9205913" y="5089525"/>
          <p14:tracePt t="17860" x="9001125" y="5126038"/>
          <p14:tracePt t="17876" x="8742363" y="5153025"/>
          <p14:tracePt t="17893" x="8483600" y="5180013"/>
          <p14:tracePt t="17910" x="8045450" y="5197475"/>
          <p14:tracePt t="17926" x="7912100" y="5197475"/>
          <p14:tracePt t="17944" x="7804150" y="5197475"/>
          <p14:tracePt t="17960" x="7661275" y="5197475"/>
          <p14:tracePt t="17976" x="7608888" y="5197475"/>
          <p14:tracePt t="17994" x="7545388" y="5197475"/>
          <p14:tracePt t="18010" x="7518400" y="5187950"/>
          <p14:tracePt t="18027" x="7510463" y="5187950"/>
          <p14:tracePt t="18079" x="7466013" y="5187950"/>
          <p14:tracePt t="18092" x="7429500" y="5187950"/>
          <p14:tracePt t="18103" x="7375525" y="5187950"/>
          <p14:tracePt t="18115" x="7340600" y="5187950"/>
          <p14:tracePt t="18128" x="7296150" y="5197475"/>
          <p14:tracePt t="18144" x="7242175" y="5197475"/>
          <p14:tracePt t="18160" x="7188200" y="5205413"/>
          <p14:tracePt t="18178" x="7089775" y="5205413"/>
          <p14:tracePt t="18194" x="7045325" y="5205413"/>
          <p14:tracePt t="18210" x="7037388" y="5205413"/>
          <p14:tracePt t="18228" x="7027863" y="5205413"/>
          <p14:tracePt t="18300" x="7045325" y="5205413"/>
          <p14:tracePt t="20365" x="7054850" y="5205413"/>
          <p14:tracePt t="20376" x="7081838" y="5205413"/>
          <p14:tracePt t="20389" x="7126288" y="5205413"/>
          <p14:tracePt t="20401" x="7215188" y="5205413"/>
          <p14:tracePt t="20417" x="7323138" y="5205413"/>
          <p14:tracePt t="20434" x="7491413" y="5205413"/>
          <p14:tracePt t="20451" x="7966075" y="5205413"/>
          <p14:tracePt t="20467" x="8242300" y="5197475"/>
          <p14:tracePt t="20483" x="8447088" y="5197475"/>
          <p14:tracePt t="20501" x="8823325" y="5187950"/>
          <p14:tracePt t="20517" x="8929688" y="5187950"/>
          <p14:tracePt t="20534" x="9010650" y="5187950"/>
          <p14:tracePt t="20550" x="9082088" y="5187950"/>
          <p14:tracePt t="20567" x="9099550" y="5187950"/>
          <p14:tracePt t="20587" x="9099550" y="5197475"/>
          <p14:tracePt t="20684" x="9109075" y="5197475"/>
          <p14:tracePt t="20709" x="9126538" y="5197475"/>
          <p14:tracePt t="20722" x="9134475" y="5197475"/>
          <p14:tracePt t="20734" x="9161463" y="5197475"/>
          <p14:tracePt t="20746" x="9180513" y="5197475"/>
          <p14:tracePt t="20759" x="9197975" y="5197475"/>
          <p14:tracePt t="20770" x="9205913" y="5197475"/>
          <p14:tracePt t="20785" x="9215438" y="5197475"/>
          <p14:tracePt t="20893" x="9215438" y="5180013"/>
          <p14:tracePt t="2261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Fred talk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9795" y="8148639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 descr="Holy Trinity – Phon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0" y="3509963"/>
            <a:ext cx="21145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49" x="1017588" y="5099050"/>
          <p14:tracePt t="4744" x="1036638" y="5081588"/>
          <p14:tracePt t="4756" x="1081088" y="5054600"/>
          <p14:tracePt t="4770" x="1160463" y="5000625"/>
          <p14:tracePt t="4780" x="1295400" y="4919663"/>
          <p14:tracePt t="4793" x="1465263" y="4830763"/>
          <p14:tracePt t="4805" x="1679575" y="4732338"/>
          <p14:tracePt t="4818" x="1911350" y="4643438"/>
          <p14:tracePt t="4835" x="2133600" y="4572000"/>
          <p14:tracePt t="4852" x="2384425" y="4500563"/>
          <p14:tracePt t="4869" x="2830513" y="4394200"/>
          <p14:tracePt t="4885" x="3027363" y="4340225"/>
          <p14:tracePt t="4902" x="3179763" y="4295775"/>
          <p14:tracePt t="4919" x="3429000" y="4170363"/>
          <p14:tracePt t="4935" x="3527425" y="4133850"/>
          <p14:tracePt t="4952" x="3616325" y="4098925"/>
          <p14:tracePt t="4970" x="3751263" y="4062413"/>
          <p14:tracePt t="4986" x="3786188" y="4054475"/>
          <p14:tracePt t="5003" x="3848100" y="4027488"/>
          <p14:tracePt t="5019" x="3857625" y="4017963"/>
          <p14:tracePt t="5036" x="3867150" y="4010025"/>
          <p14:tracePt t="5053" x="3919538" y="3946525"/>
          <p14:tracePt t="5070" x="3983038" y="3884613"/>
          <p14:tracePt t="5086" x="4044950" y="3830638"/>
          <p14:tracePt t="5103" x="4187825" y="3697288"/>
          <p14:tracePt t="5119" x="4251325" y="3633788"/>
          <p14:tracePt t="5136" x="4313238" y="3589338"/>
          <p14:tracePt t="5153" x="4446588" y="3571875"/>
          <p14:tracePt t="5170" x="4510088" y="3571875"/>
          <p14:tracePt t="5187" x="4581525" y="3571875"/>
          <p14:tracePt t="5203" x="4598988" y="3571875"/>
          <p14:tracePt t="1370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clean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37816" y="3617081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5507666" y="3711018"/>
            <a:ext cx="1233376" cy="227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145079" y="3597318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199863" y="3597318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8386293" y="4166562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8" x="884238" y="4965700"/>
          <p14:tracePt t="4663" x="901700" y="4965700"/>
          <p14:tracePt t="4674" x="955675" y="4965700"/>
          <p14:tracePt t="4686" x="1054100" y="4956175"/>
          <p14:tracePt t="4699" x="1241425" y="4929188"/>
          <p14:tracePt t="4715" x="1500188" y="4902200"/>
          <p14:tracePt t="4731" x="1803400" y="4884738"/>
          <p14:tracePt t="4749" x="2438400" y="4840288"/>
          <p14:tracePt t="4764" x="2776538" y="4813300"/>
          <p14:tracePt t="4781" x="3108325" y="4759325"/>
          <p14:tracePt t="4798" x="3724275" y="4697413"/>
          <p14:tracePt t="4815" x="4010025" y="4670425"/>
          <p14:tracePt t="4831" x="4214813" y="4660900"/>
          <p14:tracePt t="4849" x="4438650" y="4608513"/>
          <p14:tracePt t="4864" x="4510088" y="4589463"/>
          <p14:tracePt t="4882" x="4554538" y="4581525"/>
          <p14:tracePt t="4898" x="4562475" y="4581525"/>
          <p14:tracePt t="5017" x="4598988" y="4554538"/>
          <p14:tracePt t="5029" x="4633913" y="4545013"/>
          <p14:tracePt t="5041" x="4652963" y="4527550"/>
          <p14:tracePt t="5054" x="4660900" y="4527550"/>
          <p14:tracePt t="5078" x="4670425" y="4527550"/>
          <p14:tracePt t="5128" x="4652963" y="4483100"/>
          <p14:tracePt t="5141" x="4625975" y="4438650"/>
          <p14:tracePt t="5152" x="4589463" y="4411663"/>
          <p14:tracePt t="5167" x="4572000" y="4384675"/>
          <p14:tracePt t="5182" x="4545013" y="4375150"/>
          <p14:tracePt t="5199" x="4518025" y="4357688"/>
          <p14:tracePt t="5216" x="4465638" y="4340225"/>
          <p14:tracePt t="5232" x="4429125" y="4322763"/>
          <p14:tracePt t="5249" x="4419600" y="4313238"/>
          <p14:tracePt t="5266" x="4402138" y="4295775"/>
          <p14:tracePt t="5282" x="4394200" y="4295775"/>
          <p14:tracePt t="5300" x="4375150" y="4276725"/>
          <p14:tracePt t="5316" x="4375150" y="4268788"/>
          <p14:tracePt t="5332" x="4367213" y="4259263"/>
          <p14:tracePt t="5350" x="4357688" y="4214813"/>
          <p14:tracePt t="5366" x="4357688" y="4205288"/>
          <p14:tracePt t="5383" x="4357688" y="4197350"/>
          <p14:tracePt t="6063" x="4367213" y="4197350"/>
          <p14:tracePt t="6075" x="4384675" y="4197350"/>
          <p14:tracePt t="6088" x="4411663" y="4197350"/>
          <p14:tracePt t="6099" x="4438650" y="4197350"/>
          <p14:tracePt t="6111" x="4473575" y="4197350"/>
          <p14:tracePt t="6123" x="4500563" y="4197350"/>
          <p14:tracePt t="6137" x="4537075" y="4187825"/>
          <p14:tracePt t="6151" x="4562475" y="4179888"/>
          <p14:tracePt t="6169" x="4608513" y="4170363"/>
          <p14:tracePt t="6186" x="4652963" y="4152900"/>
          <p14:tracePt t="6202" x="4679950" y="4152900"/>
          <p14:tracePt t="6219" x="4697413" y="4152900"/>
          <p14:tracePt t="6235" x="4724400" y="4143375"/>
          <p14:tracePt t="6252" x="4741863" y="4143375"/>
          <p14:tracePt t="6269" x="4751388" y="4143375"/>
          <p14:tracePt t="6285" x="4759325" y="4143375"/>
          <p14:tracePt t="6302" x="4759325" y="4133850"/>
          <p14:tracePt t="6319" x="4768850" y="4133850"/>
          <p14:tracePt t="6335" x="4776788" y="4133850"/>
          <p14:tracePt t="6352" x="4786313" y="4125913"/>
          <p14:tracePt t="6369" x="4795838" y="4125913"/>
          <p14:tracePt t="6385" x="4803775" y="4125913"/>
          <p14:tracePt t="6406" x="4813300" y="4125913"/>
          <p14:tracePt t="6419" x="4822825" y="4125913"/>
          <p14:tracePt t="6442" x="4830763" y="4125913"/>
          <p14:tracePt t="6455" x="4840288" y="4125913"/>
          <p14:tracePt t="6479" x="4848225" y="4125913"/>
          <p14:tracePt t="6516" x="4857750" y="4125913"/>
          <p14:tracePt t="6700" x="4867275" y="4125913"/>
          <p14:tracePt t="7329" x="4929188" y="4116388"/>
          <p14:tracePt t="7340" x="5045075" y="4089400"/>
          <p14:tracePt t="7352" x="5170488" y="4062413"/>
          <p14:tracePt t="7364" x="5322888" y="4054475"/>
          <p14:tracePt t="7378" x="5456238" y="4044950"/>
          <p14:tracePt t="7390" x="5581650" y="4044950"/>
          <p14:tracePt t="7405" x="5697538" y="4037013"/>
          <p14:tracePt t="7422" x="5795963" y="4037013"/>
          <p14:tracePt t="7440" x="5902325" y="4027488"/>
          <p14:tracePt t="7455" x="5929313" y="4027488"/>
          <p14:tracePt t="7472" x="5946775" y="4027488"/>
          <p14:tracePt t="7490" x="5956300" y="4027488"/>
          <p14:tracePt t="7537" x="5973763" y="4027488"/>
          <p14:tracePt t="7549" x="6000750" y="4027488"/>
          <p14:tracePt t="7561" x="6010275" y="4027488"/>
          <p14:tracePt t="7574" x="6027738" y="4027488"/>
          <p14:tracePt t="7589" x="6037263" y="4027488"/>
          <p14:tracePt t="7605" x="6054725" y="4027488"/>
          <p14:tracePt t="7623" x="6081713" y="4027488"/>
          <p14:tracePt t="7639" x="6099175" y="4027488"/>
          <p14:tracePt t="7673" x="6108700" y="4027488"/>
          <p14:tracePt t="8249" x="6116638" y="4027488"/>
          <p14:tracePt t="8262" x="6134100" y="4027488"/>
          <p14:tracePt t="8275" x="6161088" y="4017963"/>
          <p14:tracePt t="8286" x="6215063" y="4010025"/>
          <p14:tracePt t="8299" x="6276975" y="4000500"/>
          <p14:tracePt t="8310" x="6348413" y="3990975"/>
          <p14:tracePt t="8324" x="6438900" y="3983038"/>
          <p14:tracePt t="8341" x="6527800" y="3973513"/>
          <p14:tracePt t="8358" x="6626225" y="3965575"/>
          <p14:tracePt t="8374" x="6786563" y="3956050"/>
          <p14:tracePt t="8391" x="6858000" y="3956050"/>
          <p14:tracePt t="8409" x="6983413" y="3956050"/>
          <p14:tracePt t="8425" x="7027863" y="3956050"/>
          <p14:tracePt t="8441" x="7072313" y="3965575"/>
          <p14:tracePt t="8460" x="7126288" y="3973513"/>
          <p14:tracePt t="8475" x="7143750" y="3973513"/>
          <p14:tracePt t="8491" x="7170738" y="3983038"/>
          <p14:tracePt t="8509" x="7205663" y="3990975"/>
          <p14:tracePt t="8525" x="7224713" y="3990975"/>
          <p14:tracePt t="8541" x="7251700" y="3990975"/>
          <p14:tracePt t="8559" x="7277100" y="4000500"/>
          <p14:tracePt t="8575" x="7296150" y="4010025"/>
          <p14:tracePt t="8592" x="7313613" y="4010025"/>
          <p14:tracePt t="8608" x="7331075" y="4010025"/>
          <p14:tracePt t="8625" x="7348538" y="4010025"/>
          <p14:tracePt t="8643" x="7358063" y="4010025"/>
          <p14:tracePt t="8658" x="7358063" y="4017963"/>
          <p14:tracePt t="8692" x="7367588" y="4017963"/>
          <p14:tracePt t="8766" x="7367588" y="4027488"/>
          <p14:tracePt t="9589" x="7367588" y="4037013"/>
          <p14:tracePt t="9601" x="7358063" y="4037013"/>
          <p14:tracePt t="9614" x="7340600" y="4037013"/>
          <p14:tracePt t="9625" x="7304088" y="4044950"/>
          <p14:tracePt t="9639" x="7224713" y="4054475"/>
          <p14:tracePt t="9653" x="7108825" y="4071938"/>
          <p14:tracePt t="9663" x="6965950" y="4108450"/>
          <p14:tracePt t="9679" x="6759575" y="4170363"/>
          <p14:tracePt t="9695" x="6537325" y="4241800"/>
          <p14:tracePt t="9712" x="6000750" y="4456113"/>
          <p14:tracePt t="9728" x="5751513" y="4527550"/>
          <p14:tracePt t="9745" x="5554663" y="4581525"/>
          <p14:tracePt t="9761" x="5232400" y="4608513"/>
          <p14:tracePt t="9779" x="5108575" y="4598988"/>
          <p14:tracePt t="9795" x="5010150" y="4562475"/>
          <p14:tracePt t="9812" x="4795838" y="4537075"/>
          <p14:tracePt t="9829" x="4714875" y="4527550"/>
          <p14:tracePt t="9845" x="4616450" y="4518025"/>
          <p14:tracePt t="9862" x="4456113" y="4491038"/>
          <p14:tracePt t="9879" x="4375150" y="4483100"/>
          <p14:tracePt t="9895" x="4322763" y="4473575"/>
          <p14:tracePt t="9912" x="4286250" y="4473575"/>
          <p14:tracePt t="9929" x="4276725" y="4473575"/>
          <p14:tracePt t="9945" x="4268788" y="4473575"/>
          <p14:tracePt t="9962" x="4259263" y="4473575"/>
          <p14:tracePt t="9979" x="4251325" y="4473575"/>
          <p14:tracePt t="10031" x="4259263" y="4465638"/>
          <p14:tracePt t="10044" x="4303713" y="4438650"/>
          <p14:tracePt t="10056" x="4367213" y="4419600"/>
          <p14:tracePt t="10069" x="4446588" y="4402138"/>
          <p14:tracePt t="10081" x="4562475" y="4375150"/>
          <p14:tracePt t="10096" x="4679950" y="4357688"/>
          <p14:tracePt t="10113" x="4813300" y="4330700"/>
          <p14:tracePt t="10130" x="5000625" y="4303713"/>
          <p14:tracePt t="10131" x="5205413" y="4295775"/>
          <p14:tracePt t="10146" x="5429250" y="4295775"/>
          <p14:tracePt t="10163" x="5661025" y="4276725"/>
          <p14:tracePt t="10180" x="6108700" y="4276725"/>
          <p14:tracePt t="10196" x="6259513" y="4276725"/>
          <p14:tracePt t="10213" x="6394450" y="4286250"/>
          <p14:tracePt t="10230" x="6572250" y="4330700"/>
          <p14:tracePt t="10247" x="6634163" y="4357688"/>
          <p14:tracePt t="10264" x="6688138" y="4375150"/>
          <p14:tracePt t="10280" x="6777038" y="4438650"/>
          <p14:tracePt t="10296" x="6804025" y="4456113"/>
          <p14:tracePt t="10314" x="6848475" y="4473575"/>
          <p14:tracePt t="10330" x="6911975" y="4500563"/>
          <p14:tracePt t="10346" x="6929438" y="4510088"/>
          <p14:tracePt t="10363" x="6938963" y="4518025"/>
          <p14:tracePt t="10380" x="6946900" y="4518025"/>
          <p14:tracePt t="10855" x="6946900" y="4510088"/>
          <p14:tracePt t="10867" x="6956425" y="4500563"/>
          <p14:tracePt t="10879" x="6983413" y="4491038"/>
          <p14:tracePt t="10891" x="7027863" y="4483100"/>
          <p14:tracePt t="10904" x="7062788" y="4483100"/>
          <p14:tracePt t="10918" x="7126288" y="4483100"/>
          <p14:tracePt t="10933" x="7188200" y="4483100"/>
          <p14:tracePt t="10948" x="7259638" y="4483100"/>
          <p14:tracePt t="10965" x="7348538" y="4500563"/>
          <p14:tracePt t="10982" x="7562850" y="4545013"/>
          <p14:tracePt t="10999" x="7732713" y="4589463"/>
          <p14:tracePt t="11015" x="8099425" y="4697413"/>
          <p14:tracePt t="11032" x="8251825" y="4724400"/>
          <p14:tracePt t="11049" x="8385175" y="4732338"/>
          <p14:tracePt t="11065" x="8562975" y="4732338"/>
          <p14:tracePt t="11082" x="8626475" y="4732338"/>
          <p14:tracePt t="11099" x="8670925" y="4714875"/>
          <p14:tracePt t="11115" x="8796338" y="4705350"/>
          <p14:tracePt t="11132" x="8840788" y="4705350"/>
          <p14:tracePt t="11151" x="8902700" y="4714875"/>
          <p14:tracePt t="11165" x="8912225" y="4714875"/>
          <p14:tracePt t="11182" x="8920163" y="4714875"/>
          <p14:tracePt t="11199" x="8947150" y="4724400"/>
          <p14:tracePt t="11216" x="8956675" y="4732338"/>
          <p14:tracePt t="11232" x="8983663" y="4751388"/>
          <p14:tracePt t="11250" x="9018588" y="4759325"/>
          <p14:tracePt t="11266" x="9028113" y="4768850"/>
          <p14:tracePt t="11297" x="9037638" y="4768850"/>
          <p14:tracePt t="11309" x="9045575" y="4776788"/>
          <p14:tracePt t="11321" x="9063038" y="4786313"/>
          <p14:tracePt t="11335" x="9072563" y="4803775"/>
          <p14:tracePt t="11349" x="9082088" y="4813300"/>
          <p14:tracePt t="11366" x="9090025" y="4813300"/>
          <p14:tracePt t="16655" x="9082088" y="4822825"/>
          <p14:tracePt t="16667" x="9055100" y="4822825"/>
          <p14:tracePt t="16680" x="9001125" y="4822825"/>
          <p14:tracePt t="16693" x="8875713" y="4822825"/>
          <p14:tracePt t="16704" x="8724900" y="4803775"/>
          <p14:tracePt t="16717" x="8402638" y="4741863"/>
          <p14:tracePt t="16731" x="8018463" y="4697413"/>
          <p14:tracePt t="16748" x="7545388" y="4679950"/>
          <p14:tracePt t="16766" x="6608763" y="4679950"/>
          <p14:tracePt t="16781" x="6188075" y="4679950"/>
          <p14:tracePt t="16799" x="5786438" y="4679950"/>
          <p14:tracePt t="16815" x="5483225" y="4633913"/>
          <p14:tracePt t="16817" x="5232400" y="4572000"/>
          <p14:tracePt t="16831" x="5027613" y="4491038"/>
          <p14:tracePt t="16848" x="4822825" y="4402138"/>
          <p14:tracePt t="16865" x="4572000" y="4295775"/>
          <p14:tracePt t="16882" x="4446588" y="4276725"/>
          <p14:tracePt t="16898" x="4357688" y="4268788"/>
          <p14:tracePt t="16915" x="4197350" y="4251325"/>
          <p14:tracePt t="16932" x="4125913" y="4251325"/>
          <p14:tracePt t="16948" x="4054475" y="4251325"/>
          <p14:tracePt t="16965" x="3919538" y="4251325"/>
          <p14:tracePt t="16982" x="3848100" y="4251325"/>
          <p14:tracePt t="17000" x="3786188" y="4251325"/>
          <p14:tracePt t="17015" x="3697288" y="4251325"/>
          <p14:tracePt t="17032" x="3670300" y="4251325"/>
          <p14:tracePt t="17049" x="3633788" y="4251325"/>
          <p14:tracePt t="17090" x="3633788" y="4241800"/>
          <p14:tracePt t="17102" x="3633788" y="4232275"/>
          <p14:tracePt t="17135" x="3633788" y="4224338"/>
          <p14:tracePt t="17147" x="3660775" y="4214813"/>
          <p14:tracePt t="17160" x="3705225" y="4214813"/>
          <p14:tracePt t="17171" x="3751263" y="4214813"/>
          <p14:tracePt t="17184" x="3803650" y="4214813"/>
          <p14:tracePt t="17199" x="3848100" y="4214813"/>
          <p14:tracePt t="17216" x="3884613" y="4214813"/>
          <p14:tracePt t="17233" x="3919538" y="4214813"/>
          <p14:tracePt t="17249" x="3938588" y="4224338"/>
          <p14:tracePt t="17266" x="3956050" y="4232275"/>
          <p14:tracePt t="17283" x="3983038" y="4251325"/>
          <p14:tracePt t="17299" x="4000500" y="4259263"/>
          <p14:tracePt t="17316" x="4010025" y="4276725"/>
          <p14:tracePt t="17333" x="4037013" y="4295775"/>
          <p14:tracePt t="17350" x="4044950" y="4295775"/>
          <p14:tracePt t="17366" x="4054475" y="4303713"/>
          <p14:tracePt t="17383" x="4071938" y="4313238"/>
          <p14:tracePt t="17404" x="4089400" y="4322763"/>
          <p14:tracePt t="17418" x="4098925" y="4322763"/>
          <p14:tracePt t="17433" x="4108450" y="4322763"/>
          <p14:tracePt t="17450" x="4133850" y="4322763"/>
          <p14:tracePt t="17467" x="4179888" y="4322763"/>
          <p14:tracePt t="17483" x="4214813" y="4322763"/>
          <p14:tracePt t="17501" x="4241800" y="4322763"/>
          <p14:tracePt t="17517" x="4330700" y="4303713"/>
          <p14:tracePt t="17534" x="4357688" y="4303713"/>
          <p14:tracePt t="17550" x="4384675" y="4303713"/>
          <p14:tracePt t="17567" x="4419600" y="4303713"/>
          <p14:tracePt t="17589" x="4429125" y="4303713"/>
          <p14:tracePt t="18180" x="4446588" y="4303713"/>
          <p14:tracePt t="18191" x="4456113" y="4295775"/>
          <p14:tracePt t="18203" x="4473575" y="4295775"/>
          <p14:tracePt t="18216" x="4500563" y="4295775"/>
          <p14:tracePt t="18228" x="4527550" y="4295775"/>
          <p14:tracePt t="18240" x="4554538" y="4295775"/>
          <p14:tracePt t="18253" x="4581525" y="4286250"/>
          <p14:tracePt t="18269" x="4608513" y="4276725"/>
          <p14:tracePt t="18285" x="4625975" y="4276725"/>
          <p14:tracePt t="18303" x="4697413" y="4259263"/>
          <p14:tracePt t="18319" x="4724400" y="4241800"/>
          <p14:tracePt t="18336" x="4751388" y="4232275"/>
          <p14:tracePt t="18353" x="4803775" y="4232275"/>
          <p14:tracePt t="18370" x="4813300" y="4224338"/>
          <p14:tracePt t="18386" x="4822825" y="4224338"/>
          <p14:tracePt t="18403" x="4840288" y="4214813"/>
          <p14:tracePt t="18419" x="4848225" y="4214813"/>
          <p14:tracePt t="18438" x="4857750" y="4214813"/>
          <p14:tracePt t="18474" x="4867275" y="4214813"/>
          <p14:tracePt t="18487" x="4884738" y="4214813"/>
          <p14:tracePt t="18498" x="4894263" y="4205288"/>
          <p14:tracePt t="18511" x="4902200" y="4205288"/>
          <p14:tracePt t="18523" x="4919663" y="4205288"/>
          <p14:tracePt t="18536" x="4929188" y="4205288"/>
          <p14:tracePt t="18553" x="4938713" y="4205288"/>
          <p14:tracePt t="18569" x="4946650" y="4205288"/>
          <p14:tracePt t="18586" x="4965700" y="4205288"/>
          <p14:tracePt t="18611" x="4973638" y="4205288"/>
          <p14:tracePt t="18658" x="4983163" y="4205288"/>
          <p14:tracePt t="18733" x="4991100" y="4205288"/>
          <p14:tracePt t="19213" x="5000625" y="4205288"/>
          <p14:tracePt t="19224" x="5018088" y="4205288"/>
          <p14:tracePt t="19236" x="5037138" y="4205288"/>
          <p14:tracePt t="19248" x="5081588" y="4205288"/>
          <p14:tracePt t="19261" x="5143500" y="4205288"/>
          <p14:tracePt t="19273" x="5224463" y="4205288"/>
          <p14:tracePt t="19288" x="5322888" y="4187825"/>
          <p14:tracePt t="19305" x="5419725" y="4152900"/>
          <p14:tracePt t="19323" x="5626100" y="4108450"/>
          <p14:tracePt t="19339" x="5705475" y="4098925"/>
          <p14:tracePt t="19355" x="5759450" y="4089400"/>
          <p14:tracePt t="19372" x="5822950" y="4081463"/>
          <p14:tracePt t="19389" x="5840413" y="4081463"/>
          <p14:tracePt t="19405" x="5857875" y="4081463"/>
          <p14:tracePt t="19422" x="5894388" y="4081463"/>
          <p14:tracePt t="19439" x="5902325" y="4081463"/>
          <p14:tracePt t="19455" x="5911850" y="4081463"/>
          <p14:tracePt t="19472" x="5938838" y="4081463"/>
          <p14:tracePt t="19506" x="5946775" y="4081463"/>
          <p14:tracePt t="19518" x="5956300" y="4081463"/>
          <p14:tracePt t="19543" x="5965825" y="4081463"/>
          <p14:tracePt t="20221" x="5983288" y="4081463"/>
          <p14:tracePt t="20232" x="6010275" y="4081463"/>
          <p14:tracePt t="20244" x="6027738" y="4081463"/>
          <p14:tracePt t="20258" x="6062663" y="4081463"/>
          <p14:tracePt t="20275" x="6099175" y="4081463"/>
          <p14:tracePt t="20292" x="6161088" y="4081463"/>
          <p14:tracePt t="20308" x="6357938" y="4089400"/>
          <p14:tracePt t="20325" x="6465888" y="4098925"/>
          <p14:tracePt t="20343" x="6724650" y="4098925"/>
          <p14:tracePt t="20358" x="6813550" y="4098925"/>
          <p14:tracePt t="20375" x="6902450" y="4098925"/>
          <p14:tracePt t="20393" x="7010400" y="4098925"/>
          <p14:tracePt t="20408" x="7054850" y="4098925"/>
          <p14:tracePt t="20425" x="7089775" y="4098925"/>
          <p14:tracePt t="20441" x="7134225" y="4098925"/>
          <p14:tracePt t="20458" x="7143750" y="4098925"/>
          <p14:tracePt t="20475" x="7153275" y="4098925"/>
          <p14:tracePt t="20492" x="7161213" y="4098925"/>
          <p14:tracePt t="20515" x="7170738" y="4098925"/>
          <p14:tracePt t="20538" x="7180263" y="4098925"/>
          <p14:tracePt t="20552" x="7188200" y="4098925"/>
          <p14:tracePt t="20563" x="7205663" y="4108450"/>
          <p14:tracePt t="20588" x="7215188" y="4116388"/>
          <p14:tracePt t="20600" x="7224713" y="4116388"/>
          <p14:tracePt t="20626" x="7232650" y="4116388"/>
          <p14:tracePt t="20649" x="7242175" y="4116388"/>
          <p14:tracePt t="20661" x="7251700" y="4116388"/>
          <p14:tracePt t="20674" x="7259638" y="4116388"/>
          <p14:tracePt t="20710" x="7269163" y="4116388"/>
          <p14:tracePt t="21214" x="7296150" y="4116388"/>
          <p14:tracePt t="21228" x="7348538" y="4125913"/>
          <p14:tracePt t="21240" x="7429500" y="4143375"/>
          <p14:tracePt t="21254" x="7537450" y="4179888"/>
          <p14:tracePt t="21263" x="7680325" y="4224338"/>
          <p14:tracePt t="21279" x="7858125" y="4268788"/>
          <p14:tracePt t="21294" x="8054975" y="4322763"/>
          <p14:tracePt t="21311" x="8197850" y="4357688"/>
          <p14:tracePt t="21327" x="8447088" y="4419600"/>
          <p14:tracePt t="21344" x="8537575" y="4446588"/>
          <p14:tracePt t="21363" x="8653463" y="4518025"/>
          <p14:tracePt t="21377" x="8680450" y="4518025"/>
          <p14:tracePt t="21396" x="8697913" y="4545013"/>
          <p14:tracePt t="21412" x="8724900" y="4572000"/>
          <p14:tracePt t="21428" x="8742363" y="4589463"/>
          <p14:tracePt t="21445" x="8759825" y="4616450"/>
          <p14:tracePt t="21463" x="8796338" y="4679950"/>
          <p14:tracePt t="21478" x="8813800" y="4714875"/>
          <p14:tracePt t="21495" x="8831263" y="4732338"/>
          <p14:tracePt t="21512" x="8848725" y="4768850"/>
          <p14:tracePt t="21528" x="8858250" y="4776788"/>
          <p14:tracePt t="21545" x="8867775" y="4795838"/>
          <p14:tracePt t="21562" x="8912225" y="4830763"/>
          <p14:tracePt t="21578" x="8956675" y="4867275"/>
          <p14:tracePt t="21596" x="8983663" y="4884738"/>
          <p14:tracePt t="21612" x="9045575" y="4919663"/>
          <p14:tracePt t="21629" x="9063038" y="4919663"/>
          <p14:tracePt t="21646" x="9072563" y="4919663"/>
          <p14:tracePt t="21662" x="9082088" y="4919663"/>
          <p14:tracePt t="21682" x="9082088" y="4929188"/>
          <p14:tracePt t="21695" x="9090025" y="4929188"/>
          <p14:tracePt t="24606" x="9082088" y="4919663"/>
          <p14:tracePt t="24631" x="9063038" y="4911725"/>
          <p14:tracePt t="24655" x="9055100" y="4911725"/>
          <p14:tracePt t="24692" x="9045575" y="4911725"/>
          <p14:tracePt t="24914" x="9037638" y="4911725"/>
          <p14:tracePt t="24938" x="9028113" y="4911725"/>
          <p14:tracePt t="24950" x="9010650" y="4919663"/>
          <p14:tracePt t="24962" x="9001125" y="4929188"/>
          <p14:tracePt t="24975" x="8983663" y="4938713"/>
          <p14:tracePt t="24988" x="8956675" y="4946650"/>
          <p14:tracePt t="25004" x="8947150" y="4965700"/>
          <p14:tracePt t="25021" x="8929688" y="4973638"/>
          <p14:tracePt t="25038" x="8912225" y="4983163"/>
          <p14:tracePt t="25054" x="8902700" y="4983163"/>
          <p14:tracePt t="25071" x="8894763" y="4991100"/>
          <p14:tracePt t="25626" x="8875713" y="5000625"/>
          <p14:tracePt t="25638" x="8831263" y="5010150"/>
          <p14:tracePt t="25651" x="8769350" y="5018088"/>
          <p14:tracePt t="25663" x="8697913" y="5045075"/>
          <p14:tracePt t="25675" x="8589963" y="5081588"/>
          <p14:tracePt t="25689" x="8456613" y="5143500"/>
          <p14:tracePt t="25706" x="8296275" y="5224463"/>
          <p14:tracePt t="25723" x="8089900" y="5286375"/>
          <p14:tracePt t="25740" x="7688263" y="5419725"/>
          <p14:tracePt t="25756" x="7518400" y="5465763"/>
          <p14:tracePt t="25773" x="7375525" y="5491163"/>
          <p14:tracePt t="25790" x="7161213" y="5518150"/>
          <p14:tracePt t="25806" x="7081838" y="5518150"/>
          <p14:tracePt t="25824" x="6919913" y="5518150"/>
          <p14:tracePt t="25840" x="6848475" y="5518150"/>
          <p14:tracePt t="25857" x="6786563" y="5518150"/>
          <p14:tracePt t="25874" x="6634163" y="5510213"/>
          <p14:tracePt t="25890" x="6562725" y="5510213"/>
          <p14:tracePt t="25907" x="6500813" y="5510213"/>
          <p14:tracePt t="25923" x="6394450" y="5510213"/>
          <p14:tracePt t="25940" x="6348413" y="5510213"/>
          <p14:tracePt t="26181" x="6330950" y="5510213"/>
          <p14:tracePt t="26192" x="6303963" y="5510213"/>
          <p14:tracePt t="26204" x="6269038" y="5510213"/>
          <p14:tracePt t="26217" x="6205538" y="5510213"/>
          <p14:tracePt t="26228" x="6126163" y="5491163"/>
          <p14:tracePt t="26242" x="6054725" y="5465763"/>
          <p14:tracePt t="26258" x="5965825" y="5446713"/>
          <p14:tracePt t="26274" x="5875338" y="5419725"/>
          <p14:tracePt t="26291" x="5643563" y="5357813"/>
          <p14:tracePt t="26308" x="5500688" y="5313363"/>
          <p14:tracePt t="26325" x="5384800" y="5276850"/>
          <p14:tracePt t="26342" x="5197475" y="5197475"/>
          <p14:tracePt t="26358" x="5133975" y="5180013"/>
          <p14:tracePt t="26375" x="5081588" y="5160963"/>
          <p14:tracePt t="26392" x="4991100" y="5116513"/>
          <p14:tracePt t="26408" x="4965700" y="5099050"/>
          <p14:tracePt t="26425" x="4919663" y="5072063"/>
          <p14:tracePt t="26442" x="4848225" y="5027613"/>
          <p14:tracePt t="26458" x="4813300" y="5000625"/>
          <p14:tracePt t="26476" x="4751388" y="4919663"/>
          <p14:tracePt t="26492" x="4714875" y="4875213"/>
          <p14:tracePt t="26509" x="4679950" y="4822825"/>
          <p14:tracePt t="26525" x="4608513" y="4714875"/>
          <p14:tracePt t="26542" x="4572000" y="4643438"/>
          <p14:tracePt t="26559" x="4537075" y="4589463"/>
          <p14:tracePt t="26575" x="4429125" y="4465638"/>
          <p14:tracePt t="26592" x="4375150" y="4411663"/>
          <p14:tracePt t="26609" x="4322763" y="4375150"/>
          <p14:tracePt t="26611" x="4276725" y="4330700"/>
          <p14:tracePt t="26625" x="4241800" y="4303713"/>
          <p14:tracePt t="26642" x="4214813" y="4286250"/>
          <p14:tracePt t="26659" x="4187825" y="4251325"/>
          <p14:tracePt t="26676" x="4170363" y="4232275"/>
          <p14:tracePt t="26696" x="4152900" y="4214813"/>
          <p14:tracePt t="26709" x="4152900" y="4197350"/>
          <p14:tracePt t="26726" x="4152900" y="4187825"/>
          <p14:tracePt t="26743" x="4143375" y="4170363"/>
          <p14:tracePt t="26759" x="4143375" y="4160838"/>
          <p14:tracePt t="26783" x="4143375" y="4152900"/>
          <p14:tracePt t="26795" x="4143375" y="4143375"/>
          <p14:tracePt t="26809" x="4143375" y="4133850"/>
          <p14:tracePt t="26830" x="4143375" y="4116388"/>
          <p14:tracePt t="26844" x="4160838" y="4098925"/>
          <p14:tracePt t="26860" x="4170363" y="4098925"/>
          <p14:tracePt t="26877" x="4187825" y="4089400"/>
          <p14:tracePt t="26894" x="4205288" y="4089400"/>
          <p14:tracePt t="26910" x="4241800" y="4098925"/>
          <p14:tracePt t="26927" x="4259263" y="4108450"/>
          <p14:tracePt t="26943" x="4295775" y="4133850"/>
          <p14:tracePt t="26960" x="4322763" y="4143375"/>
          <p14:tracePt t="26976" x="4348163" y="4160838"/>
          <p14:tracePt t="26994" x="4384675" y="4197350"/>
          <p14:tracePt t="27010" x="4394200" y="4197350"/>
          <p14:tracePt t="27027" x="4402138" y="4205288"/>
          <p14:tracePt t="27064" x="4411663" y="4205288"/>
          <p14:tracePt t="27101" x="4411663" y="4214813"/>
          <p14:tracePt t="27113" x="4429125" y="4214813"/>
          <p14:tracePt t="27248" x="4438650" y="4214813"/>
          <p14:tracePt t="27299" x="4446588" y="4214813"/>
          <p14:tracePt t="27334" x="4446588" y="4224338"/>
          <p14:tracePt t="27912" x="4473575" y="4224338"/>
          <p14:tracePt t="27924" x="4500563" y="4224338"/>
          <p14:tracePt t="27936" x="4527550" y="4224338"/>
          <p14:tracePt t="27949" x="4554538" y="4224338"/>
          <p14:tracePt t="27962" x="4581525" y="4224338"/>
          <p14:tracePt t="27979" x="4616450" y="4224338"/>
          <p14:tracePt t="27996" x="4652963" y="4224338"/>
          <p14:tracePt t="27998" x="4705350" y="4224338"/>
          <p14:tracePt t="28013" x="4751388" y="4224338"/>
          <p14:tracePt t="28029" x="4803775" y="4214813"/>
          <p14:tracePt t="28046" x="4848225" y="4205288"/>
          <p14:tracePt t="28049" x="4875213" y="4205288"/>
          <p14:tracePt t="28063" x="4894263" y="4205288"/>
          <p14:tracePt t="28080" x="4902200" y="4205288"/>
          <p14:tracePt t="28097" x="4911725" y="4205288"/>
          <p14:tracePt t="28233" x="4911725" y="4197350"/>
          <p14:tracePt t="28268" x="4929188" y="4197350"/>
          <p14:tracePt t="28281" x="4946650" y="4197350"/>
          <p14:tracePt t="28292" x="4956175" y="4197350"/>
          <p14:tracePt t="28306" x="4965700" y="4197350"/>
          <p14:tracePt t="28318" x="4973638" y="4187825"/>
          <p14:tracePt t="28332" x="4983163" y="4187825"/>
          <p14:tracePt t="28355" x="4991100" y="4187825"/>
          <p14:tracePt t="28379" x="5000625" y="4187825"/>
          <p14:tracePt t="28404" x="5010150" y="4187825"/>
          <p14:tracePt t="28416" x="5018088" y="4187825"/>
          <p14:tracePt t="28969" x="5027613" y="4187825"/>
          <p14:tracePt t="28983" x="5037138" y="4187825"/>
          <p14:tracePt t="28994" x="5062538" y="4179888"/>
          <p14:tracePt t="29007" x="5108575" y="4170363"/>
          <p14:tracePt t="29018" x="5170488" y="4160838"/>
          <p14:tracePt t="29032" x="5241925" y="4143375"/>
          <p14:tracePt t="29049" x="5322888" y="4125913"/>
          <p14:tracePt t="29066" x="5419725" y="4116388"/>
          <p14:tracePt t="29082" x="5616575" y="4081463"/>
          <p14:tracePt t="29099" x="5724525" y="4062413"/>
          <p14:tracePt t="29116" x="5840413" y="4054475"/>
          <p14:tracePt t="29118" x="5929313" y="4054475"/>
          <p14:tracePt t="29133" x="5991225" y="4054475"/>
          <p14:tracePt t="29149" x="6054725" y="4054475"/>
          <p14:tracePt t="29168" x="6143625" y="4054475"/>
          <p14:tracePt t="29183" x="6180138" y="4054475"/>
          <p14:tracePt t="29199" x="6205538" y="4054475"/>
          <p14:tracePt t="29217" x="6251575" y="4054475"/>
          <p14:tracePt t="29233" x="6269038" y="4054475"/>
          <p14:tracePt t="29253" x="6276975" y="4054475"/>
          <p14:tracePt t="29266" x="6286500" y="4054475"/>
          <p14:tracePt t="29325" x="6296025" y="4054475"/>
          <p14:tracePt t="30026" x="6303963" y="4054475"/>
          <p14:tracePt t="30038" x="6323013" y="4054475"/>
          <p14:tracePt t="30050" x="6340475" y="4054475"/>
          <p14:tracePt t="30063" x="6367463" y="4054475"/>
          <p14:tracePt t="30075" x="6402388" y="4054475"/>
          <p14:tracePt t="30088" x="6429375" y="4054475"/>
          <p14:tracePt t="30102" x="6465888" y="4054475"/>
          <p14:tracePt t="30119" x="6527800" y="4054475"/>
          <p14:tracePt t="30136" x="6616700" y="4054475"/>
          <p14:tracePt t="30152" x="6840538" y="4081463"/>
          <p14:tracePt t="30169" x="6973888" y="4108450"/>
          <p14:tracePt t="30186" x="7205663" y="4152900"/>
          <p14:tracePt t="30203" x="7269163" y="4152900"/>
          <p14:tracePt t="30219" x="7323138" y="4160838"/>
          <p14:tracePt t="30237" x="7385050" y="4160838"/>
          <p14:tracePt t="30253" x="7412038" y="4160838"/>
          <p14:tracePt t="30269" x="7439025" y="4160838"/>
          <p14:tracePt t="30286" x="7456488" y="4160838"/>
          <p14:tracePt t="30357" x="7466013" y="4160838"/>
          <p14:tracePt t="30382" x="7473950" y="4160838"/>
          <p14:tracePt t="30395" x="7491413" y="4160838"/>
          <p14:tracePt t="30407" x="7500938" y="4160838"/>
          <p14:tracePt t="30432" x="7510463" y="4160838"/>
          <p14:tracePt t="30457" x="7518400" y="4160838"/>
          <p14:tracePt t="31280" x="7545388" y="4160838"/>
          <p14:tracePt t="31292" x="7608888" y="4179888"/>
          <p14:tracePt t="31304" x="7715250" y="4205288"/>
          <p14:tracePt t="31317" x="7840663" y="4251325"/>
          <p14:tracePt t="31329" x="8010525" y="4303713"/>
          <p14:tracePt t="31341" x="8259763" y="4375150"/>
          <p14:tracePt t="31356" x="8466138" y="4438650"/>
          <p14:tracePt t="31372" x="8661400" y="4491038"/>
          <p14:tracePt t="31389" x="8813800" y="4527550"/>
          <p14:tracePt t="31406" x="9037638" y="4625975"/>
          <p14:tracePt t="31423" x="9099550" y="4652963"/>
          <p14:tracePt t="31439" x="9144000" y="4679950"/>
          <p14:tracePt t="31456" x="9170988" y="4697413"/>
          <p14:tracePt t="31473" x="9188450" y="4705350"/>
          <p14:tracePt t="31601" x="9205913" y="4724400"/>
          <p14:tracePt t="31615" x="9215438" y="4741863"/>
          <p14:tracePt t="31627" x="9232900" y="4751388"/>
          <p14:tracePt t="31642" x="9242425" y="4768850"/>
          <p14:tracePt t="31651" x="9259888" y="4776788"/>
          <p14:tracePt t="31663" x="9269413" y="4795838"/>
          <p14:tracePt t="31675" x="9277350" y="4795838"/>
          <p14:tracePt t="31690" x="9286875" y="4813300"/>
          <p14:tracePt t="31711" x="9296400" y="4813300"/>
          <p14:tracePt t="34966" x="9286875" y="4813300"/>
          <p14:tracePt t="34979" x="9259888" y="4813300"/>
          <p14:tracePt t="34991" x="9205913" y="4822825"/>
          <p14:tracePt t="35003" x="9144000" y="4840288"/>
          <p14:tracePt t="35017" x="9010650" y="4867275"/>
          <p14:tracePt t="35032" x="8786813" y="4919663"/>
          <p14:tracePt t="35049" x="8518525" y="4973638"/>
          <p14:tracePt t="35066" x="7848600" y="5153025"/>
          <p14:tracePt t="35083" x="7483475" y="5259388"/>
          <p14:tracePt t="35099" x="7134225" y="5375275"/>
          <p14:tracePt t="35117" x="6643688" y="5473700"/>
          <p14:tracePt t="35133" x="6537325" y="5473700"/>
          <p14:tracePt t="35149" x="6456363" y="5473700"/>
          <p14:tracePt t="35166" x="6330950" y="5465763"/>
          <p14:tracePt t="35183" x="6276975" y="5456238"/>
          <p14:tracePt t="35200" x="6232525" y="5446713"/>
          <p14:tracePt t="35216" x="6180138" y="5438775"/>
          <p14:tracePt t="35238" x="6180138" y="5429250"/>
          <p14:tracePt t="3610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000" dirty="0" smtClean="0">
                <a:latin typeface="HfW cursive bold" panose="00000500000000000000" pitchFamily="2" charset="0"/>
              </a:rPr>
              <a:t>dream</a:t>
            </a:r>
            <a:endParaRPr lang="en-GB" sz="11000" dirty="0">
              <a:latin typeface="HfW cursive bold" panose="000005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45420" y="3527649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5539563" y="3755050"/>
            <a:ext cx="1233376" cy="227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357730" y="3527649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721398" y="3527649"/>
            <a:ext cx="467832" cy="454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9571149" y="3252162"/>
            <a:ext cx="1824507" cy="165576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Your turn….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8" x="955675" y="5045075"/>
          <p14:tracePt t="3153" x="965200" y="5045075"/>
          <p14:tracePt t="3165" x="982663" y="5045075"/>
          <p14:tracePt t="3178" x="1009650" y="5045075"/>
          <p14:tracePt t="3190" x="1062038" y="5027613"/>
          <p14:tracePt t="3207" x="1143000" y="4991100"/>
          <p14:tracePt t="3223" x="1241425" y="4956175"/>
          <p14:tracePt t="3240" x="1482725" y="4857750"/>
          <p14:tracePt t="3257" x="1625600" y="4786313"/>
          <p14:tracePt t="3273" x="1795463" y="4697413"/>
          <p14:tracePt t="3290" x="2170113" y="4510088"/>
          <p14:tracePt t="3307" x="2374900" y="4429125"/>
          <p14:tracePt t="3324" x="2544763" y="4394200"/>
          <p14:tracePt t="3325" x="2670175" y="4367213"/>
          <p14:tracePt t="3340" x="2768600" y="4357688"/>
          <p14:tracePt t="3357" x="2867025" y="4357688"/>
          <p14:tracePt t="3374" x="3009900" y="4357688"/>
          <p14:tracePt t="3390" x="3062288" y="4357688"/>
          <p14:tracePt t="3407" x="3108325" y="4357688"/>
          <p14:tracePt t="3424" x="3214688" y="4357688"/>
          <p14:tracePt t="3440" x="3259138" y="4357688"/>
          <p14:tracePt t="3457" x="3313113" y="4357688"/>
          <p14:tracePt t="3474" x="3384550" y="4357688"/>
          <p14:tracePt t="3491" x="3411538" y="4357688"/>
          <p14:tracePt t="3507" x="3438525" y="4348163"/>
          <p14:tracePt t="3524" x="3527425" y="4330700"/>
          <p14:tracePt t="3541" x="3589338" y="4322763"/>
          <p14:tracePt t="3559" x="3687763" y="4313238"/>
          <p14:tracePt t="3559" x="3786188" y="4313238"/>
          <p14:tracePt t="3574" x="3875088" y="4286250"/>
          <p14:tracePt t="3591" x="3946525" y="4276725"/>
          <p14:tracePt t="3608" x="4054475" y="4251325"/>
          <p14:tracePt t="3624" x="4062413" y="4251325"/>
          <p14:tracePt t="3641" x="4071938" y="4251325"/>
          <p14:tracePt t="3658" x="4081463" y="4251325"/>
          <p14:tracePt t="3680" x="4081463" y="4241800"/>
          <p14:tracePt t="3730" x="4081463" y="4232275"/>
          <p14:tracePt t="3742" x="4089400" y="4224338"/>
          <p14:tracePt t="3754" x="4108450" y="4197350"/>
          <p14:tracePt t="3779" x="4125913" y="4187825"/>
          <p14:tracePt t="4063" x="4108450" y="4187825"/>
          <p14:tracePt t="4087" x="4098925" y="4187825"/>
          <p14:tracePt t="4098" x="4089400" y="4187825"/>
          <p14:tracePt t="4111" x="4081463" y="4187825"/>
          <p14:tracePt t="4123" x="4071938" y="4187825"/>
          <p14:tracePt t="4147" x="4062413" y="4187825"/>
          <p14:tracePt t="4160" x="4054475" y="4187825"/>
          <p14:tracePt t="4172" x="4037013" y="4187825"/>
          <p14:tracePt t="4196" x="4027488" y="4187825"/>
          <p14:tracePt t="4208" x="4017963" y="4187825"/>
          <p14:tracePt t="4222" x="4010025" y="4187825"/>
          <p14:tracePt t="5121" x="4017963" y="4187825"/>
          <p14:tracePt t="5133" x="4037013" y="4187825"/>
          <p14:tracePt t="5146" x="4054475" y="4187825"/>
          <p14:tracePt t="5158" x="4089400" y="4187825"/>
          <p14:tracePt t="5169" x="4143375" y="4170363"/>
          <p14:tracePt t="5182" x="4205288" y="4160838"/>
          <p14:tracePt t="5196" x="4295775" y="4143375"/>
          <p14:tracePt t="5212" x="4394200" y="4125913"/>
          <p14:tracePt t="5230" x="4589463" y="4089400"/>
          <p14:tracePt t="5246" x="4660900" y="4089400"/>
          <p14:tracePt t="5263" x="4724400" y="4089400"/>
          <p14:tracePt t="5280" x="4768850" y="4089400"/>
          <p14:tracePt t="5282" x="4786313" y="4089400"/>
          <p14:tracePt t="5296" x="4795838" y="4089400"/>
          <p14:tracePt t="5312" x="4803775" y="4089400"/>
          <p14:tracePt t="5475" x="4813300" y="4089400"/>
          <p14:tracePt t="6176" x="4830763" y="4089400"/>
          <p14:tracePt t="6188" x="4857750" y="4089400"/>
          <p14:tracePt t="6200" x="4894263" y="4089400"/>
          <p14:tracePt t="6213" x="4938713" y="4089400"/>
          <p14:tracePt t="6225" x="5018088" y="4089400"/>
          <p14:tracePt t="6236" x="5089525" y="4089400"/>
          <p14:tracePt t="6250" x="5187950" y="4089400"/>
          <p14:tracePt t="6265" x="5286375" y="4098925"/>
          <p14:tracePt t="6282" x="5402263" y="4108450"/>
          <p14:tracePt t="6299" x="5599113" y="4152900"/>
          <p14:tracePt t="6315" x="5688013" y="4179888"/>
          <p14:tracePt t="6332" x="5759450" y="4197350"/>
          <p14:tracePt t="6349" x="5867400" y="4241800"/>
          <p14:tracePt t="6365" x="5902325" y="4251325"/>
          <p14:tracePt t="6382" x="5929313" y="4259263"/>
          <p14:tracePt t="6399" x="5983288" y="4268788"/>
          <p14:tracePt t="6416" x="6010275" y="4268788"/>
          <p14:tracePt t="6432" x="6027738" y="4268788"/>
          <p14:tracePt t="6449" x="6062663" y="4268788"/>
          <p14:tracePt t="6466" x="6089650" y="4268788"/>
          <p14:tracePt t="6484" x="6126163" y="4268788"/>
          <p14:tracePt t="6507" x="6134100" y="4268788"/>
          <p14:tracePt t="7281" x="6153150" y="4268788"/>
          <p14:tracePt t="7294" x="6170613" y="4268788"/>
          <p14:tracePt t="7305" x="6197600" y="4268788"/>
          <p14:tracePt t="7320" x="6242050" y="4251325"/>
          <p14:tracePt t="7335" x="6303963" y="4241800"/>
          <p14:tracePt t="7351" x="6394450" y="4224338"/>
          <p14:tracePt t="7369" x="6616700" y="4179888"/>
          <p14:tracePt t="7385" x="6742113" y="4170363"/>
          <p14:tracePt t="7402" x="6848475" y="4160838"/>
          <p14:tracePt t="7418" x="7018338" y="4160838"/>
          <p14:tracePt t="7435" x="7081838" y="4160838"/>
          <p14:tracePt t="7452" x="7134225" y="4160838"/>
          <p14:tracePt t="7468" x="7224713" y="4187825"/>
          <p14:tracePt t="7485" x="7277100" y="4205288"/>
          <p14:tracePt t="7503" x="7358063" y="4232275"/>
          <p14:tracePt t="7519" x="7394575" y="4232275"/>
          <p14:tracePt t="7535" x="7419975" y="4232275"/>
          <p14:tracePt t="7552" x="7439025" y="4232275"/>
          <p14:tracePt t="7569" x="7446963" y="4232275"/>
          <p14:tracePt t="7586" x="7456488" y="4232275"/>
          <p14:tracePt t="7603" x="7491413" y="4232275"/>
          <p14:tracePt t="7619" x="7510463" y="4232275"/>
          <p14:tracePt t="7636" x="7527925" y="4232275"/>
          <p14:tracePt t="7652" x="7545388" y="4224338"/>
          <p14:tracePt t="7669" x="7554913" y="4224338"/>
          <p14:tracePt t="8314" x="7545388" y="4232275"/>
          <p14:tracePt t="8326" x="7510463" y="4241800"/>
          <p14:tracePt t="8339" x="7419975" y="4251325"/>
          <p14:tracePt t="8351" x="7304088" y="4259263"/>
          <p14:tracePt t="8363" x="7072313" y="4295775"/>
          <p14:tracePt t="8375" x="6759575" y="4348163"/>
          <p14:tracePt t="8388" x="6375400" y="4394200"/>
          <p14:tracePt t="8405" x="6018213" y="4429125"/>
          <p14:tracePt t="8421" x="5661025" y="4473575"/>
          <p14:tracePt t="8438" x="5054600" y="4589463"/>
          <p14:tracePt t="8455" x="4813300" y="4625975"/>
          <p14:tracePt t="8471" x="4643438" y="4660900"/>
          <p14:tracePt t="8488" x="4438650" y="4697413"/>
          <p14:tracePt t="8505" x="4340225" y="4705350"/>
          <p14:tracePt t="8523" x="4268788" y="4714875"/>
          <p14:tracePt t="8524" x="4205288" y="4724400"/>
          <p14:tracePt t="8538" x="4152900" y="4732338"/>
          <p14:tracePt t="8555" x="4108450" y="4741863"/>
          <p14:tracePt t="8572" x="4081463" y="4741863"/>
          <p14:tracePt t="8588" x="4071938" y="4741863"/>
          <p14:tracePt t="8608" x="4062413" y="4741863"/>
          <p14:tracePt t="8633" x="4054475" y="4741863"/>
          <p14:tracePt t="8645" x="4044950" y="4741863"/>
          <p14:tracePt t="8793" x="4054475" y="4741863"/>
          <p14:tracePt t="8830" x="4062413" y="4741863"/>
          <p14:tracePt t="8854" x="4071938" y="4741863"/>
          <p14:tracePt t="8867" x="4081463" y="4741863"/>
          <p14:tracePt t="8879" x="4089400" y="4741863"/>
          <p14:tracePt t="8892" x="4098925" y="4732338"/>
          <p14:tracePt t="8906" x="4116388" y="4732338"/>
          <p14:tracePt t="8923" x="4143375" y="4732338"/>
          <p14:tracePt t="8939" x="4170363" y="4732338"/>
          <p14:tracePt t="8956" x="4241800" y="4732338"/>
          <p14:tracePt t="8973" x="4295775" y="4732338"/>
          <p14:tracePt t="8990" x="4473575" y="4732338"/>
          <p14:tracePt t="9006" x="4608513" y="4741863"/>
          <p14:tracePt t="9023" x="4776788" y="4776788"/>
          <p14:tracePt t="9040" x="5116513" y="4803775"/>
          <p14:tracePt t="9056" x="5286375" y="4822825"/>
          <p14:tracePt t="9073" x="5446713" y="4848225"/>
          <p14:tracePt t="9090" x="5813425" y="4938713"/>
          <p14:tracePt t="9106" x="6000750" y="4965700"/>
          <p14:tracePt t="9123" x="6161088" y="4973638"/>
          <p14:tracePt t="9140" x="6419850" y="4965700"/>
          <p14:tracePt t="9157" x="6537325" y="4929188"/>
          <p14:tracePt t="9175" x="6732588" y="4911725"/>
          <p14:tracePt t="9190" x="6823075" y="4911725"/>
          <p14:tracePt t="9207" x="6894513" y="4911725"/>
          <p14:tracePt t="9224" x="7018338" y="4911725"/>
          <p14:tracePt t="9240" x="7072313" y="4919663"/>
          <p14:tracePt t="9257" x="7108825" y="4919663"/>
          <p14:tracePt t="9275" x="7126288" y="4919663"/>
          <p14:tracePt t="9291" x="7153275" y="4919663"/>
          <p14:tracePt t="9801" x="7161213" y="4919663"/>
          <p14:tracePt t="9825" x="7180263" y="4919663"/>
          <p14:tracePt t="9837" x="7197725" y="4911725"/>
          <p14:tracePt t="9850" x="7224713" y="4902200"/>
          <p14:tracePt t="9862" x="7259638" y="4894263"/>
          <p14:tracePt t="9876" x="7313613" y="4875213"/>
          <p14:tracePt t="9892" x="7375525" y="4867275"/>
          <p14:tracePt t="9909" x="7456488" y="4848225"/>
          <p14:tracePt t="9925" x="7688263" y="4795838"/>
          <p14:tracePt t="9942" x="7840663" y="4751388"/>
          <p14:tracePt t="9962" x="8242300" y="4643438"/>
          <p14:tracePt t="9975" x="8501063" y="4537075"/>
          <p14:tracePt t="9992" x="8777288" y="4446588"/>
          <p14:tracePt t="10010" x="9313863" y="4214813"/>
          <p14:tracePt t="10026" x="9545638" y="4125913"/>
          <p14:tracePt t="10042" x="9732963" y="4054475"/>
          <p14:tracePt t="10060" x="9983788" y="3956050"/>
          <p14:tracePt t="10076" x="10090150" y="3919538"/>
          <p14:tracePt t="10092" x="10188575" y="3894138"/>
          <p14:tracePt t="10110" x="10358438" y="3867150"/>
          <p14:tracePt t="10126" x="10394950" y="3857625"/>
          <p14:tracePt t="10143" x="10429875" y="3857625"/>
          <p14:tracePt t="10160" x="10483850" y="3848100"/>
          <p14:tracePt t="10176" x="10510838" y="3848100"/>
          <p14:tracePt t="10193" x="10528300" y="3848100"/>
          <p14:tracePt t="10210" x="10572750" y="3848100"/>
          <p14:tracePt t="10226" x="10590213" y="3848100"/>
          <p14:tracePt t="10244" x="10609263" y="3848100"/>
          <p14:tracePt t="10268" x="10617200" y="3848100"/>
          <p14:tracePt t="10379" x="10617200" y="3857625"/>
          <p14:tracePt t="10391" x="10617200" y="3867150"/>
          <p14:tracePt t="13143" x="10599738" y="3867150"/>
          <p14:tracePt t="13155" x="10572750" y="3867150"/>
          <p14:tracePt t="13169" x="10510838" y="3867150"/>
          <p14:tracePt t="13180" x="10402888" y="3867150"/>
          <p14:tracePt t="13192" x="10198100" y="3867150"/>
          <p14:tracePt t="13205" x="9759950" y="3911600"/>
          <p14:tracePt t="13218" x="9232900" y="4010025"/>
          <p14:tracePt t="13235" x="8653463" y="4081463"/>
          <p14:tracePt t="13252" x="8018463" y="4179888"/>
          <p14:tracePt t="13268" x="6786563" y="4330700"/>
          <p14:tracePt t="13285" x="6276975" y="4384675"/>
          <p14:tracePt t="13302" x="5919788" y="4411663"/>
          <p14:tracePt t="13319" x="5562600" y="4429125"/>
          <p14:tracePt t="13335" x="5473700" y="4429125"/>
          <p14:tracePt t="13353" x="5419725" y="4419600"/>
          <p14:tracePt t="13561" x="5340350" y="4438650"/>
          <p14:tracePt t="13573" x="5205413" y="4483100"/>
          <p14:tracePt t="13588" x="5018088" y="4518025"/>
          <p14:tracePt t="13599" x="4795838" y="4581525"/>
          <p14:tracePt t="13610" x="4608513" y="4598988"/>
          <p14:tracePt t="13622" x="4456113" y="4598988"/>
          <p14:tracePt t="13636" x="4322763" y="4598988"/>
          <p14:tracePt t="13652" x="4197350" y="4581525"/>
          <p14:tracePt t="13669" x="4071938" y="4537075"/>
          <p14:tracePt t="13686" x="3803650" y="4473575"/>
          <p14:tracePt t="13703" x="3697288" y="4438650"/>
          <p14:tracePt t="13721" x="3527425" y="4394200"/>
          <p14:tracePt t="13736" x="3490913" y="4375150"/>
          <p14:tracePt t="13753" x="3465513" y="4367213"/>
          <p14:tracePt t="13770" x="3465513" y="4357688"/>
          <p14:tracePt t="13786" x="3465513" y="4348163"/>
          <p14:tracePt t="13803" x="3465513" y="4340225"/>
          <p14:tracePt t="13820" x="3473450" y="4340225"/>
          <p14:tracePt t="13836" x="3490913" y="4340225"/>
          <p14:tracePt t="13853" x="3517900" y="4330700"/>
          <p14:tracePt t="13871" x="3625850" y="4295775"/>
          <p14:tracePt t="13887" x="3679825" y="4276725"/>
          <p14:tracePt t="13903" x="3741738" y="4259263"/>
          <p14:tracePt t="13920" x="3803650" y="4232275"/>
          <p14:tracePt t="13942" x="3813175" y="4224338"/>
          <p14:tracePt t="13978" x="3813175" y="4214813"/>
          <p14:tracePt t="14003" x="3813175" y="4205288"/>
          <p14:tracePt t="14053" x="3830638" y="4187825"/>
          <p14:tracePt t="14065" x="3848100" y="4160838"/>
          <p14:tracePt t="14077" x="3867150" y="4152900"/>
          <p14:tracePt t="14090" x="3875088" y="4143375"/>
          <p14:tracePt t="14104" x="3894138" y="4133850"/>
          <p14:tracePt t="14126" x="3902075" y="4133850"/>
          <p14:tracePt t="15134" x="3919538" y="4133850"/>
          <p14:tracePt t="15147" x="3938588" y="4133850"/>
          <p14:tracePt t="15159" x="3965575" y="4133850"/>
          <p14:tracePt t="15172" x="4000500" y="4133850"/>
          <p14:tracePt t="15183" x="4044950" y="4133850"/>
          <p14:tracePt t="15196" x="4133850" y="4125913"/>
          <p14:tracePt t="15209" x="4224338" y="4116388"/>
          <p14:tracePt t="15224" x="4322763" y="4089400"/>
          <p14:tracePt t="15240" x="4429125" y="4081463"/>
          <p14:tracePt t="15258" x="4633913" y="4062413"/>
          <p14:tracePt t="15274" x="4724400" y="4062413"/>
          <p14:tracePt t="15290" x="4776788" y="4062413"/>
          <p14:tracePt t="15307" x="4813300" y="4054475"/>
          <p14:tracePt t="15325" x="4822825" y="4054475"/>
          <p14:tracePt t="15380" x="4830763" y="4054475"/>
          <p14:tracePt t="15541" x="4840288" y="4054475"/>
          <p14:tracePt t="15552" x="4848225" y="4054475"/>
          <p14:tracePt t="15576" x="4857750" y="4054475"/>
          <p14:tracePt t="16179" x="4929188" y="4062413"/>
          <p14:tracePt t="16193" x="5027613" y="4081463"/>
          <p14:tracePt t="16203" x="5153025" y="4108450"/>
          <p14:tracePt t="16216" x="5276850" y="4152900"/>
          <p14:tracePt t="16228" x="5500688" y="4205288"/>
          <p14:tracePt t="16243" x="5776913" y="4303713"/>
          <p14:tracePt t="16260" x="6018213" y="4357688"/>
          <p14:tracePt t="16277" x="6483350" y="4473575"/>
          <p14:tracePt t="16293" x="6634163" y="4473575"/>
          <p14:tracePt t="16310" x="6759575" y="4446588"/>
          <p14:tracePt t="16327" x="7000875" y="4241800"/>
          <p14:tracePt t="16550" x="7000875" y="4232275"/>
          <p14:tracePt t="16561" x="6991350" y="4214813"/>
          <p14:tracePt t="16574" x="6965950" y="4205288"/>
          <p14:tracePt t="16585" x="6946900" y="4197350"/>
          <p14:tracePt t="16602" x="6919913" y="4187825"/>
          <p14:tracePt t="16613" x="6875463" y="4179888"/>
          <p14:tracePt t="16628" x="6840538" y="4160838"/>
          <p14:tracePt t="16645" x="6796088" y="4152900"/>
          <p14:tracePt t="16661" x="6697663" y="4143375"/>
          <p14:tracePt t="16678" x="6643688" y="4133850"/>
          <p14:tracePt t="16696" x="6599238" y="4133850"/>
          <p14:tracePt t="16711" x="6545263" y="4133850"/>
          <p14:tracePt t="16732" x="6537325" y="4133850"/>
          <p14:tracePt t="16758" x="6537325" y="4125913"/>
          <p14:tracePt t="17347" x="6554788" y="4125913"/>
          <p14:tracePt t="17358" x="6572250" y="4125913"/>
          <p14:tracePt t="17372" x="6589713" y="4125913"/>
          <p14:tracePt t="17383" x="6626225" y="4125913"/>
          <p14:tracePt t="17397" x="6680200" y="4125913"/>
          <p14:tracePt t="17413" x="6742113" y="4125913"/>
          <p14:tracePt t="17430" x="6813550" y="4125913"/>
          <p14:tracePt t="17446" x="7010400" y="4143375"/>
          <p14:tracePt t="17463" x="7108825" y="4170363"/>
          <p14:tracePt t="17480" x="7205663" y="4197350"/>
          <p14:tracePt t="17497" x="7375525" y="4251325"/>
          <p14:tracePt t="17513" x="7439025" y="4268788"/>
          <p14:tracePt t="17531" x="7491413" y="4276725"/>
          <p14:tracePt t="17547" x="7500938" y="4276725"/>
          <p14:tracePt t="17563" x="7510463" y="4276725"/>
          <p14:tracePt t="17580" x="7518400" y="4276725"/>
          <p14:tracePt t="17597" x="7554913" y="4276725"/>
          <p14:tracePt t="17614" x="7589838" y="4268788"/>
          <p14:tracePt t="17632" x="7653338" y="4259263"/>
          <p14:tracePt t="17647" x="7680325" y="4251325"/>
          <p14:tracePt t="17664" x="7697788" y="4251325"/>
          <p14:tracePt t="17680" x="7715250" y="4251325"/>
          <p14:tracePt t="17697" x="7724775" y="4251325"/>
          <p14:tracePt t="17714" x="7732713" y="4251325"/>
          <p14:tracePt t="17740" x="7742238" y="4251325"/>
          <p14:tracePt t="17938" x="7742238" y="4241800"/>
          <p14:tracePt t="18465" x="7759700" y="4241800"/>
          <p14:tracePt t="18478" x="7777163" y="4241800"/>
          <p14:tracePt t="18490" x="7804150" y="4241800"/>
          <p14:tracePt t="18502" x="7823200" y="4241800"/>
          <p14:tracePt t="18516" x="7858125" y="4241800"/>
          <p14:tracePt t="18533" x="7885113" y="4241800"/>
          <p14:tracePt t="18550" x="7912100" y="4241800"/>
          <p14:tracePt t="18566" x="7966075" y="4241800"/>
          <p14:tracePt t="18583" x="7991475" y="4241800"/>
          <p14:tracePt t="18600" x="8010525" y="4241800"/>
          <p14:tracePt t="18617" x="8018463" y="4241800"/>
          <p14:tracePt t="18747" x="8045450" y="4241800"/>
          <p14:tracePt t="18760" x="8081963" y="4241800"/>
          <p14:tracePt t="18772" x="8108950" y="4241800"/>
          <p14:tracePt t="18785" x="8153400" y="4241800"/>
          <p14:tracePt t="18800" x="8188325" y="4241800"/>
          <p14:tracePt t="18817" x="8224838" y="4241800"/>
          <p14:tracePt t="18835" x="8340725" y="4241800"/>
          <p14:tracePt t="18850" x="8439150" y="4232275"/>
          <p14:tracePt t="18867" x="8572500" y="4232275"/>
          <p14:tracePt t="18884" x="8939213" y="4179888"/>
          <p14:tracePt t="18900" x="9126538" y="4143375"/>
          <p14:tracePt t="18917" x="9277350" y="4108450"/>
          <p14:tracePt t="18934" x="9510713" y="4071938"/>
          <p14:tracePt t="18951" x="9609138" y="4071938"/>
          <p14:tracePt t="18968" x="9725025" y="4071938"/>
          <p14:tracePt t="18984" x="9777413" y="4081463"/>
          <p14:tracePt t="19001" x="9813925" y="4089400"/>
          <p14:tracePt t="19018" x="9831388" y="4098925"/>
          <p14:tracePt t="19034" x="9840913" y="4108450"/>
          <p14:tracePt t="19226" x="9867900" y="4108450"/>
          <p14:tracePt t="19239" x="9885363" y="4116388"/>
          <p14:tracePt t="19252" x="9894888" y="4116388"/>
          <p14:tracePt t="19263" x="9912350" y="4116388"/>
          <p14:tracePt t="19276" x="9920288" y="4116388"/>
          <p14:tracePt t="19288" x="9929813" y="4116388"/>
          <p14:tracePt t="19327" x="9939338" y="4116388"/>
          <p14:tracePt t="21600" x="9929813" y="4116388"/>
          <p14:tracePt t="21612" x="9894888" y="4116388"/>
          <p14:tracePt t="21624" x="9796463" y="4116388"/>
          <p14:tracePt t="21636" x="9634538" y="4152900"/>
          <p14:tracePt t="21648" x="9215438" y="4259263"/>
          <p14:tracePt t="21661" x="8697913" y="4411663"/>
          <p14:tracePt t="21675" x="8081963" y="4562475"/>
          <p14:tracePt t="21692" x="7446963" y="4714875"/>
          <p14:tracePt t="21709" x="6813550" y="4830763"/>
          <p14:tracePt t="21725" x="5705475" y="4938713"/>
          <p14:tracePt t="21742" x="5232400" y="4938713"/>
          <p14:tracePt t="21759" x="4884738" y="4919663"/>
          <p14:tracePt t="21776" x="4375150" y="4813300"/>
          <p14:tracePt t="21792" x="4224338" y="4786313"/>
          <p14:tracePt t="21809" x="4125913" y="4759325"/>
          <p14:tracePt t="21845" x="3946525" y="4741863"/>
          <p14:tracePt t="21856" x="3919538" y="4741863"/>
          <p14:tracePt t="21870" x="3911600" y="4741863"/>
          <p14:tracePt t="21880" x="3911600" y="4732338"/>
          <p14:tracePt t="22078" x="3894138" y="4732338"/>
          <p14:tracePt t="22090" x="3884613" y="4724400"/>
          <p14:tracePt t="22102" x="3875088" y="4724400"/>
          <p14:tracePt t="22117" x="3875088" y="4714875"/>
          <p14:tracePt t="22139" x="3875088" y="4697413"/>
          <p14:tracePt t="22152" x="3884613" y="4679950"/>
          <p14:tracePt t="22164" x="3894138" y="4652963"/>
          <p14:tracePt t="22177" x="3911600" y="4616450"/>
          <p14:tracePt t="22193" x="3929063" y="4581525"/>
          <p14:tracePt t="22210" x="3946525" y="4562475"/>
          <p14:tracePt t="22227" x="3973513" y="4527550"/>
          <p14:tracePt t="22243" x="3983038" y="4518025"/>
          <p14:tracePt t="22260" x="3990975" y="4500563"/>
          <p14:tracePt t="22277" x="4010025" y="4473575"/>
          <p14:tracePt t="22293" x="4017963" y="4465638"/>
          <p14:tracePt t="22312" x="4027488" y="4438650"/>
          <p14:tracePt t="22327" x="4027488" y="4429125"/>
          <p14:tracePt t="22348" x="4027488" y="4419600"/>
          <p14:tracePt t="22372" x="4027488" y="4411663"/>
          <p14:tracePt t="22386" x="4027488" y="4402138"/>
          <p14:tracePt t="22397" x="4027488" y="4384675"/>
          <p14:tracePt t="22411" x="4027488" y="4367213"/>
          <p14:tracePt t="22427" x="4027488" y="4357688"/>
          <p14:tracePt t="22444" x="4027488" y="4340225"/>
          <p14:tracePt t="22460" x="4027488" y="4330700"/>
          <p14:tracePt t="23086" x="4027488" y="4322763"/>
          <p14:tracePt t="23098" x="4037013" y="4313238"/>
          <p14:tracePt t="23110" x="4054475" y="4303713"/>
          <p14:tracePt t="23122" x="4089400" y="4295775"/>
          <p14:tracePt t="23135" x="4125913" y="4286250"/>
          <p14:tracePt t="23148" x="4187825" y="4276725"/>
          <p14:tracePt t="23162" x="4251325" y="4268788"/>
          <p14:tracePt t="23179" x="4313238" y="4259263"/>
          <p14:tracePt t="23198" x="4473575" y="4241800"/>
          <p14:tracePt t="23213" x="4554538" y="4232275"/>
          <p14:tracePt t="23229" x="4598988" y="4232275"/>
          <p14:tracePt t="23247" x="4670425" y="4224338"/>
          <p14:tracePt t="23263" x="4679950" y="4224338"/>
          <p14:tracePt t="23307" x="4687888" y="4224338"/>
          <p14:tracePt t="23480" x="4697413" y="4224338"/>
          <p14:tracePt t="23994" x="4705350" y="4224338"/>
          <p14:tracePt t="24033" x="4732338" y="4224338"/>
          <p14:tracePt t="24045" x="4813300" y="4224338"/>
          <p14:tracePt t="24057" x="4911725" y="4224338"/>
          <p14:tracePt t="24068" x="5037138" y="4224338"/>
          <p14:tracePt t="24082" x="5197475" y="4205288"/>
          <p14:tracePt t="24098" x="5411788" y="4170363"/>
          <p14:tracePt t="24115" x="5643563" y="4133850"/>
          <p14:tracePt t="24132" x="6045200" y="4133850"/>
          <p14:tracePt t="24149" x="6188075" y="4152900"/>
          <p14:tracePt t="24166" x="6296025" y="4179888"/>
          <p14:tracePt t="24182" x="6394450" y="4187825"/>
          <p14:tracePt t="24199" x="6402388" y="4197350"/>
          <p14:tracePt t="24216" x="6411913" y="4205288"/>
          <p14:tracePt t="24388" x="6411913" y="4197350"/>
          <p14:tracePt t="24621" x="6411913" y="4187825"/>
          <p14:tracePt t="25237" x="6419850" y="4187825"/>
          <p14:tracePt t="25248" x="6456363" y="4187825"/>
          <p14:tracePt t="25260" x="6491288" y="4187825"/>
          <p14:tracePt t="25273" x="6562725" y="4187825"/>
          <p14:tracePt t="25287" x="6634163" y="4187825"/>
          <p14:tracePt t="25302" x="6732588" y="4179888"/>
          <p14:tracePt t="25319" x="6831013" y="4179888"/>
          <p14:tracePt t="25335" x="7027863" y="4170363"/>
          <p14:tracePt t="25352" x="7099300" y="4170363"/>
          <p14:tracePt t="25369" x="7153275" y="4170363"/>
          <p14:tracePt t="25385" x="7205663" y="4170363"/>
          <p14:tracePt t="25402" x="7232650" y="4170363"/>
          <p14:tracePt t="25433" x="7242175" y="4170363"/>
          <p14:tracePt t="25617" x="7259638" y="4160838"/>
          <p14:tracePt t="25629" x="7277100" y="4160838"/>
          <p14:tracePt t="25645" x="7286625" y="4160838"/>
          <p14:tracePt t="25655" x="7296150" y="4160838"/>
          <p14:tracePt t="25691" x="7304088" y="4160838"/>
          <p14:tracePt t="25704" x="7313613" y="4160838"/>
          <p14:tracePt t="25728" x="7323138" y="4160838"/>
          <p14:tracePt t="25740" x="7331075" y="4160838"/>
          <p14:tracePt t="25752" x="7348538" y="4160838"/>
          <p14:tracePt t="25764" x="7367588" y="4152900"/>
          <p14:tracePt t="25777" x="7375525" y="4143375"/>
          <p14:tracePt t="25789" x="7385050" y="4143375"/>
          <p14:tracePt t="25804" x="7394575" y="4143375"/>
          <p14:tracePt t="25839" x="7402513" y="4143375"/>
          <p14:tracePt t="26355" x="7429500" y="4143375"/>
          <p14:tracePt t="26367" x="7473950" y="4143375"/>
          <p14:tracePt t="26378" x="7562850" y="4133850"/>
          <p14:tracePt t="26391" x="7680325" y="4133850"/>
          <p14:tracePt t="26405" x="7848600" y="4133850"/>
          <p14:tracePt t="26422" x="8099425" y="4125913"/>
          <p14:tracePt t="26438" x="8375650" y="4108450"/>
          <p14:tracePt t="26455" x="8777288" y="4071938"/>
          <p14:tracePt t="26472" x="8894763" y="4071938"/>
          <p14:tracePt t="26488" x="9001125" y="4071938"/>
          <p14:tracePt t="26505" x="9134475" y="4071938"/>
          <p14:tracePt t="26522" x="9188450" y="4071938"/>
          <p14:tracePt t="26539" x="9286875" y="4071938"/>
          <p14:tracePt t="26555" x="9348788" y="4071938"/>
          <p14:tracePt t="26572" x="9447213" y="4071938"/>
          <p14:tracePt t="26589" x="9572625" y="4081463"/>
          <p14:tracePt t="26606" x="9626600" y="4089400"/>
          <p14:tracePt t="26622" x="9653588" y="4098925"/>
          <p14:tracePt t="26639" x="9688513" y="4098925"/>
          <p14:tracePt t="26674" x="9698038" y="4098925"/>
          <p14:tracePt t="26687" x="9715500" y="4098925"/>
          <p14:tracePt t="26697" x="9725025" y="4098925"/>
          <p14:tracePt t="26711" x="9732963" y="4098925"/>
          <p14:tracePt t="28517" x="9599613" y="4179888"/>
          <p14:tracePt t="28529" x="9375775" y="4313238"/>
          <p14:tracePt t="28541" x="9161463" y="4429125"/>
          <p14:tracePt t="28554" x="9001125" y="4500563"/>
          <p14:tracePt t="28567" x="8813800" y="4581525"/>
          <p14:tracePt t="28580" x="8589963" y="4633913"/>
          <p14:tracePt t="28594" x="8367713" y="4705350"/>
          <p14:tracePt t="28611" x="8197850" y="4741863"/>
          <p14:tracePt t="28629" x="7974013" y="4768850"/>
          <p14:tracePt t="28645" x="7894638" y="4768850"/>
          <p14:tracePt t="28662" x="7823200" y="4776788"/>
          <p14:tracePt t="28679" x="7724775" y="4786313"/>
          <p14:tracePt t="28695" x="7688263" y="4795838"/>
          <p14:tracePt t="28711" x="7661275" y="4795838"/>
          <p14:tracePt t="28728" x="7653338" y="4803775"/>
          <p14:tracePt t="28745" x="7643813" y="4803775"/>
          <p14:tracePt t="29813" x="0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048BE926C6C40A17A7BC43D16A6BE" ma:contentTypeVersion="4" ma:contentTypeDescription="Create a new document." ma:contentTypeScope="" ma:versionID="f15cfe34ffa8acb729aa6836b9639d25">
  <xsd:schema xmlns:xsd="http://www.w3.org/2001/XMLSchema" xmlns:xs="http://www.w3.org/2001/XMLSchema" xmlns:p="http://schemas.microsoft.com/office/2006/metadata/properties" xmlns:ns2="43496b89-ae39-4b95-9b0a-7e1db9142451" xmlns:ns3="f0dd7157-303a-450d-bc13-d1186934a551" targetNamespace="http://schemas.microsoft.com/office/2006/metadata/properties" ma:root="true" ma:fieldsID="c895b268f2ebe244bcc0ed2341ff74a4" ns2:_="" ns3:_="">
    <xsd:import namespace="43496b89-ae39-4b95-9b0a-7e1db9142451"/>
    <xsd:import namespace="f0dd7157-303a-450d-bc13-d1186934a5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96b89-ae39-4b95-9b0a-7e1db91424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d7157-303a-450d-bc13-d1186934a5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C37A46-2F8A-44CB-9423-3AADE76134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98F719-203E-41A7-B08A-8518A39ED7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96b89-ae39-4b95-9b0a-7e1db9142451"/>
    <ds:schemaRef ds:uri="f0dd7157-303a-450d-bc13-d1186934a5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915ED6-41EB-4A9C-87BA-14FF102D5DAC}">
  <ds:schemaRefs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f0dd7157-303a-450d-bc13-d1186934a551"/>
    <ds:schemaRef ds:uri="43496b89-ae39-4b95-9b0a-7e1db91424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150</Words>
  <Application>Microsoft Office PowerPoint</Application>
  <PresentationFormat>Widescreen</PresentationFormat>
  <Paragraphs>74</Paragraphs>
  <Slides>56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HfW cursive bold</vt:lpstr>
      <vt:lpstr>Office Theme</vt:lpstr>
      <vt:lpstr>First turn the volume on!</vt:lpstr>
      <vt:lpstr>To start the PowerPoint follow these steps…</vt:lpstr>
      <vt:lpstr>Phonics</vt:lpstr>
      <vt:lpstr>PowerPoint Presentation</vt:lpstr>
      <vt:lpstr>ea</vt:lpstr>
      <vt:lpstr>Cup of tea</vt:lpstr>
      <vt:lpstr>Fred talk</vt:lpstr>
      <vt:lpstr>clean</vt:lpstr>
      <vt:lpstr>dream</vt:lpstr>
      <vt:lpstr>seat</vt:lpstr>
      <vt:lpstr>scream</vt:lpstr>
      <vt:lpstr>Spellings</vt:lpstr>
      <vt:lpstr>Spellings</vt:lpstr>
      <vt:lpstr>PowerPoint Presentation</vt:lpstr>
      <vt:lpstr>PowerPoint Presentation</vt:lpstr>
      <vt:lpstr>PowerPoint Presentation</vt:lpstr>
      <vt:lpstr>scream</vt:lpstr>
      <vt:lpstr>PowerPoint Presentation</vt:lpstr>
      <vt:lpstr>PowerPoint Presentation</vt:lpstr>
      <vt:lpstr>PowerPoint Presentation</vt:lpstr>
      <vt:lpstr>dream</vt:lpstr>
      <vt:lpstr>dream seat clean scream</vt:lpstr>
      <vt:lpstr>oi</vt:lpstr>
      <vt:lpstr>spoil the boy</vt:lpstr>
      <vt:lpstr>Fred talk</vt:lpstr>
      <vt:lpstr>join</vt:lpstr>
      <vt:lpstr>coin</vt:lpstr>
      <vt:lpstr>choice</vt:lpstr>
      <vt:lpstr>Spellings</vt:lpstr>
      <vt:lpstr>Spellings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choice coin join</vt:lpstr>
      <vt:lpstr>a-e</vt:lpstr>
      <vt:lpstr>make a cake</vt:lpstr>
      <vt:lpstr>Fred talk</vt:lpstr>
      <vt:lpstr>make</vt:lpstr>
      <vt:lpstr>shake</vt:lpstr>
      <vt:lpstr>cake</vt:lpstr>
      <vt:lpstr>same</vt:lpstr>
      <vt:lpstr>Spellings</vt:lpstr>
      <vt:lpstr>Spellings</vt:lpstr>
      <vt:lpstr>PowerPoint Presentation</vt:lpstr>
      <vt:lpstr>shake</vt:lpstr>
      <vt:lpstr>PowerPoint Presentation</vt:lpstr>
      <vt:lpstr>cake</vt:lpstr>
      <vt:lpstr>PowerPoint Presentation</vt:lpstr>
      <vt:lpstr>same</vt:lpstr>
      <vt:lpstr>PowerPoint Presentation</vt:lpstr>
      <vt:lpstr>make</vt:lpstr>
      <vt:lpstr>shake make same cake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</dc:title>
  <dc:creator>Yasmeen Shafique</dc:creator>
  <cp:lastModifiedBy>Matthew Worger</cp:lastModifiedBy>
  <cp:revision>27</cp:revision>
  <dcterms:created xsi:type="dcterms:W3CDTF">2020-09-21T12:16:54Z</dcterms:created>
  <dcterms:modified xsi:type="dcterms:W3CDTF">2020-09-22T07:33:11Z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0x01010023D048BE926C6C40A17A7BC43D16A6BE</vt:lpwstr>
  </property>
</Properties>
</file>