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73" r:id="rId5"/>
    <p:sldId id="275" r:id="rId6"/>
    <p:sldId id="276" r:id="rId7"/>
    <p:sldId id="274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2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744"/>
      </p:cViewPr>
      <p:guideLst>
        <p:guide orient="horz" pos="2160"/>
        <p:guide pos="3840"/>
        <p:guide orient="horz" pos="2260"/>
        <p:guide orient="horz" pos="23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6" y="72"/>
      </p:cViewPr>
      <p:guideLst/>
    </p:cSldViewPr>
  </p:notesViewPr>
  <p:gridSpacing cx="1800000" cy="180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ED1F4-1BCC-438B-A08A-A09B1200BEB8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55733-6659-4E9E-BF9D-ADD02ED2A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9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06A66-34A2-48C7-8E34-559C5C504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7652C-C7DC-4306-9A21-ABE3C3738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E86EE-C85D-4D86-840F-A627BD78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7053E-DEB3-4FBD-8A65-A02E8E13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CC241-158C-4244-A454-93D57A52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93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EB72-90C9-4C8F-86CE-26D765D0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37DD6-AA83-4EAA-9404-A38B43754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49AA5-2D24-404D-9823-0FF58006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8EBA2-0536-438B-88AE-8C77DBB0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6807B-5E4A-4BFD-BF1A-73E1FC08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3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429FF4-2017-42FF-996B-1AC03BBAA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7BE38-EE5E-4789-B079-C9C44EA71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48881-7E8A-4723-84BF-0CFA8128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D9144-DFB1-4588-A9FB-D029F93E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D7CDC-1A96-4334-BC5F-91E14726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2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9919D-9DD0-4F50-BC17-14298FBB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16205-A9C7-4121-B0A4-C3F795AB8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1E480-6B78-4E59-A2BA-1A644361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F8D78-83C5-4F50-AC62-A80FDB31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97550-AE9E-4535-950B-972EBCA8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8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6D4E-E122-4745-BD99-15ED0F81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7D5FC-2DF6-4096-A1EC-1A181DC5A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D4A37-AE57-44D6-B683-FE5E576E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0721F-0576-4AAE-92EA-F6007E47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DDFC4-73D1-403B-A8D5-9D7DF209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27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D6742-3937-4319-B8BA-96C288AA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64867-2BC6-409C-8AD7-4F46A03D4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D1977-F541-4F5B-B4BC-645D31F91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3709D-8E1D-4198-8132-9DB732AB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99AEC-5F73-44E2-9359-6BB2CC37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63276-F832-49CB-B2C2-A4FBABB8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3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6687-07F5-41DA-B1F4-275DDC89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9FFC2-65DD-4343-A231-95D081448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08F55-5BD3-488E-8D3B-85A72CBE0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5F29D-8F8C-4F97-B43D-39047D859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A37B3-69EA-4C34-B5DC-A81477022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CE73E0-5F00-441F-9FF7-6205C51FA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25/09/2020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1DF7D-4EBD-4290-BF0B-C25E0B34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B6475-FA04-46FF-9F3D-B46EE36B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14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0380-52BC-4EDA-93DA-6A731FF2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15DCE-839C-4355-A6E5-65C29A5AB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25/09/2020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83BF7-E0BD-4073-9167-B73C9247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24C51-4E14-4960-B94B-04F0DA01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4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D6AED-AD04-4059-8279-84D1AEBE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25/09/2020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20117C-C02C-40B6-AEB4-269D2CD0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C3A34-5BF9-46FD-A05C-8A4A2105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64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81C0-7F9F-425A-B7DE-AD7E9EDA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89188-2B64-47CB-8C8A-0381CBA2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A1DC2-E125-423A-9798-C9D11C8C2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0A843-5148-44A2-A508-1B0B3D99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B6D83-1239-478B-B2F4-42DDEE3C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F9AF3-FC38-45EA-B524-AC7A5045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4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6179-04F7-4619-85ED-35676BBF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9D3CA-D45B-421E-989A-4029518EA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22A82-2A05-485A-9412-DE4A2537A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FAA09-4637-4B03-8BA5-F701988D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68D-70C4-46B6-9CBF-EE08889D9EB1}" type="datetimeFigureOut">
              <a:rPr lang="en-GB" smtClean="0"/>
              <a:pPr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548C7-26BA-4CC1-ADA3-5926C18B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018F6-9865-4449-BC1D-DBA9A38E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0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1DC5E-69D6-4FE9-9792-534AADA40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58495-B068-4CDA-B5C1-DF61159BB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12545-9395-48AB-8D34-7EE7EE8E4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E668D-70C4-46B6-9CBF-EE08889D9EB1}" type="datetimeFigureOut">
              <a:rPr lang="en-GB" smtClean="0"/>
              <a:pPr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CDBE9-E84E-4EA8-AADA-6FB7420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8FDBD-A765-4CC9-98CE-CCD22C23A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AD2BA-DC75-424F-B95F-9B39C238E6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182B11-019B-47DF-9BBE-F404D5156052}"/>
              </a:ext>
            </a:extLst>
          </p:cNvPr>
          <p:cNvSpPr/>
          <p:nvPr/>
        </p:nvSpPr>
        <p:spPr>
          <a:xfrm>
            <a:off x="1838919" y="1911533"/>
            <a:ext cx="819365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Guided Reading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Monday 28</a:t>
            </a:r>
            <a:r>
              <a:rPr lang="en-US" sz="5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September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Room 13 – Chapters 16 &amp; 17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13D0E5-30A5-43F3-B6AF-FC05F69BEF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40652" y="49812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7484E-9189-498C-8C78-0450CC3D5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" y="276225"/>
            <a:ext cx="12106275" cy="630555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AA68D1-DED7-4240-A4E9-DEE5ED13AA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34540" y="3020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2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7484E-9189-498C-8C78-0450CC3D5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" y="276225"/>
            <a:ext cx="7281765" cy="6305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621874-F244-4670-BA06-D4F7C892CF9F}"/>
              </a:ext>
            </a:extLst>
          </p:cNvPr>
          <p:cNvSpPr txBox="1"/>
          <p:nvPr/>
        </p:nvSpPr>
        <p:spPr>
          <a:xfrm>
            <a:off x="7324627" y="1272452"/>
            <a:ext cx="49867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200" dirty="0"/>
              <a:t>Whitby</a:t>
            </a:r>
          </a:p>
          <a:p>
            <a:pPr marL="342900" indent="-342900">
              <a:buAutoNum type="arabicPeriod"/>
            </a:pPr>
            <a:r>
              <a:rPr lang="en-GB" sz="3200" dirty="0"/>
              <a:t>Gary, Trot, Lisa and Felicity</a:t>
            </a:r>
          </a:p>
          <a:p>
            <a:pPr marL="342900" indent="-342900">
              <a:buAutoNum type="arabicPeriod"/>
            </a:pPr>
            <a:r>
              <a:rPr lang="en-GB" sz="3200" dirty="0"/>
              <a:t>Gary </a:t>
            </a:r>
            <a:r>
              <a:rPr lang="en-GB" sz="3200" dirty="0" err="1"/>
              <a:t>Bazzard</a:t>
            </a:r>
            <a:endParaRPr lang="en-GB" sz="3200" dirty="0"/>
          </a:p>
          <a:p>
            <a:pPr marL="342900" indent="-342900">
              <a:buAutoNum type="arabicPeriod"/>
            </a:pPr>
            <a:r>
              <a:rPr lang="en-GB" sz="3200" dirty="0"/>
              <a:t>Dracula</a:t>
            </a:r>
          </a:p>
          <a:p>
            <a:pPr marL="342900" indent="-342900">
              <a:buAutoNum type="arabicPeriod"/>
            </a:pPr>
            <a:r>
              <a:rPr lang="en-GB" sz="3200" dirty="0"/>
              <a:t>The Crow’s Nest</a:t>
            </a:r>
          </a:p>
          <a:p>
            <a:pPr marL="342900" indent="-342900">
              <a:buAutoNum type="arabicPeriod"/>
            </a:pPr>
            <a:r>
              <a:rPr lang="en-GB" sz="3200" dirty="0"/>
              <a:t>Sal </a:t>
            </a:r>
            <a:r>
              <a:rPr lang="en-GB" sz="3200" dirty="0" err="1"/>
              <a:t>Haggerlythe</a:t>
            </a:r>
            <a:endParaRPr lang="en-GB" sz="3200" dirty="0"/>
          </a:p>
          <a:p>
            <a:pPr marL="342900" indent="-342900">
              <a:buAutoNum type="arabicPeriod"/>
            </a:pPr>
            <a:r>
              <a:rPr lang="en-GB" sz="3200" dirty="0"/>
              <a:t>It opens outwards</a:t>
            </a:r>
          </a:p>
          <a:p>
            <a:pPr marL="342900" indent="-342900">
              <a:buAutoNum type="arabicPeriod"/>
            </a:pPr>
            <a:r>
              <a:rPr lang="en-GB" sz="3200" dirty="0"/>
              <a:t>The number 13 appears</a:t>
            </a:r>
          </a:p>
          <a:p>
            <a:pPr marL="342900" indent="-342900">
              <a:buAutoNum type="arabicPeriod"/>
            </a:pPr>
            <a:r>
              <a:rPr lang="en-GB" sz="3200" dirty="0"/>
              <a:t>Ellie-May Sunderland</a:t>
            </a:r>
          </a:p>
          <a:p>
            <a:pPr marL="342900" indent="-342900">
              <a:buAutoNum type="arabicPeriod"/>
            </a:pPr>
            <a:r>
              <a:rPr lang="en-GB" sz="3200" dirty="0"/>
              <a:t>Two spots of blood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8FF712-ECB0-4C97-83D7-484ECBE65C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1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74E10-973E-4D38-92DD-2EC66BEE9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54" y="0"/>
            <a:ext cx="11755292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8550D6-1735-43C5-ABCE-5107A2DA72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2185" y="4557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2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98849-451E-4B94-9DD5-E3FC91F04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6029"/>
            <a:ext cx="12192000" cy="544594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A5840F-4E27-4359-B572-31064350B2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C7FC6-D04D-4EF7-8BFF-B51181A20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18" y="0"/>
            <a:ext cx="11597963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333E08-58D8-44E7-9FC4-801843A117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2309" y="3642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8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333E08-58D8-44E7-9FC4-801843A117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2309" y="364267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DF5AC5-B9B7-4FB4-B409-025A32BA8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06548"/>
            <a:ext cx="12192000" cy="624490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F6E9B0-61C8-463A-97FF-EB6E786E09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9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D048BE926C6C40A17A7BC43D16A6BE" ma:contentTypeVersion="4" ma:contentTypeDescription="Create a new document." ma:contentTypeScope="" ma:versionID="f15cfe34ffa8acb729aa6836b9639d25">
  <xsd:schema xmlns:xsd="http://www.w3.org/2001/XMLSchema" xmlns:xs="http://www.w3.org/2001/XMLSchema" xmlns:p="http://schemas.microsoft.com/office/2006/metadata/properties" xmlns:ns2="43496b89-ae39-4b95-9b0a-7e1db9142451" xmlns:ns3="f0dd7157-303a-450d-bc13-d1186934a551" targetNamespace="http://schemas.microsoft.com/office/2006/metadata/properties" ma:root="true" ma:fieldsID="c895b268f2ebe244bcc0ed2341ff74a4" ns2:_="" ns3:_="">
    <xsd:import namespace="43496b89-ae39-4b95-9b0a-7e1db9142451"/>
    <xsd:import namespace="f0dd7157-303a-450d-bc13-d1186934a5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96b89-ae39-4b95-9b0a-7e1db91424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d7157-303a-450d-bc13-d1186934a5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3BC1FF-9F42-4F7E-9D2C-34AD869681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496b89-ae39-4b95-9b0a-7e1db9142451"/>
    <ds:schemaRef ds:uri="f0dd7157-303a-450d-bc13-d1186934a5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C1F745-5D6A-459C-B328-2E65D79D207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4B5084-0FAE-4501-A059-0E5C29150A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41</Words>
  <Application>Microsoft Office PowerPoint</Application>
  <PresentationFormat>Widescreen</PresentationFormat>
  <Paragraphs>13</Paragraphs>
  <Slides>7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Two</dc:title>
  <dc:creator>Lucy Bedford</dc:creator>
  <cp:lastModifiedBy>Christopher Kimberley</cp:lastModifiedBy>
  <cp:revision>75</cp:revision>
  <dcterms:created xsi:type="dcterms:W3CDTF">2019-07-23T05:53:24Z</dcterms:created>
  <dcterms:modified xsi:type="dcterms:W3CDTF">2020-09-25T10:07:45Z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0x01010023D048BE926C6C40A17A7BC43D16A6BE</vt:lpwstr>
  </property>
</Properties>
</file>