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9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16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14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9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98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57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96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26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8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82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A1E25-CF43-4E2A-A2C9-4D6A9E30D54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125F-DE09-4524-9BFE-E290803A5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37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66" y="798490"/>
            <a:ext cx="7705793" cy="57063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9701" y="218941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27.11.20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970560" y="213715"/>
            <a:ext cx="2211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Spelling test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2618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6479" y="270456"/>
            <a:ext cx="7493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Practice writing the tricky word.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206839" y="1609859"/>
            <a:ext cx="530786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900" dirty="0" smtClean="0"/>
              <a:t>early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65541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403" y="780311"/>
            <a:ext cx="8905099" cy="5910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16711" y="595645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Group 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63696" y="595645"/>
            <a:ext cx="9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5612" y="133980"/>
            <a:ext cx="1762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Answers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2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2616" y="570963"/>
            <a:ext cx="3680943" cy="5662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6519" y="1455312"/>
            <a:ext cx="68727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This week’s spelling rule is:</a:t>
            </a:r>
          </a:p>
          <a:p>
            <a:endParaRPr lang="en-GB" sz="4800" dirty="0" smtClean="0"/>
          </a:p>
          <a:p>
            <a:r>
              <a:rPr lang="en-GB" sz="4800" dirty="0" smtClean="0">
                <a:solidFill>
                  <a:srgbClr val="FF0000"/>
                </a:solidFill>
              </a:rPr>
              <a:t>The prefix in-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0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854" y="244698"/>
            <a:ext cx="28091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u="sng" dirty="0" smtClean="0"/>
              <a:t>Quick write</a:t>
            </a:r>
            <a:endParaRPr lang="en-GB" sz="4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129566" y="2253803"/>
            <a:ext cx="530792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/>
              <a:t>active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56698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854" y="244698"/>
            <a:ext cx="28091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u="sng" dirty="0" smtClean="0"/>
              <a:t>Quick write</a:t>
            </a:r>
            <a:endParaRPr lang="en-GB" sz="4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129566" y="2253803"/>
            <a:ext cx="632006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/>
              <a:t>correct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190466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854" y="244698"/>
            <a:ext cx="28091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u="sng" dirty="0" smtClean="0"/>
              <a:t>Quick write</a:t>
            </a:r>
            <a:endParaRPr lang="en-GB" sz="4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129566" y="2253803"/>
            <a:ext cx="562365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/>
              <a:t>visible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367162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854" y="244698"/>
            <a:ext cx="28091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u="sng" dirty="0" smtClean="0"/>
              <a:t>Quick write</a:t>
            </a:r>
            <a:endParaRPr lang="en-GB" sz="4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446986" y="2150772"/>
            <a:ext cx="829675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/>
              <a:t>complete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250687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12" y="2118575"/>
            <a:ext cx="7522134" cy="45448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6214" y="180304"/>
            <a:ext cx="80497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Which one is the correct spelling? </a:t>
            </a:r>
          </a:p>
          <a:p>
            <a:r>
              <a:rPr lang="en-GB" sz="4400" dirty="0" smtClean="0"/>
              <a:t>Copy the correct spellings.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856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440" y="3588913"/>
            <a:ext cx="4829175" cy="259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6479" y="270456"/>
            <a:ext cx="7493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Practice writing the tricky word.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206839" y="1609859"/>
            <a:ext cx="51122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disappear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6982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Anam Khan</dc:creator>
  <cp:lastModifiedBy>Anam Khan</cp:lastModifiedBy>
  <cp:revision>2</cp:revision>
  <dcterms:created xsi:type="dcterms:W3CDTF">2020-11-26T14:09:04Z</dcterms:created>
  <dcterms:modified xsi:type="dcterms:W3CDTF">2020-11-26T14:09:51Z</dcterms:modified>
</cp:coreProperties>
</file>