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7" r:id="rId9"/>
    <p:sldId id="264" r:id="rId10"/>
    <p:sldId id="261" r:id="rId11"/>
    <p:sldId id="262" r:id="rId12"/>
    <p:sldId id="268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0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6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0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1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4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4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0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BE4B-9A57-487E-911C-5178BBDBC90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F5FD-5D38-461F-A454-4635B680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KxLir3p9z8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4062" y="450166"/>
            <a:ext cx="2110153" cy="984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66757" y="1842868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HfW cursive bold" panose="00000500000000000000" pitchFamily="2" charset="0"/>
              </a:rPr>
              <a:t>What do these letters stand for?</a:t>
            </a:r>
            <a:endParaRPr lang="en-GB" sz="3600" dirty="0">
              <a:latin typeface="HfW cursive bold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1828" y="2982351"/>
            <a:ext cx="13484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/>
              <a:t>RE</a:t>
            </a:r>
            <a:endParaRPr lang="en-GB" sz="8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8293" y="637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9655" y="407963"/>
            <a:ext cx="2025748" cy="970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87262" y="818580"/>
            <a:ext cx="7186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Important features of a church...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3" y="2167597"/>
            <a:ext cx="8856367" cy="44006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4190" y="2167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0166" y="506437"/>
            <a:ext cx="16740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Church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89349" y="963637"/>
            <a:ext cx="6997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HfW cursive bold" panose="00000500000000000000" pitchFamily="2" charset="0"/>
              </a:rPr>
              <a:t>Important features of a church...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4" y="1802310"/>
            <a:ext cx="7880710" cy="494147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73" y="1347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2" y="1632991"/>
            <a:ext cx="9132196" cy="187929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2" y="3892113"/>
            <a:ext cx="6223441" cy="201042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2928" y="211015"/>
            <a:ext cx="1460617" cy="633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Church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65231" y="689317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Outside a church...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2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8640" y="393895"/>
            <a:ext cx="2672862" cy="1181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10" y="1942414"/>
            <a:ext cx="8649907" cy="4915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5059" y="2926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04185" y="2377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77047" y="3756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69933" y="4348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66228" y="5992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82110" y="4638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013" y="4125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90" y="898026"/>
            <a:ext cx="7773485" cy="190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7252" y="458985"/>
            <a:ext cx="139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Word bank</a:t>
            </a:r>
            <a:endParaRPr lang="en-GB" dirty="0">
              <a:latin typeface="HfW cursive bold" panose="00000500000000000000" pitchFamily="2" charset="0"/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404" y="2125794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5579" y="1280587"/>
            <a:ext cx="817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Take a picture of your work and email it to nwatts@peelpark.bradford.sch.uk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455" y="703385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HfW cursive bold" panose="00000500000000000000" pitchFamily="2" charset="0"/>
              </a:rPr>
              <a:t>Extra challenge</a:t>
            </a:r>
            <a:endParaRPr lang="en-GB" sz="3600" dirty="0">
              <a:latin typeface="HfW cursive bold" panose="000005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4572" y="281354"/>
            <a:ext cx="1716259" cy="717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78620" y="3516923"/>
            <a:ext cx="281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HfW cursive bold" panose="00000500000000000000" pitchFamily="2" charset="0"/>
              </a:rPr>
              <a:t>Features of a church</a:t>
            </a:r>
            <a:endParaRPr lang="en-GB" sz="2000" dirty="0">
              <a:latin typeface="HfW cursive bold" panose="000005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50831" y="2897945"/>
            <a:ext cx="1744394" cy="61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83212" y="2053883"/>
            <a:ext cx="2391508" cy="844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4" idx="0"/>
          </p:cNvCxnSpPr>
          <p:nvPr/>
        </p:nvCxnSpPr>
        <p:spPr>
          <a:xfrm flipV="1">
            <a:off x="5386602" y="2208628"/>
            <a:ext cx="870872" cy="1308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74079" y="1779172"/>
            <a:ext cx="1955521" cy="837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50705" y="3917033"/>
            <a:ext cx="2813538" cy="84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40150" y="4757168"/>
            <a:ext cx="1899139" cy="808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43200" y="3805310"/>
            <a:ext cx="1463040" cy="122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73045" y="5065152"/>
            <a:ext cx="2405575" cy="858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640150" y="155138"/>
            <a:ext cx="470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HfW cursive bold" panose="00000500000000000000" pitchFamily="2" charset="0"/>
              </a:rPr>
              <a:t>In full sentences write at least three features of a church.</a:t>
            </a:r>
          </a:p>
          <a:p>
            <a:r>
              <a:rPr lang="en-GB" dirty="0" smtClean="0">
                <a:solidFill>
                  <a:srgbClr val="FF0000"/>
                </a:solidFill>
                <a:latin typeface="HfW cursive bold" panose="00000500000000000000" pitchFamily="2" charset="0"/>
              </a:rPr>
              <a:t> </a:t>
            </a:r>
            <a:endParaRPr lang="en-GB" dirty="0">
              <a:solidFill>
                <a:srgbClr val="FF0000"/>
              </a:solidFill>
              <a:latin typeface="HfW cursive bold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4931" y="998586"/>
            <a:ext cx="4391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writers tool kit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capital letters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full stops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conjunctions- and, because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573045" y="6414868"/>
            <a:ext cx="975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Take a picture of your work and email it to nwatts@peelpark.bradford.sch.uk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712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606" y="1828800"/>
            <a:ext cx="7435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What do we learn in these lessons?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5588" y="267286"/>
            <a:ext cx="1519310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4043" y="929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544" y="1420837"/>
            <a:ext cx="890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Which religion have we already looked at?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1692" y="253218"/>
            <a:ext cx="1266093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938" y="4656405"/>
            <a:ext cx="1046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HfW cursive bold" panose="00000500000000000000" pitchFamily="2" charset="0"/>
              </a:rPr>
              <a:t>Can you write down one fact that you learnt from the last lesson?</a:t>
            </a:r>
            <a:endParaRPr lang="en-GB" sz="2400" dirty="0">
              <a:latin typeface="HfW cursive bold" panose="00000500000000000000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2967" y="5431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025" y="900333"/>
            <a:ext cx="955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What do all these buildings have in common?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9" y="1894894"/>
            <a:ext cx="5830114" cy="2553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2025" y="5112913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HfW cursive bold" panose="00000500000000000000" pitchFamily="2" charset="0"/>
              </a:rPr>
              <a:t>Who might visit them?</a:t>
            </a:r>
          </a:p>
          <a:p>
            <a:endParaRPr lang="en-GB" dirty="0" smtClean="0">
              <a:solidFill>
                <a:srgbClr val="FF0000"/>
              </a:solidFill>
              <a:latin typeface="HfW cursive bold" panose="00000500000000000000" pitchFamily="2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HfW cursive bold" panose="00000500000000000000" pitchFamily="2" charset="0"/>
              </a:rPr>
              <a:t>What might happen in them?</a:t>
            </a:r>
            <a:endParaRPr lang="en-GB" dirty="0">
              <a:solidFill>
                <a:srgbClr val="FF0000"/>
              </a:solidFill>
              <a:latin typeface="HfW cursive bold" panose="000005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2369" y="2997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4049" y="787791"/>
            <a:ext cx="6471139" cy="20116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HfW cursive bold" panose="00000500000000000000" pitchFamily="2" charset="0"/>
              </a:rPr>
              <a:t>Acts of worship</a:t>
            </a:r>
            <a:endParaRPr lang="en-GB" sz="3200" dirty="0">
              <a:solidFill>
                <a:schemeClr val="tx1"/>
              </a:solidFill>
              <a:latin typeface="HfW cursive bold" panose="000005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0658" y="4023360"/>
            <a:ext cx="6203853" cy="20820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HfW cursive bold" panose="00000500000000000000" pitchFamily="2" charset="0"/>
              </a:rPr>
              <a:t>Know where Christians worship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HfW cursive bold" panose="00000500000000000000" pitchFamily="2" charset="0"/>
              </a:rPr>
              <a:t>    Important features of a church </a:t>
            </a:r>
          </a:p>
        </p:txBody>
      </p:sp>
    </p:spTree>
    <p:extLst>
      <p:ext uri="{BB962C8B-B14F-4D97-AF65-F5344CB8AC3E}">
        <p14:creationId xmlns:p14="http://schemas.microsoft.com/office/powerpoint/2010/main" val="71065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049" y="1463040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Where do Christians worship?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2" y="1147444"/>
            <a:ext cx="7278116" cy="45631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0505" y="323557"/>
            <a:ext cx="1936437" cy="823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Christianity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24" y="3743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809" y="1406768"/>
            <a:ext cx="65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cursive bold" panose="00000500000000000000" pitchFamily="2" charset="0"/>
              </a:rPr>
              <a:t>What might you find in a church?</a:t>
            </a:r>
            <a:endParaRPr lang="en-GB" sz="2800" dirty="0">
              <a:latin typeface="HfW cursive bold" panose="000005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9489" y="225083"/>
            <a:ext cx="2883877" cy="613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Inside a church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237" y="942535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 bold" panose="00000500000000000000" pitchFamily="2" charset="0"/>
              </a:rPr>
              <a:t>Inside a church... </a:t>
            </a:r>
            <a:endParaRPr lang="en-GB" sz="3200" dirty="0">
              <a:latin typeface="HfW cursive bold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9305" y="2231942"/>
            <a:ext cx="4823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www.youtube.com/watch?v=KxLir3p9z8U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048BE926C6C40A17A7BC43D16A6BE" ma:contentTypeVersion="4" ma:contentTypeDescription="Create a new document." ma:contentTypeScope="" ma:versionID="f15cfe34ffa8acb729aa6836b9639d25">
  <xsd:schema xmlns:xsd="http://www.w3.org/2001/XMLSchema" xmlns:xs="http://www.w3.org/2001/XMLSchema" xmlns:p="http://schemas.microsoft.com/office/2006/metadata/properties" xmlns:ns2="43496b89-ae39-4b95-9b0a-7e1db9142451" xmlns:ns3="f0dd7157-303a-450d-bc13-d1186934a551" targetNamespace="http://schemas.microsoft.com/office/2006/metadata/properties" ma:root="true" ma:fieldsID="c895b268f2ebe244bcc0ed2341ff74a4" ns2:_="" ns3:_="">
    <xsd:import namespace="43496b89-ae39-4b95-9b0a-7e1db9142451"/>
    <xsd:import namespace="f0dd7157-303a-450d-bc13-d1186934a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6b89-ae39-4b95-9b0a-7e1db9142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d7157-303a-450d-bc13-d1186934a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3A49C5-E961-4E2A-896A-397E2D38CA8F}"/>
</file>

<file path=customXml/itemProps2.xml><?xml version="1.0" encoding="utf-8"?>
<ds:datastoreItem xmlns:ds="http://schemas.openxmlformats.org/officeDocument/2006/customXml" ds:itemID="{FA5650F6-4050-46CC-8720-A655A1E70950}"/>
</file>

<file path=customXml/itemProps3.xml><?xml version="1.0" encoding="utf-8"?>
<ds:datastoreItem xmlns:ds="http://schemas.openxmlformats.org/officeDocument/2006/customXml" ds:itemID="{0054DFFC-31A1-4DCA-BF2B-F0FE2B83641D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180</Words>
  <Application>Microsoft Office PowerPoint</Application>
  <PresentationFormat>Widescreen</PresentationFormat>
  <Paragraphs>47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HfW cursive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Watts</dc:creator>
  <cp:lastModifiedBy>Nicola Watts</cp:lastModifiedBy>
  <cp:revision>28</cp:revision>
  <dcterms:created xsi:type="dcterms:W3CDTF">2020-09-18T07:58:24Z</dcterms:created>
  <dcterms:modified xsi:type="dcterms:W3CDTF">2020-09-18T12:38:11Z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0x01010023D048BE926C6C40A17A7BC43D16A6BE</vt:lpwstr>
  </property>
</Properties>
</file>