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73" r:id="rId5"/>
    <p:sldId id="285" r:id="rId6"/>
    <p:sldId id="286" r:id="rId7"/>
    <p:sldId id="284" r:id="rId8"/>
    <p:sldId id="2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orient="horz" pos="2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744"/>
      </p:cViewPr>
      <p:guideLst>
        <p:guide orient="horz" pos="2160"/>
        <p:guide pos="3840"/>
        <p:guide orient="horz" pos="2260"/>
        <p:guide orient="horz" pos="23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86" y="72"/>
      </p:cViewPr>
      <p:guideLst/>
    </p:cSldViewPr>
  </p:notesViewPr>
  <p:gridSpacing cx="1800000" cy="180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ED1F4-1BCC-438B-A08A-A09B1200BEB8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55733-6659-4E9E-BF9D-ADD02ED2A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89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06A66-34A2-48C7-8E34-559C5C504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7652C-C7DC-4306-9A21-ABE3C3738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E86EE-C85D-4D86-840F-A627BD78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668D-70C4-46B6-9CBF-EE08889D9EB1}" type="datetimeFigureOut">
              <a:rPr lang="en-GB" smtClean="0"/>
              <a:pPr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7053E-DEB3-4FBD-8A65-A02E8E13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CC241-158C-4244-A454-93D57A52C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D2BA-DC75-424F-B95F-9B39C238E6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93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7EB72-90C9-4C8F-86CE-26D765D0E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37DD6-AA83-4EAA-9404-A38B43754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49AA5-2D24-404D-9823-0FF58006F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668D-70C4-46B6-9CBF-EE08889D9EB1}" type="datetimeFigureOut">
              <a:rPr lang="en-GB" smtClean="0"/>
              <a:pPr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8EBA2-0536-438B-88AE-8C77DBB06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6807B-5E4A-4BFD-BF1A-73E1FC08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D2BA-DC75-424F-B95F-9B39C238E6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03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429FF4-2017-42FF-996B-1AC03BBAA9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7BE38-EE5E-4789-B079-C9C44EA71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48881-7E8A-4723-84BF-0CFA81288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668D-70C4-46B6-9CBF-EE08889D9EB1}" type="datetimeFigureOut">
              <a:rPr lang="en-GB" smtClean="0"/>
              <a:pPr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D9144-DFB1-4588-A9FB-D029F93EE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D7CDC-1A96-4334-BC5F-91E14726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D2BA-DC75-424F-B95F-9B39C238E6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82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9919D-9DD0-4F50-BC17-14298FBB2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16205-A9C7-4121-B0A4-C3F795AB8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1E480-6B78-4E59-A2BA-1A6443611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668D-70C4-46B6-9CBF-EE08889D9EB1}" type="datetimeFigureOut">
              <a:rPr lang="en-GB" smtClean="0"/>
              <a:pPr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F8D78-83C5-4F50-AC62-A80FDB314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97550-AE9E-4535-950B-972EBCA87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D2BA-DC75-424F-B95F-9B39C238E6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86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66D4E-E122-4745-BD99-15ED0F81A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7D5FC-2DF6-4096-A1EC-1A181DC5A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D4A37-AE57-44D6-B683-FE5E576E9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668D-70C4-46B6-9CBF-EE08889D9EB1}" type="datetimeFigureOut">
              <a:rPr lang="en-GB" smtClean="0"/>
              <a:pPr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0721F-0576-4AAE-92EA-F6007E47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DDFC4-73D1-403B-A8D5-9D7DF2090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D2BA-DC75-424F-B95F-9B39C238E6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27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D6742-3937-4319-B8BA-96C288AAA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64867-2BC6-409C-8AD7-4F46A03D4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D1977-F541-4F5B-B4BC-645D31F91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3709D-8E1D-4198-8132-9DB732ABA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668D-70C4-46B6-9CBF-EE08889D9EB1}" type="datetimeFigureOut">
              <a:rPr lang="en-GB" smtClean="0"/>
              <a:pPr/>
              <a:t>29/09/2020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99AEC-5F73-44E2-9359-6BB2CC373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63276-F832-49CB-B2C2-A4FBABB8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D2BA-DC75-424F-B95F-9B39C238E6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3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76687-07F5-41DA-B1F4-275DDC898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9FFC2-65DD-4343-A231-95D081448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08F55-5BD3-488E-8D3B-85A72CBE0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5F29D-8F8C-4F97-B43D-39047D859A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A37B3-69EA-4C34-B5DC-A81477022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CE73E0-5F00-441F-9FF7-6205C51FA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668D-70C4-46B6-9CBF-EE08889D9EB1}" type="datetimeFigureOut">
              <a:rPr lang="en-GB" smtClean="0"/>
              <a:pPr/>
              <a:t>29/09/2020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31DF7D-4EBD-4290-BF0B-C25E0B343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BB6475-FA04-46FF-9F3D-B46EE36B4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D2BA-DC75-424F-B95F-9B39C238E6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14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40380-52BC-4EDA-93DA-6A731FF2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215DCE-839C-4355-A6E5-65C29A5AB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668D-70C4-46B6-9CBF-EE08889D9EB1}" type="datetimeFigureOut">
              <a:rPr lang="en-GB" smtClean="0"/>
              <a:pPr/>
              <a:t>29/09/2020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583BF7-E0BD-4073-9167-B73C9247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24C51-4E14-4960-B94B-04F0DA014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D2BA-DC75-424F-B95F-9B39C238E6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84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D6AED-AD04-4059-8279-84D1AEBE8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668D-70C4-46B6-9CBF-EE08889D9EB1}" type="datetimeFigureOut">
              <a:rPr lang="en-GB" smtClean="0"/>
              <a:pPr/>
              <a:t>29/09/2020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20117C-C02C-40B6-AEB4-269D2CD0E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C3A34-5BF9-46FD-A05C-8A4A21053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D2BA-DC75-424F-B95F-9B39C238E6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64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581C0-7F9F-425A-B7DE-AD7E9EDA0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89188-2B64-47CB-8C8A-0381CBA2D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A1DC2-E125-423A-9798-C9D11C8C2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0A843-5148-44A2-A508-1B0B3D99B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668D-70C4-46B6-9CBF-EE08889D9EB1}" type="datetimeFigureOut">
              <a:rPr lang="en-GB" smtClean="0"/>
              <a:pPr/>
              <a:t>29/09/2020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B6D83-1239-478B-B2F4-42DDEE3CE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F9AF3-FC38-45EA-B524-AC7A5045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D2BA-DC75-424F-B95F-9B39C238E6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84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76179-04F7-4619-85ED-35676BBF5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9D3CA-D45B-421E-989A-4029518EA6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22A82-2A05-485A-9412-DE4A2537A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FAA09-4637-4B03-8BA5-F701988DB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668D-70C4-46B6-9CBF-EE08889D9EB1}" type="datetimeFigureOut">
              <a:rPr lang="en-GB" smtClean="0"/>
              <a:pPr/>
              <a:t>29/09/2020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548C7-26BA-4CC1-ADA3-5926C18B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018F6-9865-4449-BC1D-DBA9A38E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D2BA-DC75-424F-B95F-9B39C238E6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00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01DC5E-69D6-4FE9-9792-534AADA40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58495-B068-4CDA-B5C1-DF61159BB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12545-9395-48AB-8D34-7EE7EE8E4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E668D-70C4-46B6-9CBF-EE08889D9EB1}" type="datetimeFigureOut">
              <a:rPr lang="en-GB" smtClean="0"/>
              <a:pPr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CDBE9-E84E-4EA8-AADA-6FB7420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8FDBD-A765-4CC9-98CE-CCD22C23A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AD2BA-DC75-424F-B95F-9B39C238E6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3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iteracyshed.com/draculas-whitby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iteracyshed.com/draculas-whitby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182B11-019B-47DF-9BBE-F404D5156052}"/>
              </a:ext>
            </a:extLst>
          </p:cNvPr>
          <p:cNvSpPr/>
          <p:nvPr/>
        </p:nvSpPr>
        <p:spPr>
          <a:xfrm>
            <a:off x="1951611" y="1911533"/>
            <a:ext cx="79682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Guided Reading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Wednesday 30</a:t>
            </a:r>
            <a:r>
              <a:rPr lang="en-US" sz="54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September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C130A2F-ED47-4D5B-9DCF-732F92A214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82175" y="44481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7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848"/>
    </mc:Choice>
    <mc:Fallback>
      <p:transition spd="slow" advTm="54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D28ABB0B-7B2F-454D-A34D-48E456383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888" y="427152"/>
            <a:ext cx="9020175" cy="4457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476F42-0268-440C-9E0B-3FB4F0CA4855}"/>
              </a:ext>
            </a:extLst>
          </p:cNvPr>
          <p:cNvSpPr txBox="1"/>
          <p:nvPr/>
        </p:nvSpPr>
        <p:spPr>
          <a:xfrm>
            <a:off x="3499701" y="571651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https://www.literacyshed.com/draculas-whitby.html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1970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67"/>
    </mc:Choice>
    <mc:Fallback>
      <p:transition spd="slow" advTm="1216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D28ABB0B-7B2F-454D-A34D-48E456383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20" y="116067"/>
            <a:ext cx="5441624" cy="26892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476F42-0268-440C-9E0B-3FB4F0CA4855}"/>
              </a:ext>
            </a:extLst>
          </p:cNvPr>
          <p:cNvSpPr txBox="1"/>
          <p:nvPr/>
        </p:nvSpPr>
        <p:spPr>
          <a:xfrm>
            <a:off x="6033941" y="91827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https://www.literacyshed.com/draculas-whitby.html</a:t>
            </a:r>
            <a:r>
              <a:rPr lang="en-GB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7DAA64-3209-4F8A-B4F0-7FDF3312104C}"/>
              </a:ext>
            </a:extLst>
          </p:cNvPr>
          <p:cNvSpPr txBox="1"/>
          <p:nvPr/>
        </p:nvSpPr>
        <p:spPr>
          <a:xfrm>
            <a:off x="593889" y="2960016"/>
            <a:ext cx="110670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V – Write three words to describe the mood of this video</a:t>
            </a:r>
          </a:p>
          <a:p>
            <a:r>
              <a:rPr lang="en-GB" sz="2400" dirty="0"/>
              <a:t>I – Why do you think this is set at night with a full moon? Explain your answer.</a:t>
            </a:r>
          </a:p>
          <a:p>
            <a:r>
              <a:rPr lang="en-GB" sz="2400" dirty="0"/>
              <a:t>S – Explain what happens in this video in 20 words or less</a:t>
            </a:r>
          </a:p>
          <a:p>
            <a:r>
              <a:rPr lang="en-GB" sz="2400" dirty="0"/>
              <a:t>I – What do you think the statue was pointing at?</a:t>
            </a:r>
          </a:p>
          <a:p>
            <a:r>
              <a:rPr lang="en-GB" sz="2400" dirty="0"/>
              <a:t>E – How do you think the music chosen adds to the mood of the clip?</a:t>
            </a:r>
          </a:p>
          <a:p>
            <a:r>
              <a:rPr lang="en-GB" sz="2400" dirty="0"/>
              <a:t>R – What was in the crypt beneath the abbey?</a:t>
            </a:r>
          </a:p>
          <a:p>
            <a:r>
              <a:rPr lang="en-GB" sz="2400" dirty="0"/>
              <a:t>R – What was strange about the reflection in the water in the crypt?</a:t>
            </a:r>
          </a:p>
          <a:p>
            <a:r>
              <a:rPr lang="en-GB" sz="2400" dirty="0"/>
              <a:t>P – What do you think the objects on the altar are going to be used for?</a:t>
            </a:r>
          </a:p>
          <a:p>
            <a:r>
              <a:rPr lang="en-GB" sz="2400" dirty="0"/>
              <a:t>I – Who might have lit the candles inside the ruined abbey?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29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67"/>
    </mc:Choice>
    <mc:Fallback>
      <p:transition spd="slow" advTm="1216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278B36-778F-4A35-A17B-E17C37BD7FB6}"/>
              </a:ext>
            </a:extLst>
          </p:cNvPr>
          <p:cNvSpPr txBox="1"/>
          <p:nvPr/>
        </p:nvSpPr>
        <p:spPr>
          <a:xfrm>
            <a:off x="2952947" y="720306"/>
            <a:ext cx="609442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Extra Challenge:</a:t>
            </a:r>
          </a:p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Open Sans"/>
              </a:rPr>
              <a:t>Write a newspaper report describing the discovery of the previously unknown crypt. (Whitby Abbey doesn't actually have one)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effectLst/>
              <a:latin typeface="Open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Open Sans"/>
              </a:rPr>
              <a:t>Write the story as a diary or journal which abruptly ends and is completed in a different hand, perhaps the hand of Dracula himself.  Include a prologue describing how and when the diary was found. 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effectLst/>
              <a:latin typeface="Open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Open Sans"/>
              </a:rPr>
              <a:t>Write the narrative through the eyes of Dracula himself, perhaps he is aggrieved at the people visiting 'his' abbey</a:t>
            </a:r>
          </a:p>
          <a:p>
            <a:pPr algn="ctr"/>
            <a:endPara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3213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73">
        <p159:morph option="byObject"/>
      </p:transition>
    </mc:Choice>
    <mc:Fallback xmlns="">
      <p:transition spd="slow" advTm="17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278B36-778F-4A35-A17B-E17C37BD7FB6}"/>
              </a:ext>
            </a:extLst>
          </p:cNvPr>
          <p:cNvSpPr txBox="1"/>
          <p:nvPr/>
        </p:nvSpPr>
        <p:spPr>
          <a:xfrm>
            <a:off x="3047215" y="324669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ckimberley@</a:t>
            </a:r>
            <a:r>
              <a:rPr lang="en-US" sz="1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peelpark.bradford</a:t>
            </a:r>
            <a:r>
              <a:rPr lang="en-U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.sch.uk</a:t>
            </a:r>
          </a:p>
        </p:txBody>
      </p:sp>
    </p:spTree>
    <p:extLst>
      <p:ext uri="{BB962C8B-B14F-4D97-AF65-F5344CB8AC3E}">
        <p14:creationId xmlns:p14="http://schemas.microsoft.com/office/powerpoint/2010/main" val="13907270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73">
        <p159:morph option="byObject"/>
      </p:transition>
    </mc:Choice>
    <mc:Fallback>
      <p:transition spd="slow" advTm="173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D048BE926C6C40A17A7BC43D16A6BE" ma:contentTypeVersion="4" ma:contentTypeDescription="Create a new document." ma:contentTypeScope="" ma:versionID="f15cfe34ffa8acb729aa6836b9639d25">
  <xsd:schema xmlns:xsd="http://www.w3.org/2001/XMLSchema" xmlns:xs="http://www.w3.org/2001/XMLSchema" xmlns:p="http://schemas.microsoft.com/office/2006/metadata/properties" xmlns:ns2="43496b89-ae39-4b95-9b0a-7e1db9142451" xmlns:ns3="f0dd7157-303a-450d-bc13-d1186934a551" targetNamespace="http://schemas.microsoft.com/office/2006/metadata/properties" ma:root="true" ma:fieldsID="c895b268f2ebe244bcc0ed2341ff74a4" ns2:_="" ns3:_="">
    <xsd:import namespace="43496b89-ae39-4b95-9b0a-7e1db9142451"/>
    <xsd:import namespace="f0dd7157-303a-450d-bc13-d1186934a5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96b89-ae39-4b95-9b0a-7e1db91424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dd7157-303a-450d-bc13-d1186934a55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3BC1FF-9F42-4F7E-9D2C-34AD869681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496b89-ae39-4b95-9b0a-7e1db9142451"/>
    <ds:schemaRef ds:uri="f0dd7157-303a-450d-bc13-d1186934a5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C1F745-5D6A-459C-B328-2E65D79D2076}">
  <ds:schemaRefs>
    <ds:schemaRef ds:uri="f0dd7157-303a-450d-bc13-d1186934a551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43496b89-ae39-4b95-9b0a-7e1db9142451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C4B5084-0FAE-4501-A059-0E5C29150A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250</Words>
  <Application>Microsoft Office PowerPoint</Application>
  <PresentationFormat>Widescreen</PresentationFormat>
  <Paragraphs>21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Two</dc:title>
  <dc:creator>Lucy Bedford</dc:creator>
  <cp:lastModifiedBy>Christopher Kimberley</cp:lastModifiedBy>
  <cp:revision>86</cp:revision>
  <dcterms:created xsi:type="dcterms:W3CDTF">2019-07-23T05:53:24Z</dcterms:created>
  <dcterms:modified xsi:type="dcterms:W3CDTF">2020-09-29T08:55:19Z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0x01010023D048BE926C6C40A17A7BC43D16A6BE</vt:lpwstr>
  </property>
</Properties>
</file>