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9" r:id="rId5"/>
    <p:sldId id="262" r:id="rId6"/>
    <p:sldId id="260" r:id="rId7"/>
    <p:sldId id="258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413E-1739-4BC6-9CC0-4868CBB8A74F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F1C1-D610-4921-A4B3-55FE2439C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12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413E-1739-4BC6-9CC0-4868CBB8A74F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F1C1-D610-4921-A4B3-55FE2439C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751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413E-1739-4BC6-9CC0-4868CBB8A74F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F1C1-D610-4921-A4B3-55FE2439C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91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413E-1739-4BC6-9CC0-4868CBB8A74F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F1C1-D610-4921-A4B3-55FE2439C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994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413E-1739-4BC6-9CC0-4868CBB8A74F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F1C1-D610-4921-A4B3-55FE2439C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22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413E-1739-4BC6-9CC0-4868CBB8A74F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F1C1-D610-4921-A4B3-55FE2439C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54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413E-1739-4BC6-9CC0-4868CBB8A74F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F1C1-D610-4921-A4B3-55FE2439C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21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413E-1739-4BC6-9CC0-4868CBB8A74F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F1C1-D610-4921-A4B3-55FE2439C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46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413E-1739-4BC6-9CC0-4868CBB8A74F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F1C1-D610-4921-A4B3-55FE2439C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028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413E-1739-4BC6-9CC0-4868CBB8A74F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F1C1-D610-4921-A4B3-55FE2439C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337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413E-1739-4BC6-9CC0-4868CBB8A74F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F1C1-D610-4921-A4B3-55FE2439C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290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9413E-1739-4BC6-9CC0-4868CBB8A74F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AF1C1-D610-4921-A4B3-55FE2439C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57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Spelling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Monday 9</a:t>
            </a:r>
            <a:r>
              <a:rPr lang="en-GB" baseline="30000" dirty="0" smtClean="0"/>
              <a:t>th</a:t>
            </a:r>
            <a:r>
              <a:rPr lang="en-GB" dirty="0" smtClean="0"/>
              <a:t> November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6"/>
    </mc:Choice>
    <mc:Fallback>
      <p:transition spd="slow" advTm="6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973" y="270456"/>
            <a:ext cx="392805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/>
              <a:t>Spelling Test</a:t>
            </a:r>
          </a:p>
          <a:p>
            <a:endParaRPr lang="en-GB" sz="3200" u="sng" dirty="0"/>
          </a:p>
          <a:p>
            <a:r>
              <a:rPr lang="en-GB" sz="3200" dirty="0" smtClean="0"/>
              <a:t>1.</a:t>
            </a:r>
          </a:p>
          <a:p>
            <a:r>
              <a:rPr lang="en-GB" sz="3200" dirty="0" smtClean="0"/>
              <a:t>2.</a:t>
            </a:r>
          </a:p>
          <a:p>
            <a:r>
              <a:rPr lang="en-GB" sz="3200" dirty="0" smtClean="0"/>
              <a:t>3.</a:t>
            </a:r>
          </a:p>
          <a:p>
            <a:r>
              <a:rPr lang="en-GB" sz="3200" dirty="0" smtClean="0"/>
              <a:t>4.</a:t>
            </a:r>
          </a:p>
          <a:p>
            <a:r>
              <a:rPr lang="en-GB" sz="3200" dirty="0" smtClean="0"/>
              <a:t>5.</a:t>
            </a:r>
          </a:p>
          <a:p>
            <a:r>
              <a:rPr lang="en-GB" sz="3200" dirty="0" smtClean="0"/>
              <a:t>6.</a:t>
            </a:r>
          </a:p>
          <a:p>
            <a:r>
              <a:rPr lang="en-GB" sz="3200" dirty="0" smtClean="0"/>
              <a:t>7.</a:t>
            </a:r>
          </a:p>
          <a:p>
            <a:r>
              <a:rPr lang="en-GB" sz="3200" dirty="0" smtClean="0"/>
              <a:t>8.</a:t>
            </a:r>
          </a:p>
          <a:p>
            <a:r>
              <a:rPr lang="en-GB" sz="3200" dirty="0" smtClean="0"/>
              <a:t>9.</a:t>
            </a:r>
          </a:p>
          <a:p>
            <a:r>
              <a:rPr lang="en-GB" sz="3200" dirty="0" smtClean="0"/>
              <a:t>10.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520744" y="329897"/>
            <a:ext cx="6671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Make sure you are on full screen mode. </a:t>
            </a:r>
            <a:endParaRPr lang="en-GB" sz="2400" dirty="0" smtClean="0"/>
          </a:p>
          <a:p>
            <a:r>
              <a:rPr lang="en-GB" sz="2400" dirty="0" smtClean="0"/>
              <a:t>Write the numbers 1-10 in your red book.</a:t>
            </a:r>
          </a:p>
          <a:p>
            <a:r>
              <a:rPr lang="en-GB" sz="2400" dirty="0" smtClean="0"/>
              <a:t>When you are ready click on to hear the spelling test.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0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64"/>
    </mc:Choice>
    <mc:Fallback>
      <p:transition spd="slow" advTm="49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973" y="270456"/>
            <a:ext cx="392805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/>
              <a:t>Spelling Test</a:t>
            </a:r>
          </a:p>
          <a:p>
            <a:endParaRPr lang="en-GB" sz="3200" u="sng" dirty="0"/>
          </a:p>
          <a:p>
            <a:r>
              <a:rPr lang="en-GB" sz="3200" dirty="0" smtClean="0"/>
              <a:t>1.</a:t>
            </a:r>
          </a:p>
          <a:p>
            <a:r>
              <a:rPr lang="en-GB" sz="3200" dirty="0" smtClean="0"/>
              <a:t>2.</a:t>
            </a:r>
          </a:p>
          <a:p>
            <a:r>
              <a:rPr lang="en-GB" sz="3200" dirty="0" smtClean="0"/>
              <a:t>3.</a:t>
            </a:r>
          </a:p>
          <a:p>
            <a:r>
              <a:rPr lang="en-GB" sz="3200" dirty="0" smtClean="0"/>
              <a:t>4.</a:t>
            </a:r>
          </a:p>
          <a:p>
            <a:r>
              <a:rPr lang="en-GB" sz="3200" dirty="0" smtClean="0"/>
              <a:t>5.</a:t>
            </a:r>
          </a:p>
          <a:p>
            <a:r>
              <a:rPr lang="en-GB" sz="3200" dirty="0" smtClean="0"/>
              <a:t>6.</a:t>
            </a:r>
          </a:p>
          <a:p>
            <a:r>
              <a:rPr lang="en-GB" sz="3200" dirty="0" smtClean="0"/>
              <a:t>7.</a:t>
            </a:r>
          </a:p>
          <a:p>
            <a:r>
              <a:rPr lang="en-GB" sz="3200" dirty="0" smtClean="0"/>
              <a:t>8.</a:t>
            </a:r>
          </a:p>
          <a:p>
            <a:r>
              <a:rPr lang="en-GB" sz="3200" dirty="0" smtClean="0"/>
              <a:t>9.</a:t>
            </a:r>
          </a:p>
          <a:p>
            <a:r>
              <a:rPr lang="en-GB" sz="3200" dirty="0" smtClean="0"/>
              <a:t>10.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520744" y="329897"/>
            <a:ext cx="6671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Make sure you are on full screen mode. </a:t>
            </a:r>
            <a:endParaRPr lang="en-GB" sz="2400" dirty="0" smtClean="0"/>
          </a:p>
          <a:p>
            <a:r>
              <a:rPr lang="en-GB" sz="2400" dirty="0" smtClean="0"/>
              <a:t>Write the numbers 1-10 in your red book.</a:t>
            </a:r>
          </a:p>
          <a:p>
            <a:r>
              <a:rPr lang="en-GB" sz="2400" dirty="0" smtClean="0"/>
              <a:t>When you are ready click on to hear the spelling test.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9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368"/>
    </mc:Choice>
    <mc:Fallback>
      <p:transition spd="slow" advTm="19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244" y="218939"/>
            <a:ext cx="10715224" cy="686341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sz="4000" b="1" u="sng" dirty="0" smtClean="0"/>
              <a:t>Answers</a:t>
            </a:r>
          </a:p>
          <a:p>
            <a:endParaRPr lang="en-GB" sz="4000" b="1" dirty="0"/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1.  lyric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2. symbol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3. syrup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4. typical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5. nourish</a:t>
            </a:r>
          </a:p>
          <a:p>
            <a:pPr>
              <a:lnSpc>
                <a:spcPct val="150000"/>
              </a:lnSpc>
            </a:pPr>
            <a:endParaRPr lang="en-GB" sz="4000" dirty="0">
              <a:latin typeface="HfW cursive bold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GB" sz="4000" dirty="0" smtClean="0">
              <a:latin typeface="HfW cursive bol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6. rough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7. tough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8. flourish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9. centre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10. circle</a:t>
            </a:r>
          </a:p>
          <a:p>
            <a:pPr>
              <a:lnSpc>
                <a:spcPct val="150000"/>
              </a:lnSpc>
            </a:pPr>
            <a:endParaRPr lang="en-GB" sz="4000" dirty="0" smtClean="0">
              <a:latin typeface="HfW cursive bold" panose="00000500000000000000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64"/>
    </mc:Choice>
    <mc:Fallback>
      <p:transition spd="slow" advTm="15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547" y="773942"/>
            <a:ext cx="3062287" cy="52294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8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72"/>
    </mc:Choice>
    <mc:Fallback>
      <p:transition spd="slow" advTm="56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973" y="270456"/>
            <a:ext cx="392805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/>
              <a:t>Spelling Test</a:t>
            </a:r>
          </a:p>
          <a:p>
            <a:endParaRPr lang="en-GB" sz="3200" u="sng" dirty="0"/>
          </a:p>
          <a:p>
            <a:r>
              <a:rPr lang="en-GB" sz="3200" dirty="0" smtClean="0"/>
              <a:t>1.</a:t>
            </a:r>
          </a:p>
          <a:p>
            <a:r>
              <a:rPr lang="en-GB" sz="3200" dirty="0" smtClean="0"/>
              <a:t>2.</a:t>
            </a:r>
          </a:p>
          <a:p>
            <a:r>
              <a:rPr lang="en-GB" sz="3200" dirty="0" smtClean="0"/>
              <a:t>3.</a:t>
            </a:r>
          </a:p>
          <a:p>
            <a:r>
              <a:rPr lang="en-GB" sz="3200" dirty="0" smtClean="0"/>
              <a:t>4.</a:t>
            </a:r>
          </a:p>
          <a:p>
            <a:r>
              <a:rPr lang="en-GB" sz="3200" dirty="0" smtClean="0"/>
              <a:t>5.</a:t>
            </a:r>
          </a:p>
          <a:p>
            <a:r>
              <a:rPr lang="en-GB" sz="3200" dirty="0" smtClean="0"/>
              <a:t>6.</a:t>
            </a:r>
          </a:p>
          <a:p>
            <a:r>
              <a:rPr lang="en-GB" sz="3200" dirty="0" smtClean="0"/>
              <a:t>7.</a:t>
            </a:r>
          </a:p>
          <a:p>
            <a:r>
              <a:rPr lang="en-GB" sz="3200" dirty="0" smtClean="0"/>
              <a:t>8.</a:t>
            </a:r>
          </a:p>
          <a:p>
            <a:r>
              <a:rPr lang="en-GB" sz="3200" dirty="0" smtClean="0"/>
              <a:t>9.</a:t>
            </a:r>
          </a:p>
          <a:p>
            <a:r>
              <a:rPr lang="en-GB" sz="3200" dirty="0" smtClean="0"/>
              <a:t>10.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765183" y="270456"/>
            <a:ext cx="6671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Write the numbers 1-10 in your red book.</a:t>
            </a:r>
          </a:p>
          <a:p>
            <a:r>
              <a:rPr lang="en-GB" sz="2400" dirty="0" smtClean="0"/>
              <a:t>When you are ready click on to hear the spelling test.</a:t>
            </a:r>
          </a:p>
          <a:p>
            <a:r>
              <a:rPr lang="en-GB" sz="2400" b="1" dirty="0" smtClean="0"/>
              <a:t>Make sure you are on full screen mode. </a:t>
            </a:r>
            <a:endParaRPr lang="en-GB" sz="24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3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6"/>
    </mc:Choice>
    <mc:Fallback>
      <p:transition spd="slow" advTm="20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973" y="270456"/>
            <a:ext cx="392805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/>
              <a:t>Spelling Test</a:t>
            </a:r>
          </a:p>
          <a:p>
            <a:endParaRPr lang="en-GB" sz="3200" u="sng" dirty="0"/>
          </a:p>
          <a:p>
            <a:r>
              <a:rPr lang="en-GB" sz="3200" dirty="0" smtClean="0"/>
              <a:t>1.</a:t>
            </a:r>
          </a:p>
          <a:p>
            <a:r>
              <a:rPr lang="en-GB" sz="3200" dirty="0" smtClean="0"/>
              <a:t>2.</a:t>
            </a:r>
          </a:p>
          <a:p>
            <a:r>
              <a:rPr lang="en-GB" sz="3200" dirty="0" smtClean="0"/>
              <a:t>3.</a:t>
            </a:r>
          </a:p>
          <a:p>
            <a:r>
              <a:rPr lang="en-GB" sz="3200" dirty="0" smtClean="0"/>
              <a:t>4.</a:t>
            </a:r>
          </a:p>
          <a:p>
            <a:r>
              <a:rPr lang="en-GB" sz="3200" dirty="0" smtClean="0"/>
              <a:t>5.</a:t>
            </a:r>
          </a:p>
          <a:p>
            <a:r>
              <a:rPr lang="en-GB" sz="3200" dirty="0" smtClean="0"/>
              <a:t>6.</a:t>
            </a:r>
          </a:p>
          <a:p>
            <a:r>
              <a:rPr lang="en-GB" sz="3200" dirty="0" smtClean="0"/>
              <a:t>7.</a:t>
            </a:r>
          </a:p>
          <a:p>
            <a:r>
              <a:rPr lang="en-GB" sz="3200" dirty="0" smtClean="0"/>
              <a:t>8.</a:t>
            </a:r>
          </a:p>
          <a:p>
            <a:r>
              <a:rPr lang="en-GB" sz="3200" dirty="0" smtClean="0"/>
              <a:t>9.</a:t>
            </a:r>
          </a:p>
          <a:p>
            <a:r>
              <a:rPr lang="en-GB" sz="3200" dirty="0" smtClean="0"/>
              <a:t>10.</a:t>
            </a:r>
            <a:endParaRPr lang="en-GB" sz="3200" dirty="0"/>
          </a:p>
        </p:txBody>
      </p:sp>
      <p:pic>
        <p:nvPicPr>
          <p:cNvPr id="1026" name="Picture 2" descr="Listening And Empathy: Making Your Marketing More Human-Cente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05" y="1038938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689"/>
    </mc:Choice>
    <mc:Fallback>
      <p:transition spd="slow" advTm="149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244" y="218939"/>
            <a:ext cx="10715224" cy="686341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sz="4000" b="1" u="sng" dirty="0" smtClean="0"/>
              <a:t>Answers</a:t>
            </a:r>
          </a:p>
          <a:p>
            <a:endParaRPr lang="en-GB" sz="4000" b="1" dirty="0"/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1.  ice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2. mice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3. dice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4. nice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5. once</a:t>
            </a:r>
          </a:p>
          <a:p>
            <a:pPr>
              <a:lnSpc>
                <a:spcPct val="150000"/>
              </a:lnSpc>
            </a:pPr>
            <a:endParaRPr lang="en-GB" sz="4000" dirty="0">
              <a:latin typeface="HfW cursive bold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GB" sz="4000" dirty="0" smtClean="0">
              <a:latin typeface="HfW cursive bol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6. dance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7. prince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8. pence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9. most</a:t>
            </a:r>
          </a:p>
          <a:p>
            <a:pPr>
              <a:lnSpc>
                <a:spcPct val="150000"/>
              </a:lnSpc>
            </a:pPr>
            <a:r>
              <a:rPr lang="en-GB" sz="4000" dirty="0" smtClean="0">
                <a:latin typeface="HfW cursive bold" panose="00000500000000000000" pitchFamily="2" charset="0"/>
              </a:rPr>
              <a:t>10. both</a:t>
            </a:r>
          </a:p>
          <a:p>
            <a:pPr>
              <a:lnSpc>
                <a:spcPct val="150000"/>
              </a:lnSpc>
            </a:pPr>
            <a:endParaRPr lang="en-GB" sz="4000" dirty="0" smtClean="0">
              <a:latin typeface="HfW cursive bold" panose="00000500000000000000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4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43"/>
    </mc:Choice>
    <mc:Fallback>
      <p:transition spd="slow" advTm="13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086" y="1099916"/>
            <a:ext cx="2977221" cy="48019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5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03"/>
    </mc:Choice>
    <mc:Fallback>
      <p:transition spd="slow" advTm="44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244</Words>
  <Application>Microsoft Office PowerPoint</Application>
  <PresentationFormat>Widescreen</PresentationFormat>
  <Paragraphs>87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HfW cursive bold</vt:lpstr>
      <vt:lpstr>Office Theme</vt:lpstr>
      <vt:lpstr>Spelling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Spelling</dc:title>
  <dc:creator>VEllis</dc:creator>
  <cp:lastModifiedBy>VEllis</cp:lastModifiedBy>
  <cp:revision>4</cp:revision>
  <dcterms:created xsi:type="dcterms:W3CDTF">2020-11-08T14:48:17Z</dcterms:created>
  <dcterms:modified xsi:type="dcterms:W3CDTF">2020-11-09T07:49:03Z</dcterms:modified>
</cp:coreProperties>
</file>