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7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7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5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8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6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76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6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1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4435-2B17-42D6-B6D3-AB0199F0DFF5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55B2-D1C6-4487-9B6C-521AE1F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7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900" y="646425"/>
            <a:ext cx="6572250" cy="515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126" y="646425"/>
            <a:ext cx="2857500" cy="437197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3307" y="5815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93" y="980471"/>
            <a:ext cx="8845914" cy="31536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4513" y="4734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2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87" y="671512"/>
            <a:ext cx="6448425" cy="551497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6529" y="1591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138" y="595312"/>
            <a:ext cx="7508378" cy="454335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4507" y="51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415" y="580086"/>
            <a:ext cx="8386077" cy="422373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8749" y="509466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7752" y="5094667"/>
            <a:ext cx="668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do you think will happen next?</a:t>
            </a:r>
          </a:p>
          <a:p>
            <a:r>
              <a:rPr lang="en-GB" dirty="0" smtClean="0"/>
              <a:t>Why? </a:t>
            </a:r>
            <a:endParaRPr lang="en-GB" dirty="0"/>
          </a:p>
        </p:txBody>
      </p:sp>
      <p:pic>
        <p:nvPicPr>
          <p:cNvPr id="1026" name="Picture 2" descr="Pin on fash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61" y="4642412"/>
            <a:ext cx="1643174" cy="16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FCulley</dc:creator>
  <cp:lastModifiedBy>FCulley</cp:lastModifiedBy>
  <cp:revision>2</cp:revision>
  <dcterms:created xsi:type="dcterms:W3CDTF">2020-11-20T14:31:36Z</dcterms:created>
  <dcterms:modified xsi:type="dcterms:W3CDTF">2020-11-20T14:39:34Z</dcterms:modified>
</cp:coreProperties>
</file>