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07850-8421-4AC4-83BE-BA4CA153EDB6}" type="datetimeFigureOut">
              <a:rPr lang="en-GB" smtClean="0"/>
              <a:t>16/11/2020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B579F-CE56-481C-ACA3-468601A2B7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5724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07850-8421-4AC4-83BE-BA4CA153EDB6}" type="datetimeFigureOut">
              <a:rPr lang="en-GB" smtClean="0"/>
              <a:t>16/11/2020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B579F-CE56-481C-ACA3-468601A2B7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456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07850-8421-4AC4-83BE-BA4CA153EDB6}" type="datetimeFigureOut">
              <a:rPr lang="en-GB" smtClean="0"/>
              <a:t>16/11/2020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B579F-CE56-481C-ACA3-468601A2B7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425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07850-8421-4AC4-83BE-BA4CA153EDB6}" type="datetimeFigureOut">
              <a:rPr lang="en-GB" smtClean="0"/>
              <a:t>16/11/2020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B579F-CE56-481C-ACA3-468601A2B7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1378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07850-8421-4AC4-83BE-BA4CA153EDB6}" type="datetimeFigureOut">
              <a:rPr lang="en-GB" smtClean="0"/>
              <a:t>16/11/2020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B579F-CE56-481C-ACA3-468601A2B7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0145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07850-8421-4AC4-83BE-BA4CA153EDB6}" type="datetimeFigureOut">
              <a:rPr lang="en-GB" smtClean="0"/>
              <a:t>16/11/2020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B579F-CE56-481C-ACA3-468601A2B7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1782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07850-8421-4AC4-83BE-BA4CA153EDB6}" type="datetimeFigureOut">
              <a:rPr lang="en-GB" smtClean="0"/>
              <a:t>16/11/2020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B579F-CE56-481C-ACA3-468601A2B7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2109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07850-8421-4AC4-83BE-BA4CA153EDB6}" type="datetimeFigureOut">
              <a:rPr lang="en-GB" smtClean="0"/>
              <a:t>16/11/2020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B579F-CE56-481C-ACA3-468601A2B7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4938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07850-8421-4AC4-83BE-BA4CA153EDB6}" type="datetimeFigureOut">
              <a:rPr lang="en-GB" smtClean="0"/>
              <a:t>16/11/2020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B579F-CE56-481C-ACA3-468601A2B7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4597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07850-8421-4AC4-83BE-BA4CA153EDB6}" type="datetimeFigureOut">
              <a:rPr lang="en-GB" smtClean="0"/>
              <a:t>16/11/2020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B579F-CE56-481C-ACA3-468601A2B7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9041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07850-8421-4AC4-83BE-BA4CA153EDB6}" type="datetimeFigureOut">
              <a:rPr lang="en-GB" smtClean="0"/>
              <a:t>16/11/2020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B579F-CE56-481C-ACA3-468601A2B7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459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A07850-8421-4AC4-83BE-BA4CA153EDB6}" type="datetimeFigureOut">
              <a:rPr lang="en-GB" smtClean="0"/>
              <a:t>16/11/2020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EB579F-CE56-481C-ACA3-468601A2B7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3324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2850" y="1790498"/>
            <a:ext cx="4686300" cy="1190625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169239" y="406435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978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27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253" y="339345"/>
            <a:ext cx="9355863" cy="5056903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60157" y="451511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091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38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9627" y="650987"/>
            <a:ext cx="7400925" cy="4886325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19200" y="346187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48835" y="5152823"/>
            <a:ext cx="4555029" cy="1551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902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85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3925" y="462835"/>
            <a:ext cx="8669074" cy="4650078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735910" y="51129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929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32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7845" y="639717"/>
            <a:ext cx="8726849" cy="385501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19245" y="490148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949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72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6703" y="728728"/>
            <a:ext cx="7626238" cy="488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8017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Widescreen</PresentationFormat>
  <Paragraphs>0</Paragraphs>
  <Slides>6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FCulley</dc:creator>
  <cp:lastModifiedBy>FCulley</cp:lastModifiedBy>
  <cp:revision>3</cp:revision>
  <dcterms:created xsi:type="dcterms:W3CDTF">2020-11-16T14:16:18Z</dcterms:created>
  <dcterms:modified xsi:type="dcterms:W3CDTF">2020-11-16T14:30:16Z</dcterms:modified>
</cp:coreProperties>
</file>