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5" r:id="rId8"/>
    <p:sldId id="264" r:id="rId9"/>
    <p:sldId id="266" r:id="rId10"/>
    <p:sldId id="261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20:36:46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3639 76,'-5'-4,"-1"1,0 0,-1 0,1 0,-1 1,1 0,-1 0,-12-1,1-1,-68-13,1 4,-2 3,-165 4,-263 46,395-28,-730 57,753-61,0 5,-143 36,-16 9,113-28,62-8,0 3,2 4,-99 50,151-66,1 1,1 2,1 0,0 2,1 0,1 2,-20 23,32-32,0 0,2 1,-1 1,1 0,1 0,1 0,-1 1,2 0,0 0,1 0,0 1,1-1,1 1,0 0,1 26,4-6,1 1,3-1,0 0,2-1,2 0,1 0,2-1,1-1,1 0,2-1,1-1,42 50,2-12,2-2,4-3,2-3,91 57,-118-88,1-3,0-2,2-2,1-2,60 17,-47-20,2-4,-1-2,119 5,365-17,-407-7,264-51,-288 33,309-73,-298 63,158-67,-249 88,-1-2,0-1,-1-1,-2-2,0-1,-1-2,-1-1,-2-1,0-1,-2-1,-1-2,22-35,77-153,-105 178,-1-1,-2 0,17-72,-28 91,-1 1,0-2,-2 1,0 0,-1 0,-2 0,0 0,-2 0,0 0,-1 1,-1-1,-1 1,-1 1,-1 0,-16-27,2 7,-1 1,-3 1,-57-65,70 89,0 1,-1 0,0 1,-1 1,0 0,-1 1,0 1,-1 0,0 1,0 1,-33-8,33 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20:36:50.9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3103 117,'-1'-1,"0"0,1 0,-1-1,0 1,0 0,-1 0,1 0,0 0,0 0,0 0,-1 1,1-1,-1 0,1 0,0 1,-1-1,-1 1,-1-2,-32-13,-1 1,-1 2,-74-13,-122-1,-256 19,-1 40,179-9,-13 9,248-20,1 3,-87 32,-182 91,331-132,1 1,0 0,1 1,0 0,0 0,-11 13,-59 72,49-54,18-19,0 1,1 1,1 0,2 1,0 1,1 0,2 0,-7 29,10-21,1-1,1 1,2-1,3 42,-1-28,1-14,2-1,1 1,2-1,0-1,2 1,21 46,-23-65,0 1,0-1,2-1,15 19,13 18,-27-34,1 0,1 0,0-1,1-1,0 0,1-1,0 0,0-1,1-1,26 12,-14-9,0-2,1-1,0 0,0-3,49 6,204 1,-131-9,575-5,-302-6,-381 7,352-7,-282 0,167-33,-197 22,0-4,-2-3,0-4,84-43,-133 54,0-1,-1-2,-2-1,0-1,39-43,-61 59,-1 0,1 0,-1-1,-1 0,1 0,-2-1,1 1,-1-1,0 0,-1 0,0 0,1-11,0-13,-2 0,-2-37,-1 17,2 3,-3-1,-1 1,-3 0,-27-97,28 128,0 0,-2 0,0 1,-2 1,0-1,0 1,-2 1,0 0,-1 1,0 0,-1 1,-1 1,0 0,-1 1,-27-17,-13 2,-1 3,-82-24,20 8,87 29,21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20:36:56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2291 111,'-62'-2,"-87"-13,-59-23,107 17,-178-13,192 34,0 5,-124 22,116-13,29-6,-91 24,115-20,-376 126,395-128,1 0,1 2,0 1,0 0,1 2,-21 20,28-23,1 1,1 1,0 0,1 0,0 1,1 0,1 1,0 0,-6 22,-28 113,37-125,2 1,0 0,3 49,32 244,-24-276,2 0,2-1,2-1,2 0,24 47,108 257,-60-147,-6-16,69 155,-86-184,-5-11,-47-116,2 0,1 0,21 25,-17-26,1 0,2-2,1 0,32 24,-45-39,1-2,0 1,1-2,0 1,0-2,0 0,1 0,-1-1,1-1,0 0,0-1,22 0,-5-3,0-1,-1-1,1-2,-1 0,0-3,0 0,-1-2,0-1,47-27,-42 19,-1-2,-1-2,-1-1,-1-1,-2-1,0-2,30-39,16-25,-28 38,-3-2,36-62,-50 68,82-155,-94 168,-1-2,-2 1,15-68,-26 91,66-288,-41 209,34-130,-49 166,10-114,-17 41,-5 0,-18-139,11 231,-1 0,-2 1,-1 0,-2 1,-24-49,9 16,20 50,0 0,-2 0,-19-33,26 51,1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20:37:00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3773 77,'-6'-1,"0"0,-1 0,1-1,0 1,0-2,0 1,-11-6,-22-8,8 8,0 2,-58-3,-63 8,111 1,-171-8,12-1,-2 9,-146 1,92 4,-294 11,326 3,-76 4,259-21,-1 1,-63 15,-81 31,84-21,82-23,-90 28,97-28,0 1,0 0,0 1,1 1,0 0,-10 9,-31 31,-65 74,92-91,0 2,3 1,-35 65,53-87,0 1,0 0,1 0,1 0,1 1,-1-1,2 1,0-1,1 1,0 0,3 17,5 14,1-1,17 47,1 4,-17-54,20 50,-23-74,1 0,0-1,1 0,1 0,17 20,3-4,0-1,2-2,1-1,1-2,2-1,0-1,2-3,0 0,1-3,62 20,-13-12,1-3,0-5,178 13,692-21,-617-12,42-1,-3-32,-341 27,0-2,0-1,-1-3,53-25,-37 11,-1-3,64-48,92-100,-196 165,0 0,-1 0,0-1,-2-1,0 0,0-1,-2 0,0 0,-1-1,0 0,-2-1,0 1,-1-1,-1 0,3-40,-4-24,-4-1,-13-104,9 162,-1 1,0 0,-2 0,-1 1,-16-29,-70-109,78 138,-1 2,-1 0,-1 1,-1 2,-1 0,0 1,-32-20,43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20:37:03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3662 87,'-78'1,"-109"-4,-148-37,39 2,211 33,0 3,-94 11,-167 35,41-4,-102 21,-113 8,448-66,0 3,-131 29,171-25,-1 1,1 2,1 1,-42 26,50-25,1 1,0 1,1 0,0 2,-34 42,39-40,2 0,0 1,2 0,0 2,1-1,2 1,0 1,2-1,-8 51,11-44,2 1,1 1,1-1,2 0,2 0,0-1,15 48,-9-43,2-1,2 0,1-2,2 1,1-2,1 0,2-2,1 0,2-1,0-1,2-2,1 0,1-2,51 34,-34-32,1-1,1-3,89 29,-62-30,149 22,-31-27,225-9,736-13,-1021 3,-1-6,170-32,-227 25,-1-3,-1-4,-1-2,-1-4,98-55,-133 64,-2-1,-1-2,38-35,-53 42,-1 0,-1-2,-1 0,0-1,-2 0,0-1,10-23,-5 5,-3-1,0-1,-3-1,-1 0,-2 0,-2-1,-2 1,-2-1,-1 0,-8-63,3 76,-1 1,-2 0,-1 0,-1 1,-1 0,-27-49,24 56,0-1,-1 2,-1 0,-1 1,-1 0,-1 1,0 1,-39-26,22 21,0 1,-2 1,0 2,-1 2,0 2,-45-10,59 18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8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2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8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6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2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3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0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0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09F8-CF5D-4EE4-8EBC-31010BF68CC6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customXml" Target="../ink/ink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93C62A-CDF4-48B5-B60A-FA51B24F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36525"/>
            <a:ext cx="8045915" cy="65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Page 77-80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24F4C-D0C1-43DB-AAA5-B5AC2A54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2" y="1125450"/>
            <a:ext cx="3348576" cy="3933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3AAD1A-4750-456E-8822-13A31E40B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28" y="1115511"/>
            <a:ext cx="3006452" cy="3943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47472-B66E-443F-AB6E-CB68C1BE3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381" y="1105568"/>
            <a:ext cx="2918082" cy="3943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0CDD1-606F-4016-BE6C-2516960164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8" r="2375"/>
          <a:stretch/>
        </p:blipFill>
        <p:spPr>
          <a:xfrm>
            <a:off x="9278565" y="1105568"/>
            <a:ext cx="2913435" cy="3953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30E364-CE6A-4D42-B321-82DF1FFF2CD0}"/>
              </a:ext>
            </a:extLst>
          </p:cNvPr>
          <p:cNvSpPr txBox="1"/>
          <p:nvPr/>
        </p:nvSpPr>
        <p:spPr>
          <a:xfrm>
            <a:off x="115910" y="5252433"/>
            <a:ext cx="10370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Complete the </a:t>
            </a:r>
            <a:r>
              <a:rPr lang="en-GB" sz="3200" dirty="0" smtClean="0"/>
              <a:t>pages that I have uploaded onto Seesaw.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80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1339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Answers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796CA-A48A-4A19-8EDF-75806B287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2" y="617390"/>
            <a:ext cx="3977641" cy="3984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257AF-3721-43B2-ADEC-7543F7DF2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41" y="2779843"/>
            <a:ext cx="3136615" cy="4078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97E24-4E76-4145-A603-F52ABD64F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99" y="11339"/>
            <a:ext cx="3011910" cy="4219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25229D-8EA7-4F8A-BFDF-5309E0B55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709" y="2926070"/>
            <a:ext cx="3011910" cy="39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Extension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0"/>
          <a:stretch/>
        </p:blipFill>
        <p:spPr>
          <a:xfrm>
            <a:off x="3052293" y="-803550"/>
            <a:ext cx="6223000" cy="2168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BEA92F-D1E8-4F56-BC1D-888C71E8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22" y="1478477"/>
            <a:ext cx="11757909" cy="4561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81FB8-FC2F-44E2-B625-C0F4B276EA16}"/>
              </a:ext>
            </a:extLst>
          </p:cNvPr>
          <p:cNvSpPr/>
          <p:nvPr/>
        </p:nvSpPr>
        <p:spPr>
          <a:xfrm>
            <a:off x="1514474" y="1748934"/>
            <a:ext cx="204787" cy="3084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Extension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0"/>
          <a:stretch/>
        </p:blipFill>
        <p:spPr>
          <a:xfrm>
            <a:off x="3052293" y="-803550"/>
            <a:ext cx="6223000" cy="2168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BEA92F-D1E8-4F56-BC1D-888C71E8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23" y="1748933"/>
            <a:ext cx="6687289" cy="25944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511CBF-6E53-47E8-B2A8-FBD8685970D8}"/>
              </a:ext>
            </a:extLst>
          </p:cNvPr>
          <p:cNvSpPr/>
          <p:nvPr/>
        </p:nvSpPr>
        <p:spPr>
          <a:xfrm>
            <a:off x="3775923" y="1748933"/>
            <a:ext cx="204787" cy="3084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2BCEC-B6B8-4887-9111-9E9ECB111BEB}"/>
              </a:ext>
            </a:extLst>
          </p:cNvPr>
          <p:cNvSpPr txBox="1"/>
          <p:nvPr/>
        </p:nvSpPr>
        <p:spPr>
          <a:xfrm flipH="1">
            <a:off x="988167" y="4727173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 will end up using 9 boxes altogether.</a:t>
            </a:r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834FD-1BA3-42CF-9497-1C702C302E3A}"/>
                  </a:ext>
                </a:extLst>
              </p14:cNvPr>
              <p14:cNvContentPartPr/>
              <p14:nvPr/>
            </p14:nvContentPartPr>
            <p14:xfrm>
              <a:off x="6300186" y="2507260"/>
              <a:ext cx="1436760" cy="68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834FD-1BA3-42CF-9497-1C702C302E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1546" y="2498620"/>
                <a:ext cx="145440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1C28F46-A399-4A00-96B0-9087CF9596C7}"/>
                  </a:ext>
                </a:extLst>
              </p14:cNvPr>
              <p14:cNvContentPartPr/>
              <p14:nvPr/>
            </p14:nvContentPartPr>
            <p14:xfrm>
              <a:off x="7901826" y="2482780"/>
              <a:ext cx="1334880" cy="579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1C28F46-A399-4A00-96B0-9087CF9596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93186" y="2473780"/>
                <a:ext cx="135252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18DB98E-31D8-4640-AAE3-CF4451B68200}"/>
                  </a:ext>
                </a:extLst>
              </p14:cNvPr>
              <p14:cNvContentPartPr/>
              <p14:nvPr/>
            </p14:nvContentPartPr>
            <p14:xfrm>
              <a:off x="9463866" y="2544340"/>
              <a:ext cx="874080" cy="1135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18DB98E-31D8-4640-AAE3-CF4451B682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55226" y="2535700"/>
                <a:ext cx="891720" cy="11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429AD6-9893-488D-8D35-E170C38DE6BB}"/>
                  </a:ext>
                </a:extLst>
              </p14:cNvPr>
              <p14:cNvContentPartPr/>
              <p14:nvPr/>
            </p14:nvContentPartPr>
            <p14:xfrm>
              <a:off x="8010546" y="3139060"/>
              <a:ext cx="1464840" cy="622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429AD6-9893-488D-8D35-E170C38DE6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1906" y="3130420"/>
                <a:ext cx="148248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2740C3-B675-4393-869E-99F3FDD57C1F}"/>
                  </a:ext>
                </a:extLst>
              </p14:cNvPr>
              <p14:cNvContentPartPr/>
              <p14:nvPr/>
            </p14:nvContentPartPr>
            <p14:xfrm>
              <a:off x="6503226" y="3188380"/>
              <a:ext cx="1508400" cy="641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2740C3-B675-4393-869E-99F3FDD57C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94586" y="3179380"/>
                <a:ext cx="1526040" cy="659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399245" y="1365160"/>
            <a:ext cx="1937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Answers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Maths Drill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E39DC-076C-4C89-8A78-FC7ED6FE4B6D}"/>
              </a:ext>
            </a:extLst>
          </p:cNvPr>
          <p:cNvSpPr txBox="1"/>
          <p:nvPr/>
        </p:nvSpPr>
        <p:spPr>
          <a:xfrm flipH="1">
            <a:off x="598169" y="1254800"/>
            <a:ext cx="39566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5400" dirty="0"/>
              <a:t>  2x10=</a:t>
            </a:r>
          </a:p>
          <a:p>
            <a:pPr marL="342900" indent="-342900">
              <a:buAutoNum type="arabicPeriod"/>
            </a:pPr>
            <a:r>
              <a:rPr lang="en-GB" sz="5400" dirty="0"/>
              <a:t>  2x2=</a:t>
            </a:r>
          </a:p>
          <a:p>
            <a:pPr marL="342900" indent="-342900">
              <a:buAutoNum type="arabicPeriod"/>
            </a:pPr>
            <a:r>
              <a:rPr lang="en-GB" sz="5400" dirty="0"/>
              <a:t>  2x6=</a:t>
            </a:r>
          </a:p>
          <a:p>
            <a:pPr marL="342900" indent="-342900">
              <a:buAutoNum type="arabicPeriod"/>
            </a:pPr>
            <a:r>
              <a:rPr lang="en-GB" sz="5400" dirty="0"/>
              <a:t>  2x9= </a:t>
            </a:r>
          </a:p>
          <a:p>
            <a:pPr marL="342900" indent="-342900">
              <a:buAutoNum type="arabicPeriod"/>
            </a:pPr>
            <a:r>
              <a:rPr lang="en-GB" sz="5400" dirty="0"/>
              <a:t>  2x8=</a:t>
            </a:r>
          </a:p>
          <a:p>
            <a:pPr marL="342900" indent="-342900">
              <a:buAutoNum type="arabicPeriod"/>
            </a:pPr>
            <a:r>
              <a:rPr lang="en-GB" sz="5400" dirty="0"/>
              <a:t>  2x3= 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C7294-18E0-48A6-B092-A65488C02399}"/>
              </a:ext>
            </a:extLst>
          </p:cNvPr>
          <p:cNvSpPr txBox="1"/>
          <p:nvPr/>
        </p:nvSpPr>
        <p:spPr>
          <a:xfrm flipH="1">
            <a:off x="6056999" y="1904506"/>
            <a:ext cx="3956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7.  2x4=</a:t>
            </a:r>
          </a:p>
          <a:p>
            <a:r>
              <a:rPr lang="en-GB" sz="5400" dirty="0"/>
              <a:t>8.  2x5=</a:t>
            </a:r>
          </a:p>
          <a:p>
            <a:r>
              <a:rPr lang="en-GB" sz="5400" dirty="0"/>
              <a:t>9.  2x7=</a:t>
            </a:r>
          </a:p>
          <a:p>
            <a:r>
              <a:rPr lang="en-GB" sz="5400" dirty="0"/>
              <a:t>10. 2x1=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348507" y="321972"/>
            <a:ext cx="79092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will you work out the answers to the questions?</a:t>
            </a:r>
          </a:p>
          <a:p>
            <a:r>
              <a:rPr lang="en-GB" sz="2800" dirty="0" smtClean="0"/>
              <a:t>What method will you use?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57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93182"/>
            <a:ext cx="356744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Number of the Day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B7A9B46-6262-404A-9770-90B456C64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52336"/>
              </p:ext>
            </p:extLst>
          </p:nvPr>
        </p:nvGraphicFramePr>
        <p:xfrm>
          <a:off x="761340" y="1289681"/>
          <a:ext cx="11007108" cy="522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036">
                  <a:extLst>
                    <a:ext uri="{9D8B030D-6E8A-4147-A177-3AD203B41FA5}">
                      <a16:colId xmlns:a16="http://schemas.microsoft.com/office/drawing/2014/main" val="3418716941"/>
                    </a:ext>
                  </a:extLst>
                </a:gridCol>
                <a:gridCol w="3669036">
                  <a:extLst>
                    <a:ext uri="{9D8B030D-6E8A-4147-A177-3AD203B41FA5}">
                      <a16:colId xmlns:a16="http://schemas.microsoft.com/office/drawing/2014/main" val="1504762909"/>
                    </a:ext>
                  </a:extLst>
                </a:gridCol>
                <a:gridCol w="3669036">
                  <a:extLst>
                    <a:ext uri="{9D8B030D-6E8A-4147-A177-3AD203B41FA5}">
                      <a16:colId xmlns:a16="http://schemas.microsoft.com/office/drawing/2014/main" val="722328518"/>
                    </a:ext>
                  </a:extLst>
                </a:gridCol>
              </a:tblGrid>
              <a:tr h="1289655">
                <a:tc>
                  <a:txBody>
                    <a:bodyPr/>
                    <a:lstStyle/>
                    <a:p>
                      <a:r>
                        <a:rPr lang="en-GB" dirty="0"/>
                        <a:t>100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Three digit number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 more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819888"/>
                  </a:ext>
                </a:extLst>
              </a:tr>
              <a:tr h="12896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/>
                        <a:t>252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100544"/>
                  </a:ext>
                </a:extLst>
              </a:tr>
              <a:tr h="12896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/>
                        <a:t>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60672"/>
                  </a:ext>
                </a:extLst>
              </a:tr>
              <a:tr h="12896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24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Multiplying by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10" y="1146885"/>
            <a:ext cx="8208940" cy="35394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Nunito Sans"/>
              </a:rPr>
              <a:t>To be able to understand and learn the 3 times 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Nunito Sans"/>
              </a:rPr>
              <a:t>Make equal groups of 3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Nunito Sans"/>
              </a:rPr>
              <a:t>Draw pictures to represent grouping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Counting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Number-lines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Base ten </a:t>
            </a:r>
          </a:p>
        </p:txBody>
      </p:sp>
    </p:spTree>
    <p:extLst>
      <p:ext uri="{BB962C8B-B14F-4D97-AF65-F5344CB8AC3E}">
        <p14:creationId xmlns:p14="http://schemas.microsoft.com/office/powerpoint/2010/main" val="19659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In focus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54FA1-966E-433F-BCA0-8204EBECC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8" y="608211"/>
            <a:ext cx="8587189" cy="4652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6AB946-82EF-4031-A867-E8D55CE54D4A}"/>
              </a:ext>
            </a:extLst>
          </p:cNvPr>
          <p:cNvSpPr txBox="1"/>
          <p:nvPr/>
        </p:nvSpPr>
        <p:spPr>
          <a:xfrm flipH="1">
            <a:off x="283753" y="1662545"/>
            <a:ext cx="2600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can we do to find the answer?</a:t>
            </a:r>
          </a:p>
        </p:txBody>
      </p:sp>
    </p:spTree>
    <p:extLst>
      <p:ext uri="{BB962C8B-B14F-4D97-AF65-F5344CB8AC3E}">
        <p14:creationId xmlns:p14="http://schemas.microsoft.com/office/powerpoint/2010/main" val="17684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Let’s Learn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A17AC-061F-4D23-A959-28BC34DC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465" y="542925"/>
            <a:ext cx="6524625" cy="5772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BDF28A-1B08-4EF6-89CE-CBFCD161F929}"/>
              </a:ext>
            </a:extLst>
          </p:cNvPr>
          <p:cNvSpPr txBox="1"/>
          <p:nvPr/>
        </p:nvSpPr>
        <p:spPr>
          <a:xfrm>
            <a:off x="285008" y="2042556"/>
            <a:ext cx="4875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Count each flower to get your answer.</a:t>
            </a:r>
          </a:p>
          <a:p>
            <a:endParaRPr lang="en-GB" sz="2400" dirty="0"/>
          </a:p>
          <a:p>
            <a:r>
              <a:rPr lang="en-GB" sz="2400" dirty="0"/>
              <a:t>Lets do it together. </a:t>
            </a:r>
          </a:p>
        </p:txBody>
      </p:sp>
    </p:spTree>
    <p:extLst>
      <p:ext uri="{BB962C8B-B14F-4D97-AF65-F5344CB8AC3E}">
        <p14:creationId xmlns:p14="http://schemas.microsoft.com/office/powerpoint/2010/main" val="38495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Let’s Learn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7B13A-6F4E-48D4-854E-7AAB5C49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93" y="0"/>
            <a:ext cx="482247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A4486-2DFB-4CDF-AD80-675EC40C6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22" y="2526927"/>
            <a:ext cx="4346618" cy="1627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47742-9F19-48C5-806F-14AB30E0717D}"/>
              </a:ext>
            </a:extLst>
          </p:cNvPr>
          <p:cNvSpPr txBox="1"/>
          <p:nvPr/>
        </p:nvSpPr>
        <p:spPr>
          <a:xfrm>
            <a:off x="115910" y="1796751"/>
            <a:ext cx="2936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You can count the cubes on the screen or use the equipment to help you with knowing your 3x tables. </a:t>
            </a:r>
          </a:p>
        </p:txBody>
      </p:sp>
    </p:spTree>
    <p:extLst>
      <p:ext uri="{BB962C8B-B14F-4D97-AF65-F5344CB8AC3E}">
        <p14:creationId xmlns:p14="http://schemas.microsoft.com/office/powerpoint/2010/main" val="1384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Guided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8E28D-C797-4044-8799-D34A8610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35" y="180304"/>
            <a:ext cx="5195948" cy="643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D244D-8F84-4389-BB3D-82DA433160F5}"/>
              </a:ext>
            </a:extLst>
          </p:cNvPr>
          <p:cNvSpPr txBox="1"/>
          <p:nvPr/>
        </p:nvSpPr>
        <p:spPr>
          <a:xfrm flipH="1">
            <a:off x="735738" y="2799589"/>
            <a:ext cx="515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Use the pictures to help you answer the questions.   </a:t>
            </a:r>
          </a:p>
        </p:txBody>
      </p:sp>
    </p:spTree>
    <p:extLst>
      <p:ext uri="{BB962C8B-B14F-4D97-AF65-F5344CB8AC3E}">
        <p14:creationId xmlns:p14="http://schemas.microsoft.com/office/powerpoint/2010/main" val="20788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445609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Guided Practice Answers: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B9D28-951A-4514-84D5-C4B55A888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171" y="57150"/>
            <a:ext cx="530542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185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sbibi</dc:creator>
  <cp:lastModifiedBy>Anam Khan</cp:lastModifiedBy>
  <cp:revision>22</cp:revision>
  <dcterms:created xsi:type="dcterms:W3CDTF">2020-11-04T11:56:48Z</dcterms:created>
  <dcterms:modified xsi:type="dcterms:W3CDTF">2020-11-30T14:08:23Z</dcterms:modified>
</cp:coreProperties>
</file>