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1" r:id="rId5"/>
    <p:sldId id="259" r:id="rId6"/>
    <p:sldId id="260" r:id="rId7"/>
    <p:sldId id="264" r:id="rId8"/>
    <p:sldId id="265" r:id="rId9"/>
    <p:sldId id="266" r:id="rId10"/>
    <p:sldId id="267" r:id="rId11"/>
    <p:sldId id="268" r:id="rId12"/>
    <p:sldId id="269" r:id="rId13"/>
    <p:sldId id="273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2T17:32:06.7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6143">
    <iact:property name="dataType"/>
    <iact:actionData xml:id="d0">
      <inkml:trace xmlns:inkml="http://www.w3.org/2003/InkML" xml:id="stk0" contextRef="#ctx0" brushRef="#br0">3101 6276 0,'0'0'8,"24"0"0,1 0 0,-25 0 0,25 0 0,0 0 0,0 0 0,-25 0 0,24 0 0,26-25 0,-25 25 0,24 0 0,-24 0 0,25 0 0,-1 0 0,1 0 0,0 0 1,24 0-2,1 0 4,24 0-6,-25 0 6,-24 0-6,24 0 3,1 0 0,-1 0 0,0 0 0,-24 0 0,-25 0 0,74 0 0,-25 0 0,26 0 0,-26 0 0,25 0 0,1 0 0,-26 0 0,-24 0 0,24 0 0,0 0 0,-24 0 0,24 0 1,1 0-2,-1 0 1,1 0 0,73 0 4,-48 0-8,-1 0 4,-49 0 1,24 0-2,0 0 1,-24 0 0,-25 0 0,0 0 8,-50 0 240,25 0-240,0 49-7,-50 26-2,25-1 5,25-24-8,-24 24 5,24-49 0,0 49 0,0-24-4,0 49 3,0-74 0,0 0 0,-50 74 0,50-74 0,0 25 0,0-1 0,0 1 0,0 49 0,0-74 0,-25 49 0,25-24 0,0-25 0,0 74 0,0-74 0,0 24 1,0-24-2,0 25 1,0-26 0,0 26 1,0-25-2,0 49 1,0-49 0,0 25 0,0-1 2,0 1-4,0 0 2,0-1 0,0-24 0,0 25 0,0-50 0,0 24 0,0 51 0,0-75 0,0 74 0,0-49 0,0 25 0,0-26 0,0 26 1,0-25-2,0 0 1,0-1 0,0 1 3,0-25-6,0 25 3,0 0 0,0 0 0,0-25 17,0 24-2,0 1 34,0 0-39,0-25 3,-25 25 91,1-25-96,-1 0-8,25 0 0,-50 0 0,50-25 1,-25 0-2,-24 25 2,49 0-2,-25 0 4,0 0-5,0 0 9,25 0-7,-49-49 0,24 49 8,0 0-8,25 0 0,-50 0 0,26 0 1,-1 0 0,0 0-3,-25 0 2,-24 0 0,49-25 1,-49 25-2,-1-25 1,-24 25 0,25-25 0,24 25 1,1 0-2,-1-25 4,0 25-6,50 0 11,-25 0-8,25 0 0,-49 0 0,49 0 8,-25 0-8,-25 0 8,50 0-8,-49 0 0,24 0 0,0 0 0,-24 0 0,-1 0 0,0 0 0,26 0 0,-1-24 0,-25 24 1,25 0-2,-24 0 1,49 0 9,-50 0-10,25 0 9,25 0-8,-24 0 0,-1 0 0,0 0 0,0 0 0,0 0 0,1 0 0,-1 0 0,25 0 0,-25 0 8,-25 0-6,50 0 4,-24 0-6,-1 0 0,0 0 2,0 0-1,0 0-4,1 0 3,24 0 0,-25 0 0,0 0 0,-25 0 0,50 0 0,-25 0 0,1 0 0,-1 0 0,25 0 8,-50 0-8,25 0 0,-24 0 0,49 0 0,-25-25 1,25 25-2,-50 0 9,50 0-8,-24 0 9,24 0-10,-25-25 2,0 25-2,25 0 17,-25 0 16,25 0-24,-25 0 2,1 0-4,-1 0-6,0 0 0,0 0 9,25 0-10,-25 0 11,25 0 36,-49 0-6,49 0-32,-25 0 25,25 0 94,-25 0-86,25 0-42,-25-25 1,25 0 0,0 1 1,0-1-2,0 0 4,-24 0-6,24 0 3,-25-24 0,25 24 0,0-74 0,-75-25 0,75 74 0,0 0 0,0 1 0,-24-26 0,24 26 0,-25-1 0,25 25 0,0 1 0,0-26 0,0-24 0,-25 49 0,25 0 0,0 0 0,0 0 0,0 1 1,-25-26-2,25 50 1,0-25 0,0 0 2,0 1-4,0 24 2,0-25 10,0 0-11,0 0 0,0 0 1,0 1 0,0-1 2,0 0-4,0 0 10,0-24-8,0 49 8,0-50-8,0 25 0,25 0 9,-25 1-10,0 24 1,0-25 0,0 0 8,0 0-8,0 0 0,25 0 0,0-24 0,-25-26 8,24 51-8,-24-1 0,25-25 0,-25 50 8,0-25 0,25 25 9,-25-24-18,0-1 1,25 25 0,-25-25 8,25 25 0,-25-25-6,0 0 4,0 1 10,0 24-8,0-25 8,0 25 128,0-25-120,0 0 16,24 0-32,1 1 9,-25 24-10,25-25-7,-25-25 16,25 50 8,-25 0-24</inkml:trace>
    </iact:actionData>
  </iact:action>
  <iact:action type="add" startTime="45755">
    <iact:property name="dataType"/>
    <iact:actionData xml:id="d1">
      <inkml:trace xmlns:inkml="http://www.w3.org/2003/InkML" xml:id="stk1" contextRef="#ctx0" brushRef="#br0">2530 9004 0,'25'0'8,"0"0"8,-25 0-8,49 0 0,-49 0 0,25 0 0,0-25 0,0 25 0,0-25 0,-25 25 0,49 0 1,1-24-2,-25-1 1,24 0 0,1 0 3,-1 0-6,1-24 3,-25 24 0,74-25 0,-74 1 0,49-1 0,25 1 0,-24-26 0,24-24 0,-49 49 0,49-24 0,-49 24 0,24 1 0,-24-1 0,-1 1 0,-24 24 0,25-25 0,-50 50 0,74-50 0,-49 26 0,0-1 0,74-50 0,-25 1 8,-49 49-8,25-24 0,-1 24 0,1-25 0,-1 1 0,1-1 0,-25 0 0,24 26 0,1-26 0,0 25 0,-1-24 0,26-1 0,-1 0 0,-24 26 0,24-51 0,25 26 0,-24-1 0,-1 0 0,1 1 0,-51-1 0,51 25 0,-1-74 3,-24 74-6,-25-24 3,24 24 0,26-25 0,-51 25 0,26 1 0,0-1 0,-50 0 0,25 25 0,-1-25 0,1 0 0,0 1 0,25-1 0,-26 0 8,26 0-8,-50 0 0,25 25 0,24-24 0,-24-26 0,-25 25 1,50 0-2,-25 1 2,-1-1 8,-24 25-11,0-25 2,0 0 0</inkml:trace>
    </iact:actionData>
  </iact:action>
  <iact:action type="add" startTime="48067">
    <iact:property name="dataType"/>
    <iact:actionData xml:id="d2">
      <inkml:trace xmlns:inkml="http://www.w3.org/2003/InkML" xml:id="stk2" contextRef="#ctx0" brushRef="#br0">7962 6350 0,'0'0'8,"0"25"0,0 0 0,0-1 0,0 26 0,0 24 0,0-24 3,25 24-6,-25 1 3,25-26 0,-25 26 0,0-25 0,25 24 2,-25-24-4,0-26 2,0 51 0,0-1 0,0-24 2,0-1-4,0 26 2,0-50 0,0 24 2,0 1-2,0-1 0,0 1 0,0 0-2,0-26 2,0 51 0,0-1 0,0-49 0,0 49 0,0-49 0,0 50 0,0-50 0,0 49 0,0-24 0,0-26 0,0 26 0,0 0 0,0-1 0,0-24 0,0 49 0,0-74 0,0 25 0,0-25 0,0 50 0,0-50 8,0 25 0,0-25 16</inkml:trace>
    </iact:actionData>
  </iact:action>
  <iact:action type="add" startTime="49332">
    <iact:property name="dataType"/>
    <iact:actionData xml:id="d3">
      <inkml:trace xmlns:inkml="http://www.w3.org/2003/InkML" xml:id="stk3" contextRef="#ctx0" brushRef="#br0">8607 6375 0,'0'49'56,"0"1"-48,0-25 7,0 74-14,0-25 7,0-24 1,0 24-2,0 1 2,0-50-2,0 49 2,0 1-2,0-26 3,0 26-4,0-26 5,0 50 5,0-74-15,0 74 3,0-24 8,0-26-8,0 51 9,0-51-10,0-24 10,0 49-10,0-49 5,0 25 0,0-25 0,0 24 0,0 1 0,0-25 0,0 0 0,0-1 0,0 1 9,0 0-16,0 0 5,0 0 4,0-1-4,0 1 4,-25 25-4,25-25 5,0-25-6,0 49 3,0-24 0,-49 0 4,49 0 0,0-1-4,0-24 6,0 25-4,0 25 6,0-50-8,0 25 0,0-1 1,0 1 7,0-25-15,0 25 5,-25-25 210</inkml:trace>
    </iact:actionData>
  </iact:action>
  <iact:action type="add" startTime="50836">
    <iact:property name="dataType"/>
    <iact:actionData xml:id="d4">
      <inkml:trace xmlns:inkml="http://www.w3.org/2003/InkML" xml:id="stk4" contextRef="#ctx0" brushRef="#br0">9203 6375 0,'24'0'24,"-24"49"-8,0-49-8,0 50 0,0 0 0,0-26 7,0 1-14,0 25 15,0-1-15,0-24 6,0 0 2,0 25-2,0-26 2,0 26 8,0-25-16,0 49 4,0-49 5,0 0-4,0 25 5,0 24 6,0-49-16,0 0 2,0 24 10,0 26-10,0-51 10,0 26-2,0-25-3,0 49 0,0-49 0,0 0 0,0 0 0,0 49 0,0-49 1,0 24-2,0-24 3,0 74-4,0-74 4,0 25-4,0 24 4,0-49-4,0 50 5,0-51-6,0 26 7,0-25 4,0 0-15,0-1 15,0 26-15,0-50 1,0 25 6,0 0-1,0-1 2,0-24-1,0 50 8,0-25-8,0-25 1,0 49-2,0-49 1,0 25 0,0 0 0,0 0 0,0 0 0,0-25 0,0 49 0,0-49 0,0 25 8,0-25-8,0 50 0,0-50 48</inkml:trace>
    </iact:actionData>
  </iact:action>
  <iact:action type="add" startTime="52316">
    <iact:property name="dataType"/>
    <iact:actionData xml:id="d5">
      <inkml:trace xmlns:inkml="http://www.w3.org/2003/InkML" xml:id="stk5" contextRef="#ctx0" brushRef="#br0">9872 6325 0,'0'0'16,"25"0"0,-25 25 0,25 25 5,-25-1-20,0-24 1,0 25 6,0-1 0,0 26 0,0-51 0,0 51 0,0-1 0,0-49 0,0 74 1,0-49-2,0-25 2,0 24-2,0-24 2,0 0-2,0 25 3,0-1-4,0 26 5,0-26-6,0 1 7,0 24-8,0 1 9,0-51-10,0 51 10,0-1-9,0-49 3,0 25 0,0-26 2,0 51-1,0-50 0,0-1 0,0 26 0,0-25 0,0 25 0,-25-26 1,25 26-2,0 0 3,0-26-4,0 26 4,0 0-4,0-26 5,0-24-6,-25 50 3,25-25 0,0 24 4,-25-24-8,25 0 10,0 25-12,0-26 5,-24 26 1,24-50 1,0 25-1</inkml:trace>
    </iact:actionData>
  </iact:action>
  <iact:action type="add" startTime="53717">
    <iact:property name="dataType"/>
    <iact:actionData xml:id="d6">
      <inkml:trace xmlns:inkml="http://www.w3.org/2003/InkML" xml:id="stk6" contextRef="#ctx0" brushRef="#br0">10691 6276 0,'25'24'24,"-25"-24"-16,0 25 0,0 0 0,0 0 0,0 24 0,0 1 1,0-25-3,0 24 5,0 1-6,0 0 6,0-1-6,0 1 7,0 24-8,0-24 9,0 49-10,0-49 10,0-25-9,0 49 9,0 0-10,0-24 5,0 24 0,0 1-1,0-26 2,0 1-2,0-25 2,0 24-2,0 51 3,0-76-3,0-24 2,0 50-3,0-50 5,0 25-5,0-25 9,0 25-3,-25-1-8,25-24 9,0 25-2,0-25-2,0 50-2,0-1 2,0 1 8,-25-25-11,25 0 2,0 0 0,0-1 1,0-24-2,0 50 2,-50 0-1,26-1 8,24-24-9,0-25 2,0 50-2,0-50 1,0 24 1,0 26 0,0-50-3,0 25 2,0-25 0,0 49 3,0-49-6,0 25 3,-25 0 10,25 0 38,0 0-47,0-1-4,0 1 4,0-25-2,-25 50 113,25-50-111,-50 49-1</inkml:trace>
    </iact:actionData>
  </iact:action>
  <iact:action type="add" startTime="55205">
    <iact:property name="dataType"/>
    <iact:actionData xml:id="d7">
      <inkml:trace xmlns:inkml="http://www.w3.org/2003/InkML" xml:id="stk7" contextRef="#ctx0" brushRef="#br0">8012 9351 0,'0'0'15,"25"50"10,-25-50-9,0 50-9,25-26 1,-25 26 0,0-25 4,0 49-8,0-24 4,0-1 0,0 51 0,0-26 0,0 50 0,24-99 0,-24 99 0,50-50 0,-50 1 0,0-26 0,0 26 0,0-26 0,0 51 0,0-51 0,0 26 0,0-1 0,0 25 0,0-24 1,0-51-2,0 26 2,0 24-2,0-49 4,0 0-6,0 25 3,0-1 0,0-24 0,0 0 0,0-25 1,0 25 30,0-25 81,0 0-111</inkml:trace>
    </iact:actionData>
  </iact:action>
  <iact:action type="add" startTime="56053">
    <iact:property name="dataType"/>
    <iact:actionData xml:id="d8">
      <inkml:trace xmlns:inkml="http://www.w3.org/2003/InkML" xml:id="stk8" contextRef="#ctx0" brushRef="#br0">8582 9277 0,'0'-25'7,"25"50"19,-25-25-20,0 25 2,0 24 0,0-24 0,0 0 0,0 0 0,25 24 0,-25-24 0,0 25 0,0-1 0,0 26 0,0-50 0,0 49 0,0 0 1,0-24-2,0 0 1,0 24 0,0-24 3,0 24-6,0-49 3,0 74 2,0-24-4,0-1 2,0-49 0,0 24 0,0-24 0,0 0 0,0 0 0,0 0 0,0-25 0,0 24 0,0 26 0,0-25 0,0 24 0,0 1 1,25 49-2,-25-74 2,0 0-2,25 24 2,-25-24-1,0 0 2,0-25-5,0 25 3,0 0 0,0-25 1,0 24-2,24-24 1</inkml:trace>
    </iact:actionData>
  </iact:action>
  <iact:action type="add" startTime="57085">
    <iact:property name="dataType"/>
    <iact:actionData xml:id="d9">
      <inkml:trace xmlns:inkml="http://www.w3.org/2003/InkML" xml:id="stk9" contextRef="#ctx0" brushRef="#br0">9302 9227 0,'0'0'32,"0"0"-24,0 25 3,0 0-6,25 0 4,-25-25-2,0 25 4,24-1-6,-24 26 3,0-25 0,0 24 0,0 1 0,0 0 0,0 24 2,0-24-4,0-1 4,0 26-4,0-26 2,0 26 0,0-1 0,0-24 0,0-1 0,0-24 0,0 25 0,0 24 0,0 1 2,0-1-4,0 0 3,0 1-2,0-26 4,0 1-6,0 24 6,0-24-6,0 49 3,0-49 0,0-1 0,0-24 0,0 25 0,0-50 0,0 49 0,0-24 0,0-25 0,0 50 0,0-25 0,0-25 0,0 49 0,0-24 0,0 0 0,0 25 8,0-50 168,0-25-168,0 0-7,0 25-2,0-50 4,0 26-6</inkml:trace>
    </iact:actionData>
  </iact:action>
  <iact:action type="add" startTime="58189">
    <iact:property name="dataType"/>
    <iact:actionData xml:id="d10">
      <inkml:trace xmlns:inkml="http://www.w3.org/2003/InkML" xml:id="stk10" contextRef="#ctx0" brushRef="#br0">9872 9277 0,'0'0'16,"0"0"-8,0 25 0,25 24 0,-25 1 0,0-25 0,25 24 0,-25-24 0,0 50 1,0-75-2,0 24 1,0 51 0,0-1 3,0-49-6,0 49 3,0-49 0,0 50 0,0-1 0,0-24 0,0-1 0,0-24 0,0 50 0,0-1 2,0-24-3,0-1 0,25-24 1,-25 25 0,0-50 0,0 24 0,0 26 0,0-50 0,0 50 8,0-1-7,0-49-2,0 50 4,0-25-6,0-1 3,0 26 0,0 0 0,0-1 3,0-24-6,0 25 3,0-26 0,0 26 0,0-25 0,0 0 2,0-1-4,0 1 2,0-25 73,0 50-64,0-25-3</inkml:trace>
    </iact:actionData>
  </iact:action>
  <iact:action type="add" startTime="59613">
    <iact:property name="dataType"/>
    <iact:actionData xml:id="d11">
      <inkml:trace xmlns:inkml="http://www.w3.org/2003/InkML" xml:id="stk11" contextRef="#ctx0" brushRef="#br0">10542 9451 0,'0'0'104,"0"0"-95,0 24 30,0 1-5,0 0-12,0-25-14,0 25 0,0 0 8,0-1-8,0 1 4,25 0 0,-25-25-4,0 25 0,0-25 8,0 25-8,0-1 9,0 1-10,0-25 1,0 50 0,0-25 0,0-1 0,0 26 3,0-25-4,0-25-1,0 49 2,0-49 0,0 25 0,0-25 8,0 50 0,0-25-8,0 0 0,0 24 0,0-24 0,0 49 0,0-24 0,0-25 0,0 49 0,0-49 0,0 25 2,0-1-4,0 26 3,0-51-2,0 1 4,0 0-6,0 0 4,0 0 38,0-1-39,0 1 4,0 25-8,0-1 10,0 1-12,0 24 6,0-74 0,0 25 0,0 0 8,0 25 9,0-50-18,0 24 1,0 1 88,0 0-80,0-25-8,0 25 9,0 0-10</inkml:trace>
    </iact:actionData>
  </iact:action>
  <iact:action type="add" startTime="74264">
    <iact:property name="dataType"/>
    <iact:actionData xml:id="d12">
      <inkml:trace xmlns:inkml="http://www.w3.org/2003/InkML" xml:id="stk12" contextRef="#ctx0" brushRef="#br0">10939 6375 0,'0'0'40,"-50"0"-32,50 0 16,-25 0-8,1 25 0,-1-25-8,0 0 0,0 49 8,-24-49 2,49 0-3,-50 50-8,25-50 1,0 25 2,1-1-4,-1-24 2,-25 50 3,50-25-6,-49 24 6,49-24-4,-25 50-1,0-75 2,25 24 0,0 26 0,-25-25 0,25 0 24,0-25-23,0 0 14,25 0-15,25 49 0,-50-49 1,49 25-2,50 0 2,-49 0-2,49 0 2,0-25-2,25 24 3,-74-24-4,-25 0 4,0 0-4,-1 0 18,1 25 8,-25-25 0,0 25-16,0-25 0,0 25-7,-25 24-2,-24-24 2,-1 0-2,-24 0 3,-25 24-4,24-24 4,26-25-4,-51 50 5,26-25-6,74-25 6,-74 24-6,24 26 11,50-50 16,0 25 24,0 0-48,0-1 18,0-24-19,0 25 2,50 0-3,-50-25 2,49 25 0,1 0 1,-1-1-2,-24-24 1,25 0 0,-25 0 0,-1 0 1,1 50-2,-25-50 1,25 0 0,0 0 16,24 25-8,-49-25 0,25 25-5,-25-1-4,0-24 8,0 25-8,0 0 1,0 0 8,0 0-7,0-1-2,0 1 1,0 0 0,0 0 2,-74 49-4,49-49 2,-49 50 0,-1-51 0,-24 51 2,49-26-3,1-24 0,-1 0 1,25-25 24,1 0-16,24 0 1,-25 0 70,25 25-71,0 0-7,0-25 6,25 24-7,-1-24 0,51 0 0,-50 0 1,49 0-2,-24 0 1,-1 25 0,50-25 0,-49 0 0,-25 0 0,0 0 0,-25 0 8,24 0-8,-24 0 8,25 0 8,0 0-16,-25 25 17,0-25 6,0 25-7,0 0-16,-25-25 2,25 0-4,-49 24 2,-1-24 0,25 25 0,0-25 0,1 0 2,-26 0-2</inkml:trace>
    </iact:actionData>
  </iact:action>
  <iact:action type="add" startTime="76553">
    <iact:property name="dataType"/>
    <iact:actionData xml:id="d13">
      <inkml:trace xmlns:inkml="http://www.w3.org/2003/InkML" xml:id="stk13" contextRef="#ctx0" brushRef="#br0">12626 6747 0</inkml:trace>
    </iact:actionData>
  </iact:action>
  <iact:action type="add" startTime="77417">
    <iact:property name="dataType"/>
    <iact:actionData xml:id="d14">
      <inkml:trace xmlns:inkml="http://www.w3.org/2003/InkML" xml:id="stk14" contextRef="#ctx0" brushRef="#br0">13395 6722 0</inkml:trace>
    </iact:actionData>
  </iact:action>
  <iact:action type="add" startTime="78417">
    <iact:property name="dataType"/>
    <iact:actionData xml:id="d15">
      <inkml:trace xmlns:inkml="http://www.w3.org/2003/InkML" xml:id="stk15" contextRef="#ctx0" brushRef="#br0">12601 7590 0</inkml:trace>
    </iact:actionData>
  </iact:action>
  <iact:action type="add" startTime="79041">
    <iact:property name="dataType"/>
    <iact:actionData xml:id="d16">
      <inkml:trace xmlns:inkml="http://www.w3.org/2003/InkML" xml:id="stk16" contextRef="#ctx0" brushRef="#br0">13519 7541 0</inkml:trace>
    </iact:actionData>
  </iact:action>
  <iact:action type="add" startTime="80273">
    <iact:property name="dataType"/>
    <iact:actionData xml:id="d17">
      <inkml:trace xmlns:inkml="http://www.w3.org/2003/InkML" xml:id="stk17" contextRef="#ctx0" brushRef="#br0">12576 8458 0,'0'0'120</inkml:trace>
    </iact:actionData>
  </iact:action>
  <iact:action type="add" startTime="80929">
    <iact:property name="dataType"/>
    <iact:actionData xml:id="d18">
      <inkml:trace xmlns:inkml="http://www.w3.org/2003/InkML" xml:id="stk18" contextRef="#ctx0" brushRef="#br0">13618 8533 0</inkml:trace>
    </iact:actionData>
  </iact:action>
  <iact:action type="add" startTime="81633">
    <iact:property name="dataType"/>
    <iact:actionData xml:id="d19">
      <inkml:trace xmlns:inkml="http://www.w3.org/2003/InkML" xml:id="stk19" contextRef="#ctx0" brushRef="#br0">12626 9252 0,'0'25'8</inkml:trace>
    </iact:actionData>
  </iact:action>
  <iact:action type="add" startTime="82345">
    <iact:property name="dataType"/>
    <iact:actionData xml:id="d20">
      <inkml:trace xmlns:inkml="http://www.w3.org/2003/InkML" xml:id="stk20" contextRef="#ctx0" brushRef="#br0">13643 9252 0,'24'0'88</inkml:trace>
    </iact:actionData>
  </iact:action>
  <iact:action type="add" startTime="82986">
    <iact:property name="dataType"/>
    <iact:actionData xml:id="d21">
      <inkml:trace xmlns:inkml="http://www.w3.org/2003/InkML" xml:id="stk21" contextRef="#ctx0" brushRef="#br0">12601 10046 0,'0'25'32</inkml:trace>
    </iact:actionData>
  </iact:action>
  <iact:action type="add" startTime="83722">
    <iact:property name="dataType"/>
    <iact:actionData xml:id="d22">
      <inkml:trace xmlns:inkml="http://www.w3.org/2003/InkML" xml:id="stk22" contextRef="#ctx0" brushRef="#br0">13791 10046 0</inkml:trace>
    </iact:actionData>
  </iact:action>
  <iact:action type="add" startTime="100541">
    <iact:property name="dataType"/>
    <iact:actionData xml:id="d23">
      <inkml:trace xmlns:inkml="http://www.w3.org/2003/InkML" xml:id="stk23" contextRef="#ctx0" brushRef="#br0">8756 4465 0,'0'0'55,"25"0"-46,-25 0-2,25 0 5,24 0-7,-49 0 3,25 0 11</inkml:trace>
    </iact:actionData>
  </iact:action>
  <iact:action type="add" startTime="101805">
    <iact:property name="dataType"/>
    <iact:actionData xml:id="d24">
      <inkml:trace xmlns:inkml="http://www.w3.org/2003/InkML" xml:id="stk24" contextRef="#ctx0" brushRef="#br0">13171 6871 0,'0'0'71,"0"0"-55,0-25-8,0 25 17,25-25-16,25 0-2,-50 1 0,25-1 4,-25 25-6,24 0 3,1 0 8,0-25-8,-25 25 8,25-25 8,0 25 24,24-25-23,-49 25-2,50 0-12,-25-49 3,-1 49 10</inkml:trace>
    </iact:actionData>
  </iact:action>
  <iact:action type="add" startTime="103045">
    <iact:property name="dataType"/>
    <iact:actionData xml:id="d25">
      <inkml:trace xmlns:inkml="http://www.w3.org/2003/InkML" xml:id="stk25" contextRef="#ctx0" brushRef="#br0">12551 6821 0,'0'0'104,"0"0"-80,0-25 0,25 25-16,0 0 8,-25-24-6,25 24 5,-1-25 18,1 25-19,-25 0 2,25-25-8,-25 0 16,25 25 56,0 0-69,-25-25-6,24 1 131</inkml:trace>
    </iact:actionData>
  </iact:action>
  <iact:action type="add" startTime="105022">
    <iact:property name="dataType"/>
    <iact:actionData xml:id="d26">
      <inkml:trace xmlns:inkml="http://www.w3.org/2003/InkML" xml:id="stk26" contextRef="#ctx0" brushRef="#br0">13320 12154 0,'0'-25'24,"-25"25"-8,1-24 0,24 24-8,-25 0 16,0 0-8,25 0-7,-25 0-2,0 0 4,0 0-6,1 0 4,24 0-2,-25 0 1,0 24 0,0 1 19,0 0-6,25-25-5,-24 25-6,24-25 4,0 25-6,-25 0 0,25-1 0,0 1 0,0 0 1,0-25-2,0 50 1,0-26 11,0-24-14,0 50 11,0-25 11,25-25-14,-25 0 3,49 25-7,-49-25 3,25 0-9,-25 0 5,50 0 0,-26 0 0,-24 0 0,50 0 0,-25 0 0,0 0 0,0 0 8,-25 0 0,24 0 8,1 0-16,-25-25 3,0 0 2,0 0-5,50 0 5,-50 25-10,25-24 5,-25-26 1,0 25 14,0 25-15,0-25 0,0 1 8,0-1 0,0 25 9,0-25-7,0 0 3,0 0-5,-25 25 2,0 0-4,0 0-6,25 0 0,-25 0 0,1 0 8,-1 0-8,25-25 2,-25 25-3,25 0 0,-25-24 1,0-1 0,0 25 1,1-25 6,-1 0-7,25 0 8,-25 25-8,0-24 0,-24-1 8,49 25-8,0-25 0,0 25 0,-25-25 0,25 0 0,0 25 0,0-24 0,-25-1 0,0 0 0,25 25 0,0-25 2,0-24-4,0 24 2,0 0 3,0 0-4,0 25-1,0-49 2,0 24 0,0 0 0,0 25 8,0-25 0,0 25 0,0-25-8,25 25 24,0 0-7,-25 0-18,25 0 2,-25 0-2,49 0 4,-49 0-6,25 0 3,-25 0 0,50 0 8,-26 0 0,1 0-8,25 0 8,-50 0 16,25 25-24,-25 0 8,49 0 0,-49 0 8,0 24-13,25-49-5,0 25 1,-25-25 1,0 25 0,0 0 0,0-25 1,0 24 7,0 1-9,0-25 9,0 25 0,0 0-6,0 0 4,0-25 2,0 24 16,0 26-8,-25-50 16,25 25-32,-25-25 24,25 25-8,-24-25 9,24 24-26,-25 1 9,0 0-8,25-25 0,-25 25 3,25 0 54,0-25 11</inkml:trace>
    </iact:actionData>
  </iact:action>
  <iact:action type="add" startTime="109551">
    <iact:property name="dataType"/>
    <iact:actionData xml:id="d27">
      <inkml:trace xmlns:inkml="http://www.w3.org/2003/InkML" xml:id="stk27" contextRef="#ctx0" brushRef="#br0">8111 6251 0,'50'0'24,"-50"0"0,0 49-8,0-24-8,0 0 0,0 0 0,0 24 0,0-24 0,0 25 0,0-1 0,-25 1 3,0 0-6,25-1 3,-25 1 0,1-25 0,-1-1 0,0 26 0,25-25 0,-25 0 10,0-25-12,25 25 42,0-1 2,0-24-44,0 25 2,0 0 0,0 0 0,25-25 0,-25 49 0,50 1 0,-25 0 0,-25-50 0,0 49 0,0-24 0,0 49 2,0-74-4,0 50 2,0 0 2,0-1-4,0-24 2,0 49 0,0-49 0,0 25 0,-25-25 0,0 24 3,25 1-6,-50-25 6,50-1-6,0 1 3,0-25 0,-25 25 2,25 25-4,0-50 2,0 24 56,0-24-48,0 50-8,0-50 0,0 25 0,0-25 0,0 50 0,0-26 24,25 1 0,0-25-16,-25 25 0,0-25-8,0 25 0,0 0 0,0-1 5,0-24-2,0 25 5,0 0 0,0 0-8,0-25 88,0 25-72,25-1 10,0-24-20,0 0 20,-1 0-12,-24 25 18</inkml:trace>
    </iact:actionData>
  </iact:action>
  <iact:action type="add" startTime="111423">
    <iact:property name="dataType"/>
    <iact:actionData xml:id="d28">
      <inkml:trace xmlns:inkml="http://www.w3.org/2003/InkML" xml:id="stk28" contextRef="#ctx0" brushRef="#br0">8334 6871 0,'0'0'8,"25"0"0,0 0 0,0 0 0,24 25 1,-24 24-2,0-49 1,0 25 0,-25-25 0,49 50 0,-24-25 0,0-1 0,0 1 10,24 25-12,-49-50 2,25 25 0,-25-25 0,50 49 0,-50-49 8,25 25-8,-25-25 0,49 50 8,-49-50 0,0 24-8,25-24 0,-25 25 8,25-25-8,0 25 0,-25-25 24</inkml:trace>
    </iact:actionData>
  </iact:action>
  <iact:action type="add" startTime="112175">
    <iact:property name="dataType"/>
    <iact:actionData xml:id="d29">
      <inkml:trace xmlns:inkml="http://www.w3.org/2003/InkML" xml:id="stk29" contextRef="#ctx0" brushRef="#br0">8905 6598 0,'25'0'10,"-25"0"-4,24 0 4,1 0-4,0 0 2,-25 0 0,50 0 0,-25 25 0,-1-25 0,1 25 0,0-1 0,0 1 0,0-25 0,-1 25 0,26 0 0,-50 0 2,25-25-4,24 49 5,-49-24 2,25 0 5,0 0 44,0 0-28</inkml:trace>
    </iact:actionData>
  </iact:action>
  <iact:action type="add" startTime="112991">
    <iact:property name="dataType"/>
    <iact:actionData xml:id="d30">
      <inkml:trace xmlns:inkml="http://www.w3.org/2003/InkML" xml:id="stk30" contextRef="#ctx0" brushRef="#br0">9624 6772 0,'0'-25'16,"25"25"-8,25 0 0,-50 25 0,49-25 0,-24 24 0,25 1 0,-50 0 8,49 0-6,-24 0-4,-25 0 2,50-1 0,-50-24 0,49 50 0,-49-50 0,25 25 0,-25 0 0,50-1 8,-50-24 96,25 25-96,-25 0 3</inkml:trace>
    </iact:actionData>
  </iact:action>
  <iact:action type="add" startTime="113864">
    <iact:property name="dataType"/>
    <iact:actionData xml:id="d31">
      <inkml:trace xmlns:inkml="http://www.w3.org/2003/InkML" xml:id="stk31" contextRef="#ctx0" brushRef="#br0">7863 9674 0,'0'0'24,"0"0"-16,25 25 0,0-1 0,-25-24 5,24 25-11,1-25 7,0 50-1,25-50 0,-50 25 8,25-1-8,-25-24 0,24 0 0,1 25 0,-25-25 1,25 25 14,-25-25 17,25 25-32,0-25 16,-25 0-16,24 25 0,-24-25 8,25 0-8,-25 24 8</inkml:trace>
    </iact:actionData>
  </iact:action>
  <iact:action type="add" startTime="114592">
    <iact:property name="dataType"/>
    <iact:actionData xml:id="d32">
      <inkml:trace xmlns:inkml="http://www.w3.org/2003/InkML" xml:id="stk32" contextRef="#ctx0" brushRef="#br0">8508 9451 0,'50'0'8,"-50"0"8,24 0 12,1 24-27,0 1 2,0 25 9,-25-25-8,49 24 9,-24-24-10,0 25 5,-25-50 0,25 24 0,24 26 0,-49-25 0,25 0 8,-25 24-7,25-49-2,0 25 3,-25 0 4,25-25-6,-25 25 7,24-25 2,1 24 7,-25 1-8,0-25-9</inkml:trace>
    </iact:actionData>
  </iact:action>
  <iact:action type="add" startTime="115520">
    <iact:property name="dataType"/>
    <iact:actionData xml:id="d33">
      <inkml:trace xmlns:inkml="http://www.w3.org/2003/InkML" xml:id="stk33" contextRef="#ctx0" brushRef="#br0">9153 9475 0,'0'0'48,"25"0"-40,0 0 0,24 0 0,-49 25 0,25 0 0,25 25 0,-50-26 0,24 26 0,26 0 0,-25-1 0,0-24-1,-1 0 2,-24 0-1,25-1 2,0-24-4,-25 25 4,25 25-5,-25-50 3,25 25 0,-1-1 19</inkml:trace>
    </iact:actionData>
  </iact:action>
  <iact:action type="add" startTime="120152">
    <iact:property name="dataType"/>
    <iact:actionData xml:id="d34">
      <inkml:trace xmlns:inkml="http://www.w3.org/2003/InkML" xml:id="stk34" contextRef="#ctx0" brushRef="#br0">9996 12105 0,'0'0'32,"0"0"0,25-50-23,-25 50 6,0-25-7,0-24 0,0 24 0,50-25 2,-50 50-4,0-25 2,0-24 2,25 24 4,-1 0-6,-24 0 8,25 25 0,0-24-8,0 24 0,0 0 8,-1 0 2,1 0-4,-25 0-6,25 0 0,0 0 0,0 0 0,-1 0 0,1 0 0,-25 24 0,0 1 0,25 0 0,0-25 0,-25 50 0,0-50 0,25 24 0,-25 1 0,0 0 2,0-25-4,0 50 2,0-26 0,0 1 0,0-25 0,0 50 0,0-25 3,0-25-6,0 49 3,-25 1 0,25 0 0,0-26 0,-25 1 0,0 25 0,25-50 0,-49 49 0,49-24 0,0 0 1,0-25-2,-25 25 1,25-25 0,0 25 0,-25-1 8,0-24-8,25 25 0,-25-25 0,1 50 3,-1-25-6,25-25 3,-25 24 0,25 1 3,-50 0-5,1-25 25,49 0-22,-50 25-2,50 0 9,-25-25-8,0 0 1,25 0-2,-24 0 1,-1 24 0,0-24 8,25 0 25,0 0 134,0 0-167,25 0 2,0 0-1,-25 0-4,24 0 3,1 0 0,0 0 0,-25 0 0,25 0 0,25 0 0,-26 0 0,1 0 0,0 0 0,0 0 0,49 0 0,-74 0 0,25 0 0,25 0 0,-50 0 0,24 0 0,-24 0 0,50 0 0,-50 0 0,25 0 8,-25 0 0,49 0 0,-49 0 0,25 0-8,-25 0 0,50 25 0,-25-25 0,-1 0 24,1 0-24,-25 0 0,25 0 8,0 0-6,-25 25-4,25-25 18,-25 0 112</inkml:trace>
    </iact:actionData>
  </iact:action>
  <iact:action type="add" startTime="123041">
    <iact:property name="dataType"/>
    <iact:actionData xml:id="d35">
      <inkml:trace xmlns:inkml="http://www.w3.org/2003/InkML" xml:id="stk35" contextRef="#ctx0" brushRef="#br0">10641 3646 0,'0'-25'145,"0"25"-138,0-24 97,25 24-96,0-25 32,0 25 48,-1 0-80,1 0 40,-25 0-24,25 0-2,0 0-12,0 0-2,-25 0 0,24 0 1,1 0-2,0 0 2,-25 0-2,25 25 2,0-1 6,-1 1 1,-24 0-8,0 0 8,0 0 0,0 0-4,0-25-8,25 24 4,-25 1 1,0 0 4,0-25-11,0 25 6,0 0 0,0-1 0,0-24 0,0 25 0,0 25 1,0-25 7,-25 24-9,1 1 3,-1-25 4,25 24-6,-25-49 3,25 25-6,-25 0 7,0 0-8,1-1 8,-1 1-8,25 0 9,-50 0-9,25 24 9,1-24-11,24-25 6,-50 25 0,50 0 9,-25 0 1,25-1 13,-25-24-17,25 0 178,25 0-184,-25 0 0,50 0 0,-1 0 0,-24 0 0,25 0 2,-25 0-2,24 0-2,-49 0 2,50 0 0,-1 0 0,-49 0 0,25 0 0,0 0 0,0 0 0,-25 0 0,25 0 0,-1 0 8,26 25 0,-50-25-8</inkml:trace>
    </iact:actionData>
  </iact:action>
  <iact:action type="add" startTime="125042">
    <iact:property name="dataType"/>
    <iact:actionData xml:id="d36">
      <inkml:trace xmlns:inkml="http://www.w3.org/2003/InkML" xml:id="stk36" contextRef="#ctx0" brushRef="#br0">11881 4142 0,'0'0'16,"0"0"24,-24 0 8,24 0-40,-25 0 0,25 25 8,-25-25-8,-25 25 0,26 0 0,24-25 0,-25 25 8,25-25-8,-50 49 0,50-24 8,-25 0 0,25 0-8,-24-1 3,24 26 3,0-50-7,-25 25 1,25-25 0,0 49 0,0-49 0,0 25 0,0-25 8,0 50 8,0-50-8,0 25-8,0-25 24,0 24-24,25-24 8,-1 0-8,1 0 0,0 0 1,0 0 6,0 0 1,-25 0 0,24 0-8,1 0 0,0 0 8,-25 0-8,25 0 8,0-24-8,-1-1 0,-24 0 8,0 25-8,25-25 0,-25 25 8,25-25-5,-25 1 5,0-1-11,0 25 11,0-25-8,0 0 0,0 0 0,0 25 8,0-24 8,0-1 8,0 0-16,0 25 8,0-25-13,0 0 3,0 1 1,-25 24 3,0-25 4,25 0 7,-24 25-18,-1-25-3,25 25 0,-25-25 8,0 1-7,0 24-2,25 0 1,-24-25 0,24 25 8,-25-25 10,0 0-25,0 0 4,0 1 19,25-1-16,0 25 4,0-25-8,0 0 9,-24-24-10,24 49 11,0-25-12,0 25 6,-25-25 0,25 0 0,0 25 0,0-25 8,0 25 0,0-24-8,0-1 8,0 0-6,0 25-4,25-25 5,-25 25-6,24-25 3,-24 0 0,25 25 8,0 0-3,-25 0-10,25 0 5,-25 0 8,25 0-8,-1 0 0,1 0 8,-25 0 8,25 0-6,0 0-4,0 0 2,-25 0-8,24 0 0,1 25 8,-25-25 8,25 25-8,25 0 17,-50 0-10,0-25-15,0 49 0,24-24 3,1 0-6,-25 0 11,0-25-8,0 25 0,0-1 8,0 1 0,0 0 0,0 0 0,0 0 0,0-1-8,0-24 0,0 25 8,0-25-8,0 25 0,0 0 0,-25-25 0,25 25 1,-24-25-2,24 24 1,-25 1 8,25 0 24,-25-25-24,0 50-8,25-50 24,-25 0-24,25 24 8,-49-24 0</inkml:trace>
    </iact:actionData>
  </iact:action>
  <iact:action type="add" startTime="136899">
    <iact:property name="dataType"/>
    <iact:actionData xml:id="d37">
      <inkml:trace xmlns:inkml="http://www.w3.org/2003/InkML" xml:id="stk37" contextRef="#ctx0" brushRef="#br0">20563 6325 0,'0'0'48,"0"0"-40,0 50 0,0-1 0,0-24 0,0 0 0,0 49 0,0-24 0,0 0 0,0-1 0,0 26 0,0-51 0,0 51 0,0-50 0,0 24 0,0 1 2,0 24-2,0-74-2,0 50 2,0 24 0,0-24 0,0 0 0,0-26 0,0 26 0,0-25 0,0 0 0,0 24 3,0-24-6,0-25 3,0 50 0,0-50 0,0 24 0,0-24 0,0 50 0,0-50 0,0 25 0,0-25 8,0 49-8,0-49 8,25 25 128,0-25-94,-1 0-36,-24 0-6,50-25 0,0 1 0,-25 24 1,24-25-2,-49 25 1,25-25 0,25 25 0,-50 0 0,24 0 2,26 0-4,-50 0 2,50 0 0,-26 0 0,1 0 2,25 0-4,-25 0 2,-1 0 0,26 0 0,-25 0 0,0 0 0,-1 0 0,-24 0 0,25 0 0,-25 0 0,50 0 0,-25 0 8,-1 0-5,26 0-6,-50 0 4,25 0-2,24 0 1,-49 0 0,25 0 8,0 0-8,0 0 0,-25 0 8,25 0-8,-1 0 8,1 0-8,-25 0 0,25 0 0,0 0 8,0 0 0,-25 0-8,25 0 8,-25 0 0,24 0-8,1 0 0,-25 0 0,25 0 8,0 0 21,0 0 0,-25 0 41,0-50-62,0 26-8,0-51 3,0 50-5,0-49 5,0 0-7,0 49 8,0-50-8,0 51 9,0-51-10,0-24 5,0 25 0,0 24 0,0-25 0,0 1 0,0 49 1,0-24-2,0-1 2,0 0-2,0 50 2,0-49-2,0 24 2,0 0-2,0-24 20,0-1-26,0 25 15,0 0-15,0 1 2,0-26 10,0 25-10,0-24 14,0 49-2,0-25 17,-25 25 0,0 0 16,25 0-24,-25 0-16,0 0 0,-24 0 0,49 0 1,-25 0-2,-25 25 1,25-25 0,-24 0 0,-1 24 1,1 26-2,24-50 1,-50 0 3,51 0-6,-26 25 5,25-25-4,25 0 2,-49 0 8,24 0 2,25 0-12,-50 0 2,25 0 9,-24 0-2,24 0-7,25 0 0,-25 0 1,-24 0-2,49 0 1,-25 0 0,0 0 9,0 0-10,25 0 9,-25 0-8,1 0 2,-1 0 4,25 0-6,-25 0 0,0 0 8,0 0-8,25 0 8,-24 0 0,-1 0 0,0 0 0,25 0 8,-25 0 3,0 0-22,0 0 6,25 0 10,-24 0 3,-1 0 0,0 0 0,25 0-8</inkml:trace>
    </iact:actionData>
  </iact:action>
  <iact:action type="add" startTime="140108">
    <iact:property name="dataType"/>
    <iact:actionData xml:id="d38">
      <inkml:trace xmlns:inkml="http://www.w3.org/2003/InkML" xml:id="stk38" contextRef="#ctx0" brushRef="#br0">22448 6028 0,'0'0'56,"25"24"-38,-25 26-17,0 0 4,0-26 5,0 26-4,0 0 5,0-1-6,0-24 7,0 49-8,0-24 8,0 0-8,0 24 9,0 0-10,0-24 5,0 49 2,0-24-4,0-1 4,0 1-4,0-26 2,0 26 0,0-51 1,0 26-2,0-25 2,0 24-2,0-49 3,25 50-4,-25-25 18,0-25-8,0 25-8,0-1 5,0 26-10,0-25 10,0 0-9,49 24 3,-49-49 9,0 25 152,25-25-160,25 0 0,-25 0 0,49 0 0,-49 0 1,25 0-2,-50 0 1,49 0 0,-24 0 1,-25 0-2,25 0 2,0 0 8,24 0-16,-49 0 4,50 0 3,-25 0 0,24 0 3,-24 0 6,49 0-16,-49 0 2,50 0 10,-1 0-9,-24 0 9,-1 0-11,-24 0 6,25 0 0,-50 0 8,24 0 1,-24 0 6,50 0 1,-50 0 160,0 0-176,0-25 0,0 0 0,0-24 3,0 24-6,0-25 6,0 1-6,0-1 7,0 1-8,0-26 9,0 26-10,0-1 11,0 0-12,0 1 6,0-1 0,0 25 0,0-49 0,0 24 0,0 1 0,0-26 0,0 50 1,0-24-2,0 24 3,0 25-4,0-50 4,0 50-4,0-24 2,0-26 0,-25 50 3,25-50-6,-25 1 7,1 24 5,24-25-16,0 26 1,0-1 11,0 0-10,0 25 5,-25-25 0,25 25 0,0-49 0,0 49 8,0-50-8,0 25 8,0 25-8,0-25 0,-50 1 0,50-1 8,0 0 32,0 25-40,-25-25 0,25 25 8,0-25-7,-24 25 22,-1 0-7,25 0-16,-25 0 0,0 0 0,0 0 0,25 0 0,-24 0 0,-1 0 8,0 0-8,0 0 0,-24 0 0,24 0 0,-50 25 0,26-25 0,-1 25 0,-24 0 0,49-25 2,-25 25-4,26-25 4,-1 0-2,0 0 6,25 0 2,-25 0-8,-25 0 0,26 0 0,-1 0 0,-25 0 0,50 0 0,-25 0 0,1 0 0,-1 0 56,25 0-48,-25 0 0,0 0 8</inkml:trace>
    </iact:actionData>
  </iact:action>
  <iact:action type="add" startTime="143060">
    <iact:property name="dataType"/>
    <iact:actionData xml:id="d39">
      <inkml:trace xmlns:inkml="http://www.w3.org/2003/InkML" xml:id="stk39" contextRef="#ctx0" brushRef="#br0">23986 6127 0,'0'0'80,"0"49"-72,0 51 0,25-1 0,-25-25 3,0 1-6,0-1 3,0 25 0,0-24 0,0 24 0,0-49 0,0 49 0,0-50 1,0-24-2,0 25 1,0-25 0,0-25 0,0 49 0,0-24 0,0-25 0,0 50 0,0-50 0,0 24 0,0 26 0,0-50 0,0 25 0,0 24 0,0-24 2,0 0-4,0 49 2,0-74 0,0 50 0,0 0 0,0-1 0,0-24 0,0-25 0,0 25 0,0 0 8,0-1 176,25-24-184,0 0 16,-1-24-15,-24 24 6,50 0-7,-25 0 0,-25 0 0,49 0 0,-24 0 0,0 0 2,0 0-4,49-25 2,-49 25 8,0 0-8,0 0 0,49-25 0,-74 25 8,50 0-6,-1 0-4,-24-25 2,0 25 0,0-25 1,24 1-2,-24 24 1,25 0 0,-1 0 1,26 0-2,-75-25 1,49 0 0,26 25 0,-75 0 0,49 0 0,-49 0 0,50 0 0,-25 0 8,0-25-8,-1 25 0,-24 0 16,25 0-3,-25 0 14,50 0-2,-50 0-2,25 0 4,-25 0-14,24-25 75,-24 25-72,0-24-13,0-26-6,0 0 3,0 1 0,0-26 0,0 26 0,0-1 0,0 1 0,0-26 0,0 26 0,0-1 0,0 0 0,0 1 0,0-26 1,0 26-2,0 24 1,0-74 0,0 24 0,0 50 0,-49-74 0,49 74 0,0-24 0,0 24 0,0 0 2,0 25-4,0-49 5,0 49-6,0-25 5,-25 0-3,25 0 8,-25 0 2,25 25-2,0-24 49,-25 24-48,25-25-8,-49 0 1,49 25 6,-25 0-8,25 0 4,-25 0 2,0 0 12,1 0-9,24 0 0,-25 0 8,0 0 72,0 0-72,25 0-8,-25 0 0,1 0-8,-1 0 5,0 0-11,0 0 7,-25 0-1,1 0 0,24 0 0,-25 0 0,1 0 0,-26 0 10,75 0-17,-49 0 4,24 0 4,-49 0-2,74 0 2,-25 0-2,-25 0 4,50 0-6,-25 0 3,1 0 0,-1 0 4,25 0-8,-25 0 3,0 0 2,-24 0 7,49 0-8,-25 0-1,0 0 10,25 0-9,-25 0 2,0 0 12</inkml:trace>
    </iact:actionData>
  </iact:action>
  <iact:action type="add" startTime="149206">
    <iact:property name="dataType"/>
    <iact:actionData xml:id="d40">
      <inkml:trace xmlns:inkml="http://www.w3.org/2003/InkML" xml:id="stk40" contextRef="#ctx0" brushRef="#br0">25375 5606 0,'0'0'96,"0"25"-88,0 49 0,-25-49 0,-24 49 0,-1 26 1,1-26-2,-1 0 1,25 26 0,-49 24 1,-1-50-2,1 75 3,24-50-4,1-25 4,-1 50-3,0-74 3,50 25-5,-49-1 7,24-24-7,-25-1 6,26 26-7,-26-1 9,50-49-9,-25 0 10,0 49-13,1 0 7,-1-49 0,0 50 0,25-51 1,-50 51-2,1-1 1,49-24 9,0-1-16,-50-24 6,50 25 2,0-25 7,-25-1-15,25-24 12,-24 50 62,24 0-68,-25-25 1,0-1 0,25 1-2,-25 25 2,25-1 0,-49-24 0,49 0 3,0 0-6,-25 24 11,25-24 64,-25-25-48</inkml:trace>
    </iact:actionData>
  </iact:action>
  <iact:action type="add" startTime="150654">
    <iact:property name="dataType"/>
    <iact:actionData xml:id="d41">
      <inkml:trace xmlns:inkml="http://www.w3.org/2003/InkML" xml:id="stk41" contextRef="#ctx0" brushRef="#br0">26764 5978 0,'0'0'56,"0"0"-48,0 74 0,0-24 0,0 0 3,0-26-6,0 26 7,0-25-8,0 74 8,0-25-8,0-49 9,0 74-9,25 25 9,-25-49-11,25-1 6,-25 1 0,25-1 0,-25 1 0,0-26 0,0 1 1,0 24-2,0-24 2,0-25-2,0 49 3,0-24 6,0-26-15,0 1 4,0-25 6,0 25-6,0-25 6,0 25-6,0-25 11,0 25 8</inkml:trace>
    </iact:actionData>
  </iact:action>
  <iact:action type="add" startTime="151726">
    <iact:property name="dataType"/>
    <iact:actionData xml:id="d42">
      <inkml:trace xmlns:inkml="http://www.w3.org/2003/InkML" xml:id="stk42" contextRef="#ctx0" brushRef="#br0">27211 5978 0,'0'0'24,"25"0"-8,-1 0-8,-24 25 17,0 0-18,50 24 2,-50 1-2,0-1 4,0 1-6,25 24 3,-25-24 0,0 24 0,0-24 0,0 0 0,0 24 0,0 0 0,0-49 0,0 50 0,0-51 0,0 26 0,0 0 0,0-1 0,0-24 0,0 25 2,0-1-4,0-24 2,0 25 0,0-50 0,0 49 1,0-24-2,0-25 2,0 50-2,0-25 2,0-25-2,0 49 1,0-24 0,0 0 0,0 0 8,0-25 56</inkml:trace>
    </iact:actionData>
  </iact:action>
  <iact:action type="add" startTime="153006">
    <iact:property name="dataType"/>
    <iact:actionData xml:id="d43">
      <inkml:trace xmlns:inkml="http://www.w3.org/2003/InkML" xml:id="stk43" contextRef="#ctx0" brushRef="#br0">27682 6003 0,'25'0'72,"-25"-25"-15,25 25 22,-1 0-47,-24 50-23,0-1-2,0 1 1,0 24 0,0-24 0,0 24 0,0 1 1,0-26 6,0 1-14,0-25 6,0 49 2,0 0-2,0-49 3,0 50 6,0-51-15,0 26 15,0 0-15,0-25 3,0-1 8,0 1 5,0 25-16,0-25 1,0 24 11,0-49-10,0 25 5,0 0 0,0 0 0,0-1 1,0-24 7,0 50-9,0-50 2,25 50-2,-25-26 9,0-24-8,0 25 0,0 0 0,0 0 8,50 0-8,-50-1 0,25-24 0,-25 25 0,0 0 0,0-25 0,0 0 136</inkml:trace>
    </iact:actionData>
  </iact:action>
  <iact:action type="add" startTime="154326">
    <iact:property name="dataType"/>
    <iact:actionData xml:id="d44">
      <inkml:trace xmlns:inkml="http://www.w3.org/2003/InkML" xml:id="stk44" contextRef="#ctx0" brushRef="#br0">28228 5928 0,'25'0'24,"-25"25"16,24-25-32,1 25 0,-25 0 0,0 0 0,0 24 0,0 26 0,0-26 0,0 26 0,0 24 0,0-74 0,0 24 0,0 26 0,0-26 0,0 26 0,0-1 0,0-49 0,0 49 0,0-49 0,0 50 0,0-1 0,0-24 0,0-26 0,0 1 0,0 50 0,0-75 0,0 24 0,0-24 8,0 25-8,0 0 0,0 0 0,25 49 11,-25-49-6,25 25 3,-25-26-8,0 1 0,25 25 0,-1-25 0,-24-1 0,0 1 0,0 0 8,0-25 112</inkml:trace>
    </iact:actionData>
  </iact:action>
  <iact:action type="add" startTime="155567">
    <iact:property name="dataType"/>
    <iact:actionData xml:id="d45">
      <inkml:trace xmlns:inkml="http://www.w3.org/2003/InkML" xml:id="stk45" contextRef="#ctx0" brushRef="#br0">28823 5978 0,'25'0'32,"0"0"1,-1 25-26,-24 49 1,0-49 0,25 49 0,-25 26 0,25-26 0,-25 50 0,0-50 0,0-24 0,0 24 0,0 1 0,0-50 0,0 49 0,0-49 0,0 25 2,0-26-4,0 26 2,0-25 0,0 24 0,0-24 1,0 0-2,0 0 1,25 24 0,-25-49 0,0 50 0,0-25 0,0-25 0,0 49 0,0-49 0,0 25 8,0-25 0,0 50 0,0-50 0</inkml:trace>
    </iact:actionData>
  </iact:action>
  <iact:action type="add" startTime="156671">
    <iact:property name="dataType"/>
    <iact:actionData xml:id="d46">
      <inkml:trace xmlns:inkml="http://www.w3.org/2003/InkML" xml:id="stk46" contextRef="#ctx0" brushRef="#br0">26764 8260 0,'0'0'48,"0"0"-40,0 50 0,0-1 0,0 1 0,0-50 0,0 74 0,0-49 0,0 49 0,0 1 0,0-50 0,0 24 0,0 1 0,0 24 0,0 1 2,0-26-4,0 1 2,0 24 0,0-49 0,0 0 0,0 0 0,0 0 0,0-1 0,0 1 0,0 25 3,0-50-6,0 25 3,0-1 0,0 1 0,0-25 88</inkml:trace>
    </iact:actionData>
  </iact:action>
  <iact:action type="add" startTime="157639">
    <iact:property name="dataType"/>
    <iact:actionData xml:id="d47">
      <inkml:trace xmlns:inkml="http://www.w3.org/2003/InkML" xml:id="stk47" contextRef="#ctx0" brushRef="#br0">27335 8310 0,'-25'0'48,"25"0"-16,0 0-24,0 49 0,0 1 0,0-25 0,25 24 0,-25-24 0,0 0 0,0 0 0,0 24 0,0-49 0,25 25 0,-25 25 0,0-26 0,0 1 0,0 25 0,0-50 0,0 25 0,0 24 0,0-24 0,24 0 0,-24 0 0,0-1 0,0 26 0,0-50 0,0 25 0,0 25 0,50-26 0,-50 1 8,0 0-8,0 0 0,0-25 0,0 25 0,0-25 80,0 24-80,0 1 0,0-25 0,0 25 8,0 0-8,0 0 8,0-1-8,0 26 0,0-25 0,0 0 0,0-1 0,0 1 0,0-25 128,0-25-120,0 1-8,0 24 0,0-50 0,-25 50 0</inkml:trace>
    </iact:actionData>
  </iact:action>
  <iact:action type="add" startTime="159015">
    <iact:property name="dataType"/>
    <iact:actionData xml:id="d48">
      <inkml:trace xmlns:inkml="http://www.w3.org/2003/InkML" xml:id="stk48" contextRef="#ctx0" brushRef="#br0">27905 8210 0,'25'0'52,"-25"25"-32,0 0-12,0 49 0,0 1 0,0-1 0,0 1 0,0-51 0,0 51 0,0-1 0,0-49 0,0 74 3,0-24-6,0-1 3,0-24 0,0 24 0,0-24 0,0-1 0,0 1 2,0-25-4,0 0 2,0-1 0,0-24 0,0 25 10,0 0-12,0 0 10,0-25 0,0 25 0,0-1 1,0-48 124</inkml:trace>
    </iact:actionData>
  </iact:action>
  <iact:action type="add" startTime="160128">
    <iact:property name="dataType"/>
    <iact:actionData xml:id="d49">
      <inkml:trace xmlns:inkml="http://www.w3.org/2003/InkML" xml:id="stk49" contextRef="#ctx0" brushRef="#br0">28401 8235 0,'25'0'72,"0"25"-64,-25-25 5,0 50-10,0-26 5,0 51 0,0-26 0,0 1 0,0 24 0,0-49 0,0 50 8,0-51-15,0 26 6,0-25 2,0 24 7,0 1-15,0 0 5,0 24 4,0-49-4,0 49 5,0-24 5,0 0-15,0-50 3,0 24 25,0 1 207,0-25-229,25 25 33,-25-25-32,0 25 24</inkml:trace>
    </iact:actionData>
  </iact:action>
  <iact:action type="add" startTime="161513">
    <iact:property name="dataType"/>
    <iact:actionData xml:id="d50">
      <inkml:trace xmlns:inkml="http://www.w3.org/2003/InkML" xml:id="stk50" contextRef="#ctx0" brushRef="#br0">29021 8086 0,'25'0'47,"0"0"-31,-25 0-8,0 50 0,25-25 0,-25 49 0,0-49 0,25 49 3,-25-49-6,0 50 3,0-51 0,0 51 0,0-1 0,0-49 0,0 49 1,0-49-2,25 25 1,-25-1 0,0-24 0,0 0 0,0 49 0,0-49 0,0 25 0,0-25 0,0 24 0,0 1 1,0 0-2,0-26 1,0 26 0,0 0 0,0-50 0</inkml:trace>
    </iact:actionData>
  </iact:action>
  <iact:action type="add" startTime="170041">
    <iact:property name="dataType"/>
    <iact:actionData xml:id="d51">
      <inkml:trace xmlns:inkml="http://www.w3.org/2003/InkML" xml:id="stk51" contextRef="#ctx0" brushRef="#br0">29021 6127 0,'0'0'136,"0"0"-128,0 0 0,-24 0 0,-1 0 0,25 0 0,-25 0 0,25 0 0,-50 25 0,50-25 24,0 24 78,0 1-108,0 0 6,0-25 8,25 0-7,0 25-2,25 0 1,-1-1 0,-49 1 1,25-25-2,0 0 2,0 0 6,0 0 3,-25 25 28,-25 0 27,0 0-66,-50-1 1,26-24 0,-1 50 3,1-25-6,-1-25 3,25 25 2,0-25 4,25 24-6,0-24 128,0 25-128,0-25 1,25 0-2,0 0 9,25 0-5,-26 25 2,51 0 3,-75-25-8,25 25 8,-1-25 0,1 24 8,-25 26 74,0 0-82,-25-26-8,25-24-2,-49 50 2,-26 0 2,51-25-4,-26-1 2,25 1 0,0-25 0,25 0 112,25 0-112,-25 0 8,25 0-8,0 0 10,0 0-12,-25 0 2,24 0 0,1 0 8,0 0 0,-25 25-6,25-25 7,0 0-12,-1 25 19,-24-25 0,0 0 64,0 0-79,-24 0 7,24 0-9,-25 0 4,0 0-6,0 0 4,25 25-2,-25-25 17,1 49 40,24-49 16,0 0-64,24 0-8,26 50 8,-50-50 0,50 0-8,-50 0 0,24 0 0,-24 0 16,25 25 80,-25-25-88,-49 0-8,24 49 3,0-49-6,0 25 7,0-25 16</inkml:trace>
    </iact:actionData>
  </iact:action>
  <iact:action type="add" startTime="172826">
    <iact:property name="dataType"/>
    <iact:actionData xml:id="d52">
      <inkml:trace xmlns:inkml="http://www.w3.org/2003/InkML" xml:id="stk52" contextRef="#ctx0" brushRef="#br0">30659 6127 0</inkml:trace>
    </iact:actionData>
  </iact:action>
  <iact:action type="add" startTime="173650">
    <iact:property name="dataType"/>
    <iact:actionData xml:id="d53">
      <inkml:trace xmlns:inkml="http://www.w3.org/2003/InkML" xml:id="stk53" contextRef="#ctx0" brushRef="#br0">31179 6176 0,'25'-24'42</inkml:trace>
    </iact:actionData>
  </iact:action>
  <iact:action type="add" startTime="174402">
    <iact:property name="dataType"/>
    <iact:actionData xml:id="d54">
      <inkml:trace xmlns:inkml="http://www.w3.org/2003/InkML" xml:id="stk54" contextRef="#ctx0" brushRef="#br0">30659 6846 0</inkml:trace>
    </iact:actionData>
  </iact:action>
  <iact:action type="add" startTime="175058">
    <iact:property name="dataType"/>
    <iact:actionData xml:id="d55">
      <inkml:trace xmlns:inkml="http://www.w3.org/2003/InkML" xml:id="stk55" contextRef="#ctx0" brushRef="#br0">31279 6846 0</inkml:trace>
    </iact:actionData>
  </iact:action>
  <iact:action type="add" startTime="175826">
    <iact:property name="dataType"/>
    <iact:actionData xml:id="d56">
      <inkml:trace xmlns:inkml="http://www.w3.org/2003/InkML" xml:id="stk56" contextRef="#ctx0" brushRef="#br0">30659 7541 0</inkml:trace>
    </iact:actionData>
  </iact:action>
  <iact:action type="add" startTime="176427">
    <iact:property name="dataType"/>
    <iact:actionData xml:id="d57">
      <inkml:trace xmlns:inkml="http://www.w3.org/2003/InkML" xml:id="stk57" contextRef="#ctx0" brushRef="#br0">31428 7541 0,'0'0'96,"-50"0"-80</inkml:trace>
    </iact:actionData>
  </iact:action>
  <iact:action type="add" startTime="177099">
    <iact:property name="dataType"/>
    <iact:actionData xml:id="d58">
      <inkml:trace xmlns:inkml="http://www.w3.org/2003/InkML" xml:id="stk58" contextRef="#ctx0" brushRef="#br0">30708 8086 0</inkml:trace>
    </iact:actionData>
  </iact:action>
  <iact:action type="add" startTime="177651">
    <iact:property name="dataType"/>
    <iact:actionData xml:id="d59">
      <inkml:trace xmlns:inkml="http://www.w3.org/2003/InkML" xml:id="stk59" contextRef="#ctx0" brushRef="#br0">31502 8136 0,'0'0'72,"0"0"-57,-25 0-7,0 25 0,25-25 1</inkml:trace>
    </iact:actionData>
  </iact:action>
  <iact:action type="add" startTime="178579">
    <iact:property name="dataType"/>
    <iact:actionData xml:id="d60">
      <inkml:trace xmlns:inkml="http://www.w3.org/2003/InkML" xml:id="stk60" contextRef="#ctx0" brushRef="#br0">30659 8657 0</inkml:trace>
    </iact:actionData>
  </iact:action>
  <iact:action type="add" startTime="179187">
    <iact:property name="dataType"/>
    <iact:actionData xml:id="d61">
      <inkml:trace xmlns:inkml="http://www.w3.org/2003/InkML" xml:id="stk61" contextRef="#ctx0" brushRef="#br0">31477 8657 0</inkml:trace>
    </iact:actionData>
  </iact:action>
  <iact:action type="add" startTime="195246">
    <iact:property name="dataType"/>
    <iact:actionData xml:id="d62">
      <inkml:trace xmlns:inkml="http://www.w3.org/2003/InkML" xml:id="stk62" contextRef="#ctx0" brushRef="#br0">26219 4167 0</inkml:trace>
    </iact:actionData>
  </iact:action>
  <iact:action type="add" startTime="197854">
    <iact:property name="dataType"/>
    <iact:actionData xml:id="d63">
      <inkml:trace xmlns:inkml="http://www.w3.org/2003/InkML" xml:id="stk63" contextRef="#ctx0" brushRef="#br0">30485 6300 0,'0'-24'42,"0"24"-36,0-25 3,0 0-2,25 0 2,0-24-2,-25 24 3,24 0-4,26-25 2,-50 26 0,25 24 0,-25-25 1,25 0-2,-1 0 9,-24 25 48,25 0-56,-25 0 25,25 0-2,-25 0 33</inkml:trace>
    </iact:actionData>
  </iact:action>
  <iact:action type="add" startTime="198654">
    <iact:property name="dataType"/>
    <iact:actionData xml:id="d64">
      <inkml:trace xmlns:inkml="http://www.w3.org/2003/InkML" xml:id="stk64" contextRef="#ctx0" brushRef="#br0">31229 6300 0,'0'-24'72,"0"-1"-64,0 25 8,0-25-8,25-25 0,-25 50 5,25-24-10,0-26 11,-25 25-12,49-24 6,-24 24 0,-25 0 0,25 25 0,-25-50 0,25 50 8</inkml:trace>
    </iact:actionData>
  </iact:action>
  <iact:action type="add" startTime="199631">
    <iact:property name="dataType"/>
    <iact:actionData xml:id="d65">
      <inkml:trace xmlns:inkml="http://www.w3.org/2003/InkML" xml:id="stk65" contextRef="#ctx0" brushRef="#br0">30659 6921 0,'0'0'56,"0"-25"-48,0 25 8,0-25-8,24 0 0,-24 0 0,25 0 0,25-24 0,-50 24 8,49 0-8,-49-24 0,25 49 9,-25-25-10,25 0 1,-25 0 24</inkml:trace>
    </iact:actionData>
  </iact:action>
  <iact:action type="add" startTime="200455">
    <iact:property name="dataType"/>
    <iact:actionData xml:id="d66">
      <inkml:trace xmlns:inkml="http://www.w3.org/2003/InkML" xml:id="stk66" contextRef="#ctx0" brushRef="#br0">31254 6921 0,'0'-25'56,"0"0"-40,0 0-7,0-25-2,0 26 2,0-1-2,0-25 2,0 50-2,25-25 2,-25 25-2,25-24 1,-1-1 0,-24 0 8,25 0 8</inkml:trace>
    </iact:actionData>
  </iact:action>
  <iact:action type="add" startTime="201375">
    <iact:property name="dataType"/>
    <iact:actionData xml:id="d67">
      <inkml:trace xmlns:inkml="http://www.w3.org/2003/InkML" xml:id="stk67" contextRef="#ctx0" brushRef="#br0">30634 7615 0,'-25'0'40,"25"0"-24,25 0-7,-25-25 4,49 0-11,-24 1 6,0-1 1,25 0-2,-1 25 1,-24-25 0,0 25 1,0-25-2,-1 25 2,-24 0-2,25 0 1,-25 0 8</inkml:trace>
    </iact:actionData>
  </iact:action>
  <iact:action type="add" startTime="201983">
    <iact:property name="dataType"/>
    <iact:actionData xml:id="d68">
      <inkml:trace xmlns:inkml="http://www.w3.org/2003/InkML" xml:id="stk68" contextRef="#ctx0" brushRef="#br0">31304 7615 0,'24'0'22,"1"0"-12,-25 0 22,50-50-14,-50 50-4,25-24-3,-1-1-4,1 0 1,25 0-2,-25 0 2,24 25 0,-24 0 0,-25-24 0</inkml:trace>
    </iact:actionData>
  </iact:action>
  <iact:action type="add" startTime="202991">
    <iact:property name="dataType"/>
    <iact:actionData xml:id="d69">
      <inkml:trace xmlns:inkml="http://www.w3.org/2003/InkML" xml:id="stk69" contextRef="#ctx0" brushRef="#br0">30733 8111 0,'0'25'100,"0"-25"-96,25 0 4,-25 0 8,25 0-8,49-25 6,-74 0-12,50 1 6,-1 24 0,-49-50 0,25 50 0,0 0 0</inkml:trace>
    </iact:actionData>
  </iact:action>
  <iact:action type="add" startTime="203887">
    <iact:property name="dataType"/>
    <iact:actionData xml:id="d70">
      <inkml:trace xmlns:inkml="http://www.w3.org/2003/InkML" xml:id="stk70" contextRef="#ctx0" brushRef="#br0">31452 8186 0,'0'0'24,"25"0"0,-25 0-16,50 0 1,-50 0 6,25 0-4,-25 0-6,49-25 3,-49 25 0,25-25 0,25 0 0,-26 0 8,1 1 13</inkml:trace>
    </iact:actionData>
  </iact:action>
  <iact:action type="add" startTime="204800">
    <iact:property name="dataType"/>
    <iact:actionData xml:id="d71">
      <inkml:trace xmlns:inkml="http://www.w3.org/2003/InkML" xml:id="stk71" contextRef="#ctx0" brushRef="#br0">30609 8806 0,'0'-50'72,"0"25"-64,25 25 0,0-25 0,24-24 0,-49 24 0,25 25 0,-25-25 0,25 0 0,0 1 0,-25 24 0,49-25 0,-49 25 0,25-25 0</inkml:trace>
    </iact:actionData>
  </iact:action>
  <iact:action type="add" startTime="207016">
    <iact:property name="dataType"/>
    <iact:actionData xml:id="d72">
      <inkml:trace xmlns:inkml="http://www.w3.org/2003/InkML" xml:id="stk72" contextRef="#ctx0" brushRef="#br0">31055 10889 0,'0'0'32,"0"0"-24,25 25 16,-25-25-8,25 25 0,-25 0-8,0-25 0,0 24 0,0 1 0,0 0 1,0 25 6,25-50 2,-25 24-16,0-24 5,0 50 2,25-25 11,-25 0-14,0 0 7,0-25-8,0 24 4,0 1 0,0 0 5,0 0-10,24 0 13,-24 24-8,0-49 8,0 25-8,0 0 0,0 0 0,0-25 0,0 24 2,0 1-3,0 0 0,0-25 9,0 25-6,0 0-4,0-1 2,0 1 0,0 0 0,0 0-1,0-25 2,0 25-1,0-1 8,0 1 0,0-25-8,0 25 10,0 0-4</inkml:trace>
    </iact:actionData>
  </iact:action>
  <iact:action type="add" startTime="211793">
    <iact:property name="dataType"/>
    <iact:actionData xml:id="d73">
      <inkml:trace xmlns:inkml="http://www.w3.org/2003/InkML" xml:id="stk73" contextRef="#ctx0" brushRef="#br0">28054 6152 0,'0'0'7,"25"0"9,-25 0-8,25 0 1,0 24-2,-1 1 2,26 0-2,-25 0 4,-25-25-6,25 49 3,24 1 0,-24-25 0,0 24 0,0-24 0,-1 0 0,-24-25 0,25 25 0,0 0 8,0-1-6,-25-24-4,0 25 2,25 0 0,-1 0 0,-24-25 0,25 25 0,-25-1 8,0-24 56</inkml:trace>
    </iact:actionData>
  </iact:action>
  <iact:action type="add" startTime="212705">
    <iact:property name="dataType"/>
    <iact:actionData xml:id="d74">
      <inkml:trace xmlns:inkml="http://www.w3.org/2003/InkML" xml:id="stk74" contextRef="#ctx0" brushRef="#br0">27558 6598 0,'0'0'32,"50"0"-24,-26 0 0,1 0 0,-25 25 0,50 0 0,-1-1 1,-24 1-2,0 0 1,-25-25 0,25 25 3,-25 0-6,49 24 11,-24-49 0,-25 25 0,0-25-8,25 50 8</inkml:trace>
    </iact:actionData>
  </iact:action>
  <iact:action type="add" startTime="213457">
    <iact:property name="dataType"/>
    <iact:actionData xml:id="d75">
      <inkml:trace xmlns:inkml="http://www.w3.org/2003/InkML" xml:id="stk75" contextRef="#ctx0" brushRef="#br0">27112 6573 0,'0'-25'16,"0"25"-8,49 0 0,-24 0 0,0 0 0,-25 25 0,49 25 0,-24-25 0,0-1 1,0 1-2,24 25 1,1-1 0,-25-24 0,0-25 0,-1 75 0,1-50 0,0-1 8</inkml:trace>
    </iact:actionData>
  </iact:action>
  <iact:action type="add" startTime="214225">
    <iact:property name="dataType"/>
    <iact:actionData xml:id="d76">
      <inkml:trace xmlns:inkml="http://www.w3.org/2003/InkML" xml:id="stk76" contextRef="#ctx0" brushRef="#br0">26566 6672 0,'0'0'16,"49"0"-8,-24 0 0,25 25 0,49 0 0,-49 25 0,-26-1 1,51-24-2,-75 0 1,49-25 0,1 50 3,-50-50 2,50 24-5</inkml:trace>
    </iact:actionData>
  </iact:action>
  <iact:action type="add" startTime="215242">
    <iact:property name="dataType"/>
    <iact:actionData xml:id="d77">
      <inkml:trace xmlns:inkml="http://www.w3.org/2003/InkML" xml:id="stk77" contextRef="#ctx0" brushRef="#br0">28550 10765 0,'0'0'88,"-25"0"-72,1 0-8,-1 0 0,25 0 8,-25 0 0,0 0-8,0 0 0,25 0 0,-49 0 0,24 0 0,25 0 0,-25 0 0,0 0 8,1 0 0,24 0 0,-25 0-8,0 0 0,-25 0 0,50 0 8,-24 0-8,-1 0 26,0 0 92,25 25-118,25-25 16,-25 25-16,0 0 10,25-1-12,-25 1 2,0 25 0,0-1 0,24 26 0,-24-26 0,0-24 2,0 50-1,0-75-4,0 25 3,0-25 0,0 24 270,25-24-252,0 0-10,0 25-7,0-25 8,-25 0-3,24 0-6,1 0 19,0 25-22,0-25 19,0 25-16,-1-25 26,-24 0-28,50 0 4,-50 0 4,25 25-6,-25-25 8,25 0 112,24 24-56,-24 1-56,-25 0 16,0-25-16,25 25 0,-25 0 8,0-25-16,25 24 0,-25-24 8,0 25 0,0 0-8,0-25 0,0 25 0,0-25 8,0 49 2,0-24 15,0-25-11,0 50-7,0-50 9,0 49-16,0-49 0,-50 25 16,50-25-16,-50 50 1,50-50 6,-24 25 1,24-25 32,-50 0-24,25 24-8,0-24-8,25 0 0,-24 0 1,-1 0 0,25 0-3,-25 25 2,0-25 0,0 0 8,25 0-8,-24 0 0,-26 0 0,25 0 0,0 0 0,1 0 0,-1 0 0,0 0 2,0 0-4,0 0 2</inkml:trace>
    </iact:actionData>
  </iact:action>
  <iact:action type="add" startTime="219290">
    <iact:property name="dataType"/>
    <iact:actionData xml:id="d78">
      <inkml:trace xmlns:inkml="http://www.w3.org/2003/InkML" xml:id="stk78" contextRef="#ctx0" brushRef="#br0">23937 10939 0,'24'0'34,"1"0"13,25 0-24,-50-25 1,25 25-16,-25-25 3,49 0 2,-24-24-5,0 49 4,-25-25-8,49 0 9,-49 25-10,50 0 5,-25 0 1,24 0-2,-24-25 1,25 25 8,-25 0 0,-25 0 0,24 0 8,26 0-16,-25 0 10,-25 50-12,0-25 2,0 24 0,0-24 0,0 0 0,0 25 0,0-1 0,0-24 0,0 0 0,0 24 0,0-49 0,0 25 0,0 25 0,0-25 0,-25 0 2,25 24-2,-74 1-1,74-25 2,-50 24 0,25-24-4,0 25 3,25-50 0,-74 74 0,74-49 0,-50 0 0,26 24 0,-1-49 1,25 25-2,-50 25 1,25-50 0,1 0 0,-1 0 0,25 24 0,-25-24 0,-25 25 0,50 0 0,-24-25 8,-1 0 0,0 0 2,50 0 172,0 0-179,-1 0-4,26 0-1,0 0 2,-1 0 0,26 0 0,-51 0 0,26 0 0,0 0 0,-50 0 0,49 0 0,-24 0 0,-25 0 0,50 0 0,-1 0 0,-24 0 1,0 0-2,-25 0 1,25 0 0,-1 0 0,1 0 0,-25 0 0,25 0 0,0 0 3,0 0 4,-25 0-1,24 0 2,1 0 0</inkml:trace>
    </iact:actionData>
  </iact:action>
  <iact:action type="add" startTime="221811">
    <iact:property name="dataType"/>
    <iact:actionData xml:id="d79">
      <inkml:trace xmlns:inkml="http://www.w3.org/2003/InkML" xml:id="stk79" contextRef="#ctx0" brushRef="#br0">27856 3373 0,'0'25'33,"24"-25"6,1 0-31,0-25 16,-25 25-8,25 0-8,0-24 8,-1 24 16,1 0-24,0 0 1,-25 0-2,25 0 2,25 0 7,-50 0 7,49 0-7,-49 0-8,50 24 8,-50 1-4,25 0 0,-1 0-4,-24-25 6,25 25-12,-25-1 12,0 26-11,0-25 11,0 24-13,0-24 15,0 50-15,0-50 6,0-1 2,0 26-2,-25-50 2,1 50 8,-1-26-16,0 1 4,25 0 5,-50 0 7,26 0-16,-26-25 16,0 49-16,50-49 9,-25 25-2,1 0 9,-1-25-10,0 49 1,0-49 0,25 0 0,-25 0 41,1 0-33,-1 0 1,50 0 85,24 0-94,26 0 0,-75 0 0,49 0 0,-24 0 0,0 0 2,0 0-4,0 0 4,-1 0-4,26 0 3,-25 0-2,-25 0 1,74 25 0,-49-25 10,0 25-12,0-25 4,-25 0 28</inkml:trace>
    </iact:actionData>
  </iact:action>
  <iact:action type="add" startTime="223195">
    <iact:property name="dataType"/>
    <iact:actionData xml:id="d80">
      <inkml:trace xmlns:inkml="http://www.w3.org/2003/InkML" xml:id="stk80" contextRef="#ctx0" brushRef="#br0">29294 3299 0,'-24'0'25,"-1"0"-10,0-25 1,25 25 8,-25 0-16,0 0 0,1 0 0,24 0 0,-25 0 1,0 0-2,0 0 1,25 0 0,-25 0 1,0 0-2,1 0 2,-1 0 8,-25 0-16,50 0 4,-25 0 11,1 0 16,-26 0-2,50 25 86,0 25-110,0-50 5,0 49-6,0 1 7,0-50-8,0 74 4,0-49 0,0-25 5,0 25-11,0 0 7,0-1-1,0-24 0,0 50 0,0-25 8,0-25 144,25 0-152,24 0 0,-49 0 0,25 0 0,-25 0 1,50 0-2,-50 0 2,25 0-2,-25 0 8,49 0-7,-49 0 8,25 0 1,-25 0-9,25 25-1,0-25 15,0 25-19,-1-1 20,-24-24-14,0 50 9,25-25-12,-25 0 5,0 24 5,0-49-3,0 25-3,25 0 4,-25 0 3,0-25-3,0 24-6,0 1 0,0 0 81,0-25-81,-50 0 8,26 0-8,-51 0-1,25 0 2,-24 0-1,24 0 0,26 0 0,-1 0-1,-25 0 2,50 0-1,-49 0 0,24 0 0,0 0 0,-25 0 8,50 0 0</inkml:trace>
    </iact:actionData>
  </iact:action>
  <iact:action type="add" startTime="225307">
    <iact:property name="dataType"/>
    <iact:actionData xml:id="d81">
      <inkml:trace xmlns:inkml="http://www.w3.org/2003/InkML" xml:id="stk81" contextRef="#ctx0" brushRef="#br0">29617 3200 0,'0'0'55,"0"0"-46,0 0 7,0 25-9,0-1 2,0 1-2,0 25 4,0-1-6,25-24 3,-25 25 1,0-1-2,0-49 1,0 50 1,0 24-1,0-49-1,0 0 1,0 25 0,0-1 1,0-24-2,0 0 1,0 0 0,0 24 0,0 1 0,0-25 0,0 49 1,0-49-1,0-25-1,0 25 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2T17:42:54.5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6405">
    <iact:property name="dataType"/>
    <iact:actionData xml:id="d0">
      <inkml:trace xmlns:inkml="http://www.w3.org/2003/InkML" xml:id="stk0" contextRef="#ctx0" brushRef="#br0">10889 8558 0,'0'0'80,"0"0"-56,25 0 0,0 0 0,-25 24-16,25 1 8,-1-25 8,-24 25-16,50-25 0,-50 25 25,25 0-16,-25-25-11,25 0 10,-25 24-5,24-24 6,1 0 3,-25 25-12,25-25 0,-25 25 0,25-25 0,0 25 0,-25-25 8,25 0-8,-25 25 0,49-1 8,-49-24 0,25 25-8,-25-25 0,25 25 16,0 0-16,24 0 8,-49-1-4,25-24 0,25 25 4,-50-25 32,24 25-32,1 0-6,0-25-4,0 50 10,0-50-8,-25 0 8,24 0-8,1 24 2,-25-24 20,25 0-22,-25 0 24,25 0-16,0 25 0,-25 0 0,0 0 480,-25-25-464,25 25 32,-25-1-48,0-24 0,25 0 56,-25 25-64,1-25 16,-1 50-8,0-50 1,0 25 62,-24-1-71,49-24 8,-25 25-8,25-25 24,-25 0 17,0 25-34,-24 0 1,49-25-8,-50 25 8,25-1 49,0-24-50,25 0 49,-24 25-48,-1 0 3,0-25-18,0 25 68,25-25-62,-25 25 2,-24-1-2,24 1 18,25 0 48,-25-25-59,25 0 10,-50 25-3,50 0-10,-24-1 5,24-24 128,-50 0 16,25 0-96,0 0-24,25 25-31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A0A96-C804-4F32-A041-BDE2088FE2B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7B3B8-6A48-4472-A381-0E46B5E48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179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A0A96-C804-4F32-A041-BDE2088FE2B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7B3B8-6A48-4472-A381-0E46B5E48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50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A0A96-C804-4F32-A041-BDE2088FE2B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7B3B8-6A48-4472-A381-0E46B5E48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049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A0A96-C804-4F32-A041-BDE2088FE2B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7B3B8-6A48-4472-A381-0E46B5E48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295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A0A96-C804-4F32-A041-BDE2088FE2B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7B3B8-6A48-4472-A381-0E46B5E48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691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A0A96-C804-4F32-A041-BDE2088FE2B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7B3B8-6A48-4472-A381-0E46B5E48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719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A0A96-C804-4F32-A041-BDE2088FE2B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7B3B8-6A48-4472-A381-0E46B5E48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928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A0A96-C804-4F32-A041-BDE2088FE2B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7B3B8-6A48-4472-A381-0E46B5E48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128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A0A96-C804-4F32-A041-BDE2088FE2B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7B3B8-6A48-4472-A381-0E46B5E48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11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A0A96-C804-4F32-A041-BDE2088FE2B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7B3B8-6A48-4472-A381-0E46B5E48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180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A0A96-C804-4F32-A041-BDE2088FE2B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7B3B8-6A48-4472-A381-0E46B5E48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128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A0A96-C804-4F32-A041-BDE2088FE2B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7B3B8-6A48-4472-A381-0E46B5E48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31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microsoft.com/office/2011/relationships/inkAction" Target="../ink/inkAction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9.png"/><Relationship Id="rId5" Type="http://schemas.microsoft.com/office/2011/relationships/inkAction" Target="../ink/inkAction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Maths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13/11/20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0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9"/>
    </mc:Choice>
    <mc:Fallback xmlns="">
      <p:transition spd="slow" advTm="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08" y="337131"/>
            <a:ext cx="11029079" cy="631989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7"/>
    </mc:Choice>
    <mc:Fallback xmlns="">
      <p:transition spd="slow" advTm="17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51" x="9170988" y="3411538"/>
          <p14:tracePt t="1489" x="9144000" y="3411538"/>
          <p14:tracePt t="1497" x="9117013" y="3411538"/>
          <p14:tracePt t="1508" x="9082088" y="3411538"/>
          <p14:tracePt t="1525" x="8983663" y="3411538"/>
          <p14:tracePt t="1542" x="8786813" y="3402013"/>
          <p14:tracePt t="1558" x="8412163" y="3340100"/>
          <p14:tracePt t="1575" x="7956550" y="3268663"/>
          <p14:tracePt t="1592" x="7537450" y="3232150"/>
          <p14:tracePt t="1593" x="7348538" y="3205163"/>
          <p14:tracePt t="1609" x="7027863" y="3205163"/>
          <p14:tracePt t="1625" x="6777038" y="3205163"/>
          <p14:tracePt t="1642" x="6510338" y="3205163"/>
          <p14:tracePt t="1659" x="6251575" y="3276600"/>
          <p14:tracePt t="1675" x="5938838" y="3367088"/>
          <p14:tracePt t="1693" x="5705475" y="3419475"/>
          <p14:tracePt t="1709" x="5419725" y="3490913"/>
          <p14:tracePt t="1725" x="5108575" y="3589338"/>
          <p14:tracePt t="1742" x="4875213" y="3660775"/>
          <p14:tracePt t="1759" x="4652963" y="3697288"/>
          <p14:tracePt t="1776" x="4483100" y="3724275"/>
          <p14:tracePt t="1792" x="4340225" y="3751263"/>
          <p14:tracePt t="1793" x="4268788" y="3759200"/>
          <p14:tracePt t="1809" x="4197350" y="3759200"/>
          <p14:tracePt t="1826" x="4143375" y="3759200"/>
          <p14:tracePt t="1842" x="4089400" y="3759200"/>
          <p14:tracePt t="1859" x="4062413" y="3759200"/>
          <p14:tracePt t="1876" x="4037013" y="3759200"/>
          <p14:tracePt t="1893" x="4000500" y="3705225"/>
          <p14:tracePt t="1909" x="3956050" y="3633788"/>
          <p14:tracePt t="1926" x="3929063" y="3571875"/>
          <p14:tracePt t="1943" x="3919538" y="3527425"/>
          <p14:tracePt t="2129" x="3911600" y="3527425"/>
          <p14:tracePt t="2137" x="3867150" y="3527425"/>
          <p14:tracePt t="2145" x="3776663" y="3571875"/>
          <p14:tracePt t="2160" x="3714750" y="3589338"/>
          <p14:tracePt t="2177" x="3571875" y="3616325"/>
          <p14:tracePt t="2193" x="3517900" y="3616325"/>
          <p14:tracePt t="2210" x="3509963" y="3616325"/>
          <p14:tracePt t="2233" x="3490913" y="3616325"/>
          <p14:tracePt t="2249" x="3482975" y="3625850"/>
          <p14:tracePt t="2260" x="3473450" y="3633788"/>
          <p14:tracePt t="2277" x="3455988" y="3652838"/>
          <p14:tracePt t="2294" x="3419475" y="3705225"/>
          <p14:tracePt t="2311" x="3375025" y="3830638"/>
          <p14:tracePt t="2327" x="3340100" y="4000500"/>
          <p14:tracePt t="2344" x="3286125" y="4224338"/>
          <p14:tracePt t="2361" x="3286125" y="4483100"/>
          <p14:tracePt t="2378" x="3286125" y="4608513"/>
          <p14:tracePt t="2394" x="3286125" y="4679950"/>
          <p14:tracePt t="2411" x="3286125" y="4759325"/>
          <p14:tracePt t="2427" x="3286125" y="4830763"/>
          <p14:tracePt t="2444" x="3286125" y="4911725"/>
          <p14:tracePt t="2461" x="3286125" y="4973638"/>
          <p14:tracePt t="2478" x="3286125" y="5018088"/>
          <p14:tracePt t="2494" x="3276600" y="5054600"/>
          <p14:tracePt t="2511" x="3268663" y="5072063"/>
          <p14:tracePt t="2593" x="3259138" y="5072063"/>
          <p14:tracePt t="2601" x="3251200" y="5072063"/>
          <p14:tracePt t="2618" x="3232150" y="5072063"/>
          <p14:tracePt t="2628" x="3224213" y="5072063"/>
          <p14:tracePt t="2645" x="3179763" y="5045075"/>
          <p14:tracePt t="2661" x="3143250" y="5018088"/>
          <p14:tracePt t="2678" x="3098800" y="4946650"/>
          <p14:tracePt t="2695" x="3036888" y="4867275"/>
          <p14:tracePt t="2712" x="3017838" y="4803775"/>
          <p14:tracePt t="2728" x="3017838" y="4732338"/>
          <p14:tracePt t="2745" x="3017838" y="4643438"/>
          <p14:tracePt t="2762" x="3017838" y="4608513"/>
          <p14:tracePt t="2778" x="3044825" y="4581525"/>
          <p14:tracePt t="2795" x="3062288" y="4562475"/>
          <p14:tracePt t="2812" x="3071813" y="4554538"/>
          <p14:tracePt t="2889" x="3081338" y="4554538"/>
          <p14:tracePt t="2929" x="3089275" y="4554538"/>
          <p14:tracePt t="3209" x="3098800" y="4554538"/>
          <p14:tracePt t="3225" x="3116263" y="4554538"/>
          <p14:tracePt t="3233" x="3125788" y="4554538"/>
          <p14:tracePt t="3241" x="3143250" y="4554538"/>
          <p14:tracePt t="3249" x="3160713" y="4554538"/>
          <p14:tracePt t="3263" x="3197225" y="4554538"/>
          <p14:tracePt t="3280" x="3313113" y="4572000"/>
          <p14:tracePt t="3296" x="3517900" y="4589463"/>
          <p14:tracePt t="3298" x="3643313" y="4598988"/>
          <p14:tracePt t="3314" x="3919538" y="4598988"/>
          <p14:tracePt t="3330" x="4276725" y="4598988"/>
          <p14:tracePt t="3347" x="4598988" y="4598988"/>
          <p14:tracePt t="3363" x="4902200" y="4598988"/>
          <p14:tracePt t="3380" x="5116513" y="4598988"/>
          <p14:tracePt t="3397" x="5197475" y="4581525"/>
          <p14:tracePt t="3413" x="5232400" y="4562475"/>
          <p14:tracePt t="3433" x="5232400" y="4554538"/>
          <p14:tracePt t="3447" x="5232400" y="4537075"/>
          <p14:tracePt t="3464" x="5214938" y="4491038"/>
          <p14:tracePt t="3480" x="5197475" y="4456113"/>
          <p14:tracePt t="3481" x="5170488" y="4419600"/>
          <p14:tracePt t="3497" x="5133975" y="4375150"/>
          <p14:tracePt t="3514" x="5062538" y="4276725"/>
          <p14:tracePt t="3531" x="4956175" y="4170363"/>
          <p14:tracePt t="3547" x="4830763" y="4062413"/>
          <p14:tracePt t="3564" x="4679950" y="3946525"/>
          <p14:tracePt t="3581" x="4518025" y="3830638"/>
          <p14:tracePt t="3597" x="4384675" y="3732213"/>
          <p14:tracePt t="3614" x="4313238" y="3670300"/>
          <p14:tracePt t="3631" x="4241800" y="3616325"/>
          <p14:tracePt t="3647" x="4197350" y="3581400"/>
          <p14:tracePt t="3664" x="4170363" y="3571875"/>
          <p14:tracePt t="3681" x="4143375" y="3544888"/>
          <p14:tracePt t="3698" x="4133850" y="3536950"/>
          <p14:tracePt t="3721" x="4125913" y="3536950"/>
          <p14:tracePt t="3945" x="4125913" y="3527425"/>
          <p14:tracePt t="4217" x="4125913" y="3509963"/>
          <p14:tracePt t="4234" x="4116388" y="3500438"/>
          <p14:tracePt t="4249" x="4116388" y="3490913"/>
          <p14:tracePt t="4257" x="4116388" y="3482975"/>
          <p14:tracePt t="4267" x="4116388" y="3473450"/>
          <p14:tracePt t="4283" x="4089400" y="3446463"/>
          <p14:tracePt t="4299" x="4081463" y="3438525"/>
          <p14:tracePt t="4316" x="4054475" y="3394075"/>
          <p14:tracePt t="4333" x="4044950" y="3375025"/>
          <p14:tracePt t="4349" x="4010025" y="3330575"/>
          <p14:tracePt t="4366" x="3983038" y="3295650"/>
          <p14:tracePt t="4383" x="3919538" y="3241675"/>
          <p14:tracePt t="4400" x="3830638" y="3179763"/>
          <p14:tracePt t="4416" x="3724275" y="3116263"/>
          <p14:tracePt t="4433" x="3490913" y="3054350"/>
          <p14:tracePt t="4450" x="3295650" y="3036888"/>
          <p14:tracePt t="4466" x="3071813" y="3036888"/>
          <p14:tracePt t="4483" x="2867025" y="3036888"/>
          <p14:tracePt t="4500" x="2705100" y="3036888"/>
          <p14:tracePt t="4517" x="2581275" y="3036888"/>
          <p14:tracePt t="4533" x="2438400" y="3071813"/>
          <p14:tracePt t="4550" x="2322513" y="3133725"/>
          <p14:tracePt t="4567" x="2224088" y="3214688"/>
          <p14:tracePt t="4583" x="2098675" y="3303588"/>
          <p14:tracePt t="4600" x="2000250" y="3411538"/>
          <p14:tracePt t="4617" x="1893888" y="3509963"/>
          <p14:tracePt t="4618" x="1847850" y="3562350"/>
          <p14:tracePt t="4634" x="1785938" y="3660775"/>
          <p14:tracePt t="4650" x="1741488" y="3759200"/>
          <p14:tracePt t="4667" x="1714500" y="3867150"/>
          <p14:tracePt t="4684" x="1714500" y="3938588"/>
          <p14:tracePt t="4700" x="1724025" y="4037013"/>
          <p14:tracePt t="4717" x="1768475" y="4116388"/>
          <p14:tracePt t="4734" x="1803400" y="4197350"/>
          <p14:tracePt t="4751" x="1847850" y="4251325"/>
          <p14:tracePt t="4767" x="1893888" y="4313238"/>
          <p14:tracePt t="4784" x="1938338" y="4375150"/>
          <p14:tracePt t="4801" x="2017713" y="4446588"/>
          <p14:tracePt t="4818" x="2187575" y="4598988"/>
          <p14:tracePt t="4834" x="2276475" y="4679950"/>
          <p14:tracePt t="4851" x="2366963" y="4724400"/>
          <p14:tracePt t="4867" x="2455863" y="4751388"/>
          <p14:tracePt t="4884" x="2527300" y="4751388"/>
          <p14:tracePt t="4901" x="2598738" y="4751388"/>
          <p14:tracePt t="4918" x="2687638" y="4751388"/>
          <p14:tracePt t="4934" x="2795588" y="4741863"/>
          <p14:tracePt t="4951" x="2894013" y="4714875"/>
          <p14:tracePt t="4968" x="3036888" y="4714875"/>
          <p14:tracePt t="4984" x="3170238" y="4697413"/>
          <p14:tracePt t="5001" x="3295650" y="4679950"/>
          <p14:tracePt t="5018" x="3322638" y="4670425"/>
          <p14:tracePt t="5035" x="3348038" y="4660900"/>
          <p14:tracePt t="5051" x="3375025" y="4643438"/>
          <p14:tracePt t="5068" x="3411538" y="4608513"/>
          <p14:tracePt t="5085" x="3446463" y="4572000"/>
          <p14:tracePt t="5102" x="3482975" y="4518025"/>
          <p14:tracePt t="5118" x="3536950" y="4411663"/>
          <p14:tracePt t="5135" x="3581400" y="4303713"/>
          <p14:tracePt t="5152" x="3616325" y="4160838"/>
          <p14:tracePt t="5168" x="3625850" y="4027488"/>
          <p14:tracePt t="5186" x="3625850" y="3867150"/>
          <p14:tracePt t="5202" x="3633788" y="3786188"/>
          <p14:tracePt t="5218" x="3633788" y="3724275"/>
          <p14:tracePt t="5235" x="3633788" y="3670300"/>
          <p14:tracePt t="5252" x="3633788" y="3608388"/>
          <p14:tracePt t="5269" x="3598863" y="3517900"/>
          <p14:tracePt t="5285" x="3527425" y="3419475"/>
          <p14:tracePt t="5302" x="3438525" y="3330575"/>
          <p14:tracePt t="5319" x="3340100" y="3259138"/>
          <p14:tracePt t="5336" x="3241675" y="3205163"/>
          <p14:tracePt t="5352" x="3170238" y="3179763"/>
          <p14:tracePt t="5369" x="3071813" y="3160713"/>
          <p14:tracePt t="5370" x="3027363" y="3143250"/>
          <p14:tracePt t="5386" x="2946400" y="3143250"/>
          <p14:tracePt t="5402" x="2867025" y="3143250"/>
          <p14:tracePt t="5419" x="2786063" y="3152775"/>
          <p14:tracePt t="5436" x="2679700" y="3187700"/>
          <p14:tracePt t="5452" x="2554288" y="3232150"/>
          <p14:tracePt t="5469" x="2411413" y="3286125"/>
          <p14:tracePt t="5486" x="2286000" y="3340100"/>
          <p14:tracePt t="5503" x="2187575" y="3375025"/>
          <p14:tracePt t="5519" x="2116138" y="3419475"/>
          <p14:tracePt t="5536" x="2054225" y="3455988"/>
          <p14:tracePt t="5553" x="1973263" y="3536950"/>
          <p14:tracePt t="5554" x="1928813" y="3589338"/>
          <p14:tracePt t="5570" x="1866900" y="3687763"/>
          <p14:tracePt t="5586" x="1776413" y="3803650"/>
          <p14:tracePt t="5603" x="1741488" y="3875088"/>
          <p14:tracePt t="5620" x="1724025" y="3946525"/>
          <p14:tracePt t="5636" x="1724025" y="4037013"/>
          <p14:tracePt t="5653" x="1724025" y="4125913"/>
          <p14:tracePt t="5670" x="1724025" y="4197350"/>
          <p14:tracePt t="5687" x="1724025" y="4268788"/>
          <p14:tracePt t="5706" x="1751013" y="4295775"/>
          <p14:tracePt t="5722" x="1776413" y="4322763"/>
          <p14:tracePt t="5737" x="1812925" y="4348163"/>
          <p14:tracePt t="5753" x="1901825" y="4438650"/>
          <p14:tracePt t="5770" x="1955800" y="4491038"/>
          <p14:tracePt t="5787" x="2017713" y="4527550"/>
          <p14:tracePt t="5803" x="2089150" y="4562475"/>
          <p14:tracePt t="5820" x="2170113" y="4598988"/>
          <p14:tracePt t="5837" x="2224088" y="4598988"/>
          <p14:tracePt t="5854" x="2322513" y="4598988"/>
          <p14:tracePt t="5870" x="2446338" y="4598988"/>
          <p14:tracePt t="5887" x="2562225" y="4581525"/>
          <p14:tracePt t="5904" x="2633663" y="4554538"/>
          <p14:tracePt t="5930" x="2643188" y="4545013"/>
          <p14:tracePt t="5962" x="2643188" y="4537075"/>
          <p14:tracePt t="5986" x="2643188" y="4527550"/>
          <p14:tracePt t="5994" x="2633663" y="4527550"/>
          <p14:tracePt t="6010" x="2608263" y="4527550"/>
          <p14:tracePt t="6021" x="2598738" y="4527550"/>
          <p14:tracePt t="6038" x="2571750" y="4527550"/>
          <p14:tracePt t="6054" x="2536825" y="4527550"/>
          <p14:tracePt t="6071" x="2509838" y="4527550"/>
          <p14:tracePt t="6088" x="2482850" y="4527550"/>
          <p14:tracePt t="6104" x="2455863" y="4537075"/>
          <p14:tracePt t="6121" x="2438400" y="4545013"/>
          <p14:tracePt t="6138" x="2428875" y="4545013"/>
          <p14:tracePt t="6186" x="2419350" y="4545013"/>
          <p14:tracePt t="6193" x="2411413" y="4545013"/>
          <p14:tracePt t="6205" x="2393950" y="4545013"/>
          <p14:tracePt t="6221" x="2366963" y="4537075"/>
          <p14:tracePt t="6238" x="2330450" y="4500563"/>
          <p14:tracePt t="6255" x="2295525" y="4446588"/>
          <p14:tracePt t="6271" x="2276475" y="4402138"/>
          <p14:tracePt t="6288" x="2259013" y="4322763"/>
          <p14:tracePt t="6305" x="2259013" y="4251325"/>
          <p14:tracePt t="6322" x="2276475" y="4081463"/>
          <p14:tracePt t="6338" x="2374900" y="3938588"/>
          <p14:tracePt t="6355" x="2500313" y="3786188"/>
          <p14:tracePt t="6372" x="2608263" y="3679825"/>
          <p14:tracePt t="6388" x="2751138" y="3562350"/>
          <p14:tracePt t="6405" x="2884488" y="3490913"/>
          <p14:tracePt t="6422" x="3036888" y="3438525"/>
          <p14:tracePt t="6439" x="3197225" y="3402013"/>
          <p14:tracePt t="6455" x="3357563" y="3384550"/>
          <p14:tracePt t="6472" x="3544888" y="3384550"/>
          <p14:tracePt t="6489" x="3705225" y="3429000"/>
          <p14:tracePt t="6506" x="3795713" y="3509963"/>
          <p14:tracePt t="6522" x="3884613" y="3598863"/>
          <p14:tracePt t="6539" x="3983038" y="3697288"/>
          <p14:tracePt t="6556" x="4081463" y="3813175"/>
          <p14:tracePt t="6572" x="4143375" y="3884613"/>
          <p14:tracePt t="6589" x="4187825" y="3946525"/>
          <p14:tracePt t="6606" x="4224338" y="3990975"/>
          <p14:tracePt t="6622" x="4232275" y="4000500"/>
          <p14:tracePt t="6639" x="4241800" y="4017963"/>
          <p14:tracePt t="6746" x="4224338" y="4017963"/>
          <p14:tracePt t="6754" x="4214813" y="4017963"/>
          <p14:tracePt t="6762" x="4170363" y="4000500"/>
          <p14:tracePt t="6773" x="4116388" y="3983038"/>
          <p14:tracePt t="6790" x="3983038" y="3938588"/>
          <p14:tracePt t="6806" x="3786188" y="3867150"/>
          <p14:tracePt t="6823" x="3544888" y="3803650"/>
          <p14:tracePt t="6840" x="3340100" y="3741738"/>
          <p14:tracePt t="6856" x="3116263" y="3697288"/>
          <p14:tracePt t="6874" x="2830513" y="3652838"/>
          <p14:tracePt t="6890" x="2697163" y="3652838"/>
          <p14:tracePt t="6907" x="2652713" y="3652838"/>
          <p14:tracePt t="6923" x="2643188" y="3652838"/>
          <p14:tracePt t="6970" x="2643188" y="3660775"/>
          <p14:tracePt t="6978" x="2643188" y="3679825"/>
          <p14:tracePt t="6986" x="2643188" y="3687763"/>
          <p14:tracePt t="6994" x="2643188" y="3705225"/>
          <p14:tracePt t="7007" x="2633663" y="3714750"/>
          <p14:tracePt t="7024" x="2633663" y="3724275"/>
          <p14:tracePt t="7162" x="2633663" y="3705225"/>
          <p14:tracePt t="7170" x="2633663" y="3679825"/>
          <p14:tracePt t="7178" x="2643188" y="3660775"/>
          <p14:tracePt t="7191" x="2652713" y="3643313"/>
          <p14:tracePt t="7207" x="2714625" y="3562350"/>
          <p14:tracePt t="7224" x="2776538" y="3509963"/>
          <p14:tracePt t="7241" x="2822575" y="3455988"/>
          <p14:tracePt t="7242" x="2830513" y="3446463"/>
          <p14:tracePt t="7258" x="2840038" y="3429000"/>
          <p14:tracePt t="7282" x="2840038" y="3419475"/>
          <p14:tracePt t="7291" x="2840038" y="3411538"/>
          <p14:tracePt t="7314" x="2840038" y="3402013"/>
          <p14:tracePt t="7330" x="2840038" y="3394075"/>
          <p14:tracePt t="7341" x="2830513" y="3384550"/>
          <p14:tracePt t="7362" x="2803525" y="3375025"/>
          <p14:tracePt t="7375" x="2795588" y="3375025"/>
          <p14:tracePt t="7391" x="2776538" y="3367088"/>
          <p14:tracePt t="7418" x="2768600" y="3367088"/>
          <p14:tracePt t="7434" x="2751138" y="3367088"/>
          <p14:tracePt t="7450" x="2741613" y="3367088"/>
          <p14:tracePt t="7459" x="2732088" y="3367088"/>
          <p14:tracePt t="7475" x="2714625" y="3367088"/>
          <p14:tracePt t="7491" x="2679700" y="3375025"/>
          <p14:tracePt t="7508" x="2652713" y="3384550"/>
          <p14:tracePt t="7526" x="2608263" y="3411538"/>
          <p14:tracePt t="7542" x="2571750" y="3438525"/>
          <p14:tracePt t="7558" x="2554288" y="3446463"/>
          <p14:tracePt t="7575" x="2554288" y="3455988"/>
          <p14:tracePt t="7722" x="2554288" y="3446463"/>
          <p14:tracePt t="7738" x="2554288" y="3438525"/>
          <p14:tracePt t="7746" x="2562225" y="3429000"/>
          <p14:tracePt t="7938" x="2571750" y="3429000"/>
          <p14:tracePt t="7946" x="2571750" y="3446463"/>
          <p14:tracePt t="7962" x="2571750" y="3473450"/>
          <p14:tracePt t="7970" x="2581275" y="3490913"/>
          <p14:tracePt t="7979" x="2581275" y="3500438"/>
          <p14:tracePt t="7993" x="2581275" y="3527425"/>
          <p14:tracePt t="8012" x="2589213" y="3608388"/>
          <p14:tracePt t="8027" x="2608263" y="3687763"/>
          <p14:tracePt t="8043" x="2616200" y="3759200"/>
          <p14:tracePt t="8060" x="2625725" y="3822700"/>
          <p14:tracePt t="8079" x="2670175" y="3911600"/>
          <p14:tracePt t="8093" x="2732088" y="4010025"/>
          <p14:tracePt t="8110" x="2795588" y="4108450"/>
          <p14:tracePt t="8127" x="2857500" y="4170363"/>
          <p14:tracePt t="8143" x="2894013" y="4214813"/>
          <p14:tracePt t="8160" x="2946400" y="4259263"/>
          <p14:tracePt t="8177" x="2990850" y="4286250"/>
          <p14:tracePt t="8179" x="3000375" y="4286250"/>
          <p14:tracePt t="8194" x="3044825" y="4303713"/>
          <p14:tracePt t="8210" x="3089275" y="4322763"/>
          <p14:tracePt t="8227" x="3143250" y="4348163"/>
          <p14:tracePt t="8244" x="3241675" y="4402138"/>
          <p14:tracePt t="8260" x="3402013" y="4438650"/>
          <p14:tracePt t="8277" x="3554413" y="4473575"/>
          <p14:tracePt t="8294" x="3652838" y="4510088"/>
          <p14:tracePt t="8311" x="3679825" y="4510088"/>
          <p14:tracePt t="8386" x="3660775" y="4510088"/>
          <p14:tracePt t="8394" x="3633788" y="4510088"/>
          <p14:tracePt t="8402" x="3598863" y="4483100"/>
          <p14:tracePt t="8411" x="3554413" y="4446588"/>
          <p14:tracePt t="8427" x="3500438" y="4394200"/>
          <p14:tracePt t="8444" x="3411538" y="4330700"/>
          <p14:tracePt t="8461" x="3322638" y="4241800"/>
          <p14:tracePt t="8478" x="3232150" y="4133850"/>
          <p14:tracePt t="8494" x="3143250" y="4000500"/>
          <p14:tracePt t="8511" x="3089275" y="3902075"/>
          <p14:tracePt t="8528" x="3044825" y="3822700"/>
          <p14:tracePt t="8544" x="3017838" y="3732213"/>
          <p14:tracePt t="8561" x="3017838" y="3643313"/>
          <p14:tracePt t="8562" x="3017838" y="3581400"/>
          <p14:tracePt t="8578" x="3036888" y="3500438"/>
          <p14:tracePt t="8595" x="3108325" y="3394075"/>
          <p14:tracePt t="8611" x="3205163" y="3268663"/>
          <p14:tracePt t="8628" x="3295650" y="3170238"/>
          <p14:tracePt t="8650" x="3348038" y="3125788"/>
          <p14:tracePt t="8662" x="3411538" y="3071813"/>
          <p14:tracePt t="8678" x="3517900" y="2990850"/>
          <p14:tracePt t="8695" x="3598863" y="2938463"/>
          <p14:tracePt t="8712" x="3625850" y="2911475"/>
          <p14:tracePt t="8729" x="3643313" y="2874963"/>
          <p14:tracePt t="8745" x="3670300" y="2830513"/>
          <p14:tracePt t="8762" x="3705225" y="2751138"/>
          <p14:tracePt t="8779" x="3705225" y="2705100"/>
          <p14:tracePt t="8795" x="3714750" y="2670175"/>
          <p14:tracePt t="8812" x="3732213" y="2625725"/>
          <p14:tracePt t="8829" x="3751263" y="2562225"/>
          <p14:tracePt t="8845" x="3759200" y="2509838"/>
          <p14:tracePt t="8862" x="3813175" y="2428875"/>
          <p14:tracePt t="8879" x="3822700" y="2393950"/>
          <p14:tracePt t="8895" x="3857625" y="2357438"/>
          <p14:tracePt t="8912" x="3884613" y="2330450"/>
          <p14:tracePt t="8929" x="3902075" y="2295525"/>
          <p14:tracePt t="8946" x="3938588" y="2232025"/>
          <p14:tracePt t="8963" x="3990975" y="2160588"/>
          <p14:tracePt t="8979" x="4027488" y="2125663"/>
          <p14:tracePt t="8996" x="4044950" y="2098675"/>
          <p14:tracePt t="9012" x="4054475" y="2081213"/>
          <p14:tracePt t="9029" x="4071938" y="2071688"/>
          <p14:tracePt t="9602" x="4071938" y="2081213"/>
          <p14:tracePt t="9618" x="4062413" y="2081213"/>
          <p14:tracePt t="9626" x="4062413" y="2089150"/>
          <p14:tracePt t="9634" x="4054475" y="2098675"/>
          <p14:tracePt t="9650" x="4044950" y="2098675"/>
          <p14:tracePt t="10074" x="4037013" y="2098675"/>
          <p14:tracePt t="10179" x="4037013" y="2108200"/>
          <p14:tracePt t="10506" x="4027488" y="2116138"/>
          <p14:tracePt t="10514" x="4027488" y="2125663"/>
          <p14:tracePt t="10530" x="4010025" y="2143125"/>
          <p14:tracePt t="10539" x="3990975" y="2160588"/>
          <p14:tracePt t="10550" x="3965575" y="2187575"/>
          <p14:tracePt t="10567" x="3894138" y="2286000"/>
          <p14:tracePt t="10584" x="3776663" y="2446338"/>
          <p14:tracePt t="10601" x="3633788" y="2633663"/>
          <p14:tracePt t="10617" x="3465513" y="2847975"/>
          <p14:tracePt t="10634" x="3340100" y="3036888"/>
          <p14:tracePt t="10635" x="3259138" y="3143250"/>
          <p14:tracePt t="10653" x="3170238" y="3276600"/>
          <p14:tracePt t="10667" x="3125788" y="3384550"/>
          <p14:tracePt t="10684" x="3108325" y="3455988"/>
          <p14:tracePt t="10701" x="3108325" y="3500438"/>
          <p14:tracePt t="10717" x="3081338" y="3554413"/>
          <p14:tracePt t="10734" x="3071813" y="3598863"/>
          <p14:tracePt t="10751" x="3054350" y="3652838"/>
          <p14:tracePt t="10767" x="3044825" y="3705225"/>
          <p14:tracePt t="10784" x="3036888" y="3759200"/>
          <p14:tracePt t="10801" x="3009900" y="3813175"/>
          <p14:tracePt t="10818" x="3009900" y="3830638"/>
          <p14:tracePt t="10834" x="3009900" y="3875088"/>
          <p14:tracePt t="10851" x="3009900" y="3902075"/>
          <p14:tracePt t="10868" x="3009900" y="3938588"/>
          <p14:tracePt t="10885" x="3017838" y="3983038"/>
          <p14:tracePt t="10901" x="3017838" y="4027488"/>
          <p14:tracePt t="10918" x="3044825" y="4062413"/>
          <p14:tracePt t="10935" x="3062288" y="4108450"/>
          <p14:tracePt t="10951" x="3071813" y="4116388"/>
          <p14:tracePt t="10978" x="3081338" y="4116388"/>
          <p14:tracePt t="11011" x="3098800" y="4116388"/>
          <p14:tracePt t="11027" x="3108325" y="4116388"/>
          <p14:tracePt t="11042" x="3125788" y="4116388"/>
          <p14:tracePt t="11050" x="3143250" y="4116388"/>
          <p14:tracePt t="11058" x="3179763" y="4081463"/>
          <p14:tracePt t="11068" x="3224213" y="4054475"/>
          <p14:tracePt t="11085" x="3268663" y="4017963"/>
          <p14:tracePt t="11102" x="3322638" y="3965575"/>
          <p14:tracePt t="11118" x="3357563" y="3902075"/>
          <p14:tracePt t="11135" x="3394075" y="3813175"/>
          <p14:tracePt t="11152" x="3419475" y="3732213"/>
          <p14:tracePt t="11169" x="3438525" y="3633788"/>
          <p14:tracePt t="11185" x="3438525" y="3571875"/>
          <p14:tracePt t="11202" x="3438525" y="3536950"/>
          <p14:tracePt t="11203" x="3438525" y="3517900"/>
          <p14:tracePt t="11220" x="3429000" y="3500438"/>
          <p14:tracePt t="11235" x="3419475" y="3500438"/>
          <p14:tracePt t="11275" x="3411538" y="3500438"/>
          <p14:tracePt t="11283" x="3394075" y="3509963"/>
          <p14:tracePt t="11291" x="3384550" y="3544888"/>
          <p14:tracePt t="11302" x="3375025" y="3598863"/>
          <p14:tracePt t="11319" x="3375025" y="3776663"/>
          <p14:tracePt t="11336" x="3394075" y="3983038"/>
          <p14:tracePt t="11352" x="3473450" y="4259263"/>
          <p14:tracePt t="11369" x="3679825" y="4633913"/>
          <p14:tracePt t="11386" x="3902075" y="4911725"/>
          <p14:tracePt t="11404" x="4357688" y="5251450"/>
          <p14:tracePt t="11419" x="4991100" y="5491163"/>
          <p14:tracePt t="11436" x="5634038" y="5589588"/>
          <p14:tracePt t="11453" x="6402388" y="5626100"/>
          <p14:tracePt t="11469" x="7143750" y="5429250"/>
          <p14:tracePt t="11486" x="7894638" y="5170488"/>
          <p14:tracePt t="11503" x="8510588" y="4911725"/>
          <p14:tracePt t="11519" x="8867775" y="4714875"/>
          <p14:tracePt t="11536" x="9144000" y="4572000"/>
          <p14:tracePt t="11553" x="9170988" y="4572000"/>
          <p14:tracePt t="11570" x="9331325" y="4510088"/>
          <p14:tracePt t="11587" x="9385300" y="4473575"/>
          <p14:tracePt t="11715" x="9385300" y="4510088"/>
          <p14:tracePt t="11723" x="9385300" y="4518025"/>
          <p14:tracePt t="11731" x="9402763" y="4545013"/>
          <p14:tracePt t="11739" x="9412288" y="4554538"/>
          <p14:tracePt t="11755" x="9412288" y="4572000"/>
          <p14:tracePt t="11771" x="9420225" y="4572000"/>
          <p14:tracePt t="11819" x="9420225" y="4581525"/>
          <p14:tracePt t="11843" x="9420225" y="4589463"/>
          <p14:tracePt t="11851" x="9420225" y="4598988"/>
          <p14:tracePt t="11859" x="9412288" y="4598988"/>
          <p14:tracePt t="11870" x="9394825" y="4598988"/>
          <p14:tracePt t="11887" x="9348788" y="4616450"/>
          <p14:tracePt t="11904" x="9331325" y="4633913"/>
          <p14:tracePt t="11921" x="9323388" y="4633913"/>
          <p14:tracePt t="11937" x="9313863" y="4633913"/>
          <p14:tracePt t="11954" x="9304338" y="4633913"/>
          <p14:tracePt t="11971" x="9286875" y="4633913"/>
          <p14:tracePt t="11987" x="9277350" y="4633913"/>
          <p14:tracePt t="12005" x="9251950" y="4633913"/>
          <p14:tracePt t="12021" x="9232900" y="4616450"/>
          <p14:tracePt t="12038" x="9224963" y="4616450"/>
          <p14:tracePt t="12055" x="9197975" y="4608513"/>
          <p14:tracePt t="12091" x="9188450" y="4608513"/>
          <p14:tracePt t="12123" x="9180513" y="4608513"/>
          <p14:tracePt t="12139" x="9161463" y="4608513"/>
          <p14:tracePt t="12147" x="9153525" y="4625975"/>
          <p14:tracePt t="12155" x="9134475" y="4643438"/>
          <p14:tracePt t="12171" x="9109075" y="4679950"/>
          <p14:tracePt t="12188" x="9090025" y="4697413"/>
          <p14:tracePt t="12205" x="9055100" y="4714875"/>
          <p14:tracePt t="12222" x="9028113" y="4741863"/>
          <p14:tracePt t="12240" x="9028113" y="4768850"/>
          <p14:tracePt t="12255" x="9028113" y="4795838"/>
          <p14:tracePt t="12272" x="9028113" y="4848225"/>
          <p14:tracePt t="12288" x="9028113" y="4894263"/>
          <p14:tracePt t="12305" x="9028113" y="4973638"/>
          <p14:tracePt t="12322" x="9028113" y="5027613"/>
          <p14:tracePt t="12339" x="9028113" y="5089525"/>
          <p14:tracePt t="12355" x="9028113" y="5133975"/>
          <p14:tracePt t="12372" x="9055100" y="5205413"/>
          <p14:tracePt t="12389" x="9090025" y="5259388"/>
          <p14:tracePt t="12405" x="9117013" y="5286375"/>
          <p14:tracePt t="12422" x="9126538" y="5295900"/>
          <p14:tracePt t="12439" x="9144000" y="5295900"/>
          <p14:tracePt t="12456" x="9170988" y="5313363"/>
          <p14:tracePt t="12472" x="9188450" y="5313363"/>
          <p14:tracePt t="12489" x="9205913" y="5313363"/>
          <p14:tracePt t="12506" x="9224963" y="5313363"/>
          <p14:tracePt t="12523" x="9232900" y="5313363"/>
          <p14:tracePt t="12540" x="9251950" y="5313363"/>
          <p14:tracePt t="12556" x="9259888" y="5313363"/>
          <p14:tracePt t="12572" x="9296400" y="5295900"/>
          <p14:tracePt t="12589" x="9340850" y="5251450"/>
          <p14:tracePt t="12606" x="9367838" y="5205413"/>
          <p14:tracePt t="12623" x="9375775" y="5153025"/>
          <p14:tracePt t="12640" x="9394825" y="5099050"/>
          <p14:tracePt t="12656" x="9394825" y="5018088"/>
          <p14:tracePt t="12673" x="9394825" y="4956175"/>
          <p14:tracePt t="12690" x="9394825" y="4911725"/>
          <p14:tracePt t="12707" x="9385300" y="4867275"/>
          <p14:tracePt t="12707" x="9375775" y="4848225"/>
          <p14:tracePt t="12724" x="9358313" y="4813300"/>
          <p14:tracePt t="12740" x="9358313" y="4786313"/>
          <p14:tracePt t="12756" x="9348788" y="4751388"/>
          <p14:tracePt t="12773" x="9331325" y="4724400"/>
          <p14:tracePt t="12790" x="9331325" y="4705350"/>
          <p14:tracePt t="12806" x="9313863" y="4679950"/>
          <p14:tracePt t="12823" x="9304338" y="4670425"/>
          <p14:tracePt t="12840" x="9296400" y="4660900"/>
          <p14:tracePt t="12857" x="9277350" y="4643438"/>
          <p14:tracePt t="12873" x="9259888" y="4643438"/>
          <p14:tracePt t="12890" x="9251950" y="4633913"/>
          <p14:tracePt t="12907" x="9242425" y="4625975"/>
          <p14:tracePt t="12931" x="9224963" y="4625975"/>
          <p14:tracePt t="12940" x="9215438" y="4625975"/>
          <p14:tracePt t="12963" x="9197975" y="4625975"/>
          <p14:tracePt t="12974" x="9180513" y="4625975"/>
          <p14:tracePt t="12990" x="9170988" y="4625975"/>
          <p14:tracePt t="13007" x="9126538" y="4652963"/>
          <p14:tracePt t="13024" x="9082088" y="4670425"/>
          <p14:tracePt t="13040" x="9028113" y="4697413"/>
          <p14:tracePt t="13057" x="8974138" y="4724400"/>
          <p14:tracePt t="13074" x="8947150" y="4759325"/>
          <p14:tracePt t="13091" x="8894763" y="4803775"/>
          <p14:tracePt t="13107" x="8875713" y="4857750"/>
          <p14:tracePt t="13124" x="8867775" y="4919663"/>
          <p14:tracePt t="13141" x="8867775" y="5018088"/>
          <p14:tracePt t="13158" x="8867775" y="5089525"/>
          <p14:tracePt t="13174" x="8885238" y="5143500"/>
          <p14:tracePt t="13191" x="8912225" y="5170488"/>
          <p14:tracePt t="13208" x="8939213" y="5197475"/>
          <p14:tracePt t="13224" x="8974138" y="5224463"/>
          <p14:tracePt t="13241" x="9001125" y="5241925"/>
          <p14:tracePt t="13258" x="9037638" y="5268913"/>
          <p14:tracePt t="13259" x="9072563" y="5276850"/>
          <p14:tracePt t="13275" x="9090025" y="5295900"/>
          <p14:tracePt t="13291" x="9134475" y="5303838"/>
          <p14:tracePt t="13308" x="9170988" y="5313363"/>
          <p14:tracePt t="13325" x="9180513" y="5322888"/>
          <p14:tracePt t="13341" x="9205913" y="5330825"/>
          <p14:tracePt t="13387" x="9215438" y="5330825"/>
          <p14:tracePt t="13403" x="9232900" y="5330825"/>
          <p14:tracePt t="13419" x="9242425" y="5330825"/>
          <p14:tracePt t="13427" x="9251950" y="5330825"/>
          <p14:tracePt t="13435" x="9259888" y="5330825"/>
          <p14:tracePt t="13444" x="9286875" y="5322888"/>
          <p14:tracePt t="13458" x="9296400" y="5313363"/>
          <p14:tracePt t="13475" x="9348788" y="5276850"/>
          <p14:tracePt t="13492" x="9367838" y="5268913"/>
          <p14:tracePt t="13508" x="9385300" y="5251450"/>
          <p14:tracePt t="13525" x="9394825" y="5241925"/>
          <p14:tracePt t="13542" x="9402763" y="5224463"/>
          <p14:tracePt t="13559" x="9412288" y="5205413"/>
          <p14:tracePt t="13575" x="9429750" y="5180013"/>
          <p14:tracePt t="13592" x="9429750" y="5133975"/>
          <p14:tracePt t="13609" x="9456738" y="5062538"/>
          <p14:tracePt t="13625" x="9466263" y="5000625"/>
          <p14:tracePt t="13642" x="9491663" y="4894263"/>
          <p14:tracePt t="13643" x="9501188" y="4867275"/>
          <p14:tracePt t="13659" x="9537700" y="4795838"/>
          <p14:tracePt t="13676" x="9545638" y="4741863"/>
          <p14:tracePt t="13692" x="9545638" y="4670425"/>
          <p14:tracePt t="13709" x="9545638" y="4625975"/>
          <p14:tracePt t="13726" x="9545638" y="4608513"/>
          <p14:tracePt t="13742" x="9537700" y="4598988"/>
          <p14:tracePt t="13759" x="9510713" y="4589463"/>
          <p14:tracePt t="13776" x="9501188" y="4572000"/>
          <p14:tracePt t="13793" x="9474200" y="4572000"/>
          <p14:tracePt t="13809" x="9439275" y="4562475"/>
          <p14:tracePt t="13826" x="9394825" y="4562475"/>
          <p14:tracePt t="13843" x="9340850" y="4562475"/>
          <p14:tracePt t="13860" x="9313863" y="4562475"/>
          <p14:tracePt t="13876" x="9277350" y="4562475"/>
          <p14:tracePt t="13893" x="9251950" y="4562475"/>
          <p14:tracePt t="13909" x="9215438" y="4562475"/>
          <p14:tracePt t="13926" x="9180513" y="4589463"/>
          <p14:tracePt t="13943" x="9153525" y="4608513"/>
          <p14:tracePt t="13960" x="9117013" y="4643438"/>
          <p14:tracePt t="13976" x="9072563" y="4679950"/>
          <p14:tracePt t="13993" x="9018588" y="4776788"/>
          <p14:tracePt t="14010" x="9001125" y="4848225"/>
          <p14:tracePt t="14027" x="8974138" y="4919663"/>
          <p14:tracePt t="14027" x="8974138" y="4929188"/>
          <p14:tracePt t="14044" x="8974138" y="4983163"/>
          <p14:tracePt t="14060" x="8974138" y="5018088"/>
          <p14:tracePt t="14077" x="8974138" y="5054600"/>
          <p14:tracePt t="14093" x="8974138" y="5062538"/>
          <p14:tracePt t="14110" x="8974138" y="5081588"/>
          <p14:tracePt t="14127" x="8974138" y="5099050"/>
          <p14:tracePt t="14144" x="8983663" y="5108575"/>
          <p14:tracePt t="14160" x="8983663" y="5126038"/>
          <p14:tracePt t="14177" x="8983663" y="5133975"/>
          <p14:tracePt t="14355" x="8991600" y="5153025"/>
          <p14:tracePt t="14363" x="9010650" y="5160963"/>
          <p14:tracePt t="14371" x="9018588" y="5180013"/>
          <p14:tracePt t="14380" x="9037638" y="5197475"/>
          <p14:tracePt t="14394" x="9045575" y="5214938"/>
          <p14:tracePt t="14411" x="9099550" y="5286375"/>
          <p14:tracePt t="14428" x="9109075" y="5330825"/>
          <p14:tracePt t="14445" x="9117013" y="5340350"/>
          <p14:tracePt t="14603" x="9109075" y="5340350"/>
          <p14:tracePt t="14723" x="9109075" y="5330825"/>
          <p14:tracePt t="14787" x="9117013" y="5322888"/>
          <p14:tracePt t="14795" x="9134475" y="5313363"/>
          <p14:tracePt t="14803" x="9153525" y="5303838"/>
          <p14:tracePt t="14812" x="9180513" y="5295900"/>
          <p14:tracePt t="14829" x="9286875" y="5259388"/>
          <p14:tracePt t="14846" x="9402763" y="5224463"/>
          <p14:tracePt t="14862" x="9537700" y="5205413"/>
          <p14:tracePt t="14879" x="9680575" y="5143500"/>
          <p14:tracePt t="14896" x="9858375" y="5099050"/>
          <p14:tracePt t="14912" x="9966325" y="5062538"/>
          <p14:tracePt t="14929" x="9991725" y="5045075"/>
          <p14:tracePt t="15211" x="10010775" y="5045075"/>
          <p14:tracePt t="15219" x="10045700" y="5054600"/>
          <p14:tracePt t="15230" x="10109200" y="5062538"/>
          <p14:tracePt t="15247" x="10242550" y="5081588"/>
          <p14:tracePt t="15263" x="10385425" y="5081588"/>
          <p14:tracePt t="15281" x="10563225" y="5099050"/>
          <p14:tracePt t="15297" x="10725150" y="5126038"/>
          <p14:tracePt t="15313" x="10814050" y="5126038"/>
          <p14:tracePt t="15330" x="10848975" y="5126038"/>
          <p14:tracePt t="15347" x="10868025" y="5126038"/>
          <p14:tracePt t="15635" x="10858500" y="5126038"/>
          <p14:tracePt t="15675" x="10848975" y="5126038"/>
          <p14:tracePt t="15731" x="10841038" y="5126038"/>
          <p14:tracePt t="16211" x="10831513" y="5126038"/>
          <p14:tracePt t="16251" x="10823575" y="5126038"/>
          <p14:tracePt t="16259" x="10814050" y="5126038"/>
          <p14:tracePt t="16275" x="10787063" y="5126038"/>
          <p14:tracePt t="16285" x="10760075" y="5126038"/>
          <p14:tracePt t="16300" x="10661650" y="5143500"/>
          <p14:tracePt t="16316" x="10466388" y="5187950"/>
          <p14:tracePt t="16333" x="10001250" y="5251450"/>
          <p14:tracePt t="16350" x="9205913" y="5251450"/>
          <p14:tracePt t="16366" x="8197850" y="5251450"/>
          <p14:tracePt t="16383" x="6929438" y="5241925"/>
          <p14:tracePt t="16400" x="5732463" y="5153025"/>
          <p14:tracePt t="16417" x="4643438" y="5018088"/>
          <p14:tracePt t="16433" x="3625850" y="4857750"/>
          <p14:tracePt t="16450" x="3268663" y="4768850"/>
          <p14:tracePt t="16467" x="2633663" y="4554538"/>
          <p14:tracePt t="16484" x="1866900" y="4170363"/>
          <p14:tracePt t="16500" x="1625600" y="3990975"/>
          <p14:tracePt t="16517" x="1490663" y="3786188"/>
          <p14:tracePt t="16534" x="1366838" y="3490913"/>
          <p14:tracePt t="16550" x="1231900" y="3125788"/>
          <p14:tracePt t="16567" x="1169988" y="2724150"/>
          <p14:tracePt t="16584" x="1071563" y="2214563"/>
          <p14:tracePt t="16600" x="965200" y="1822450"/>
          <p14:tracePt t="16617" x="866775" y="1490663"/>
          <p14:tracePt t="16634" x="785813" y="1214438"/>
          <p14:tracePt t="16650" x="687388" y="1027113"/>
          <p14:tracePt t="16667" x="544513" y="785813"/>
          <p14:tracePt t="16684" x="473075" y="669925"/>
          <p14:tracePt t="16701" x="428625" y="581025"/>
          <p14:tracePt t="16717" x="393700" y="482600"/>
          <p14:tracePt t="16734" x="339725" y="384175"/>
          <p14:tracePt t="17742" x="1428750" y="61913"/>
          <p14:tracePt t="17788" x="1428750" y="71438"/>
          <p14:tracePt t="17804" x="1428750" y="809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94" y="319825"/>
            <a:ext cx="10700503" cy="156049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5155" y="5769735"/>
            <a:ext cx="9865217" cy="708338"/>
            <a:chOff x="515155" y="5769735"/>
            <a:chExt cx="9865217" cy="708338"/>
          </a:xfrm>
        </p:grpSpPr>
        <p:sp>
          <p:nvSpPr>
            <p:cNvPr id="6" name="Rectangle 5"/>
            <p:cNvSpPr/>
            <p:nvPr/>
          </p:nvSpPr>
          <p:spPr>
            <a:xfrm>
              <a:off x="515155" y="5769735"/>
              <a:ext cx="5769735" cy="708338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15155" y="5898524"/>
              <a:ext cx="98652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Break up a hundred into 9 tens and 10 ones.</a:t>
              </a:r>
              <a:endParaRPr lang="en-GB" sz="2400" dirty="0"/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10800" y="1152000"/>
              <a:ext cx="10510560" cy="3465000"/>
            </p14:xfrm>
          </p:contentPart>
        </mc:Choice>
        <mc:Fallback xmlns=""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1440" y="1142640"/>
                <a:ext cx="10529280" cy="34837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028"/>
    </mc:Choice>
    <mc:Fallback xmlns="">
      <p:transition spd="slow" advTm="228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56" y="847993"/>
            <a:ext cx="11020534" cy="94217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5155" y="5769735"/>
            <a:ext cx="9865217" cy="708338"/>
            <a:chOff x="515155" y="5769735"/>
            <a:chExt cx="9865217" cy="708338"/>
          </a:xfrm>
        </p:grpSpPr>
        <p:sp>
          <p:nvSpPr>
            <p:cNvPr id="4" name="Rectangle 3"/>
            <p:cNvSpPr/>
            <p:nvPr/>
          </p:nvSpPr>
          <p:spPr>
            <a:xfrm>
              <a:off x="515155" y="5769735"/>
              <a:ext cx="5769735" cy="708338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15155" y="5898524"/>
              <a:ext cx="98652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Break up a hundred into 9 tens and 10 ones.</a:t>
              </a:r>
              <a:endParaRPr lang="en-GB" sz="2400" dirty="0"/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3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4"/>
    </mc:Choice>
    <mc:Fallback xmlns="">
      <p:transition spd="slow" advTm="11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56" y="847993"/>
            <a:ext cx="11020534" cy="94217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5155" y="5971362"/>
            <a:ext cx="9865217" cy="708338"/>
            <a:chOff x="515155" y="5769735"/>
            <a:chExt cx="9865217" cy="708338"/>
          </a:xfrm>
        </p:grpSpPr>
        <p:sp>
          <p:nvSpPr>
            <p:cNvPr id="4" name="Rectangle 3"/>
            <p:cNvSpPr/>
            <p:nvPr/>
          </p:nvSpPr>
          <p:spPr>
            <a:xfrm>
              <a:off x="515155" y="5769735"/>
              <a:ext cx="5769735" cy="708338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15155" y="5898524"/>
              <a:ext cx="98652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Break up a hundred into 9 tens and 10 ones.</a:t>
              </a:r>
              <a:endParaRPr lang="en-GB" sz="2400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55" y="66817"/>
            <a:ext cx="11411152" cy="583170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0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08"/>
    </mc:Choice>
    <mc:Fallback xmlns="">
      <p:transition spd="slow" advTm="49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0" x="4545013" y="3517900"/>
          <p14:tracePt t="594" x="4537075" y="3509963"/>
          <p14:tracePt t="602" x="4527550" y="3509963"/>
          <p14:tracePt t="610" x="4518025" y="3509963"/>
          <p14:tracePt t="621" x="4500563" y="3509963"/>
          <p14:tracePt t="638" x="4473575" y="3509963"/>
          <p14:tracePt t="654" x="4465638" y="3509963"/>
          <p14:tracePt t="671" x="4402138" y="3509963"/>
          <p14:tracePt t="688" x="4322763" y="3509963"/>
          <p14:tracePt t="705" x="4108450" y="3562350"/>
          <p14:tracePt t="721" x="3786188" y="3652838"/>
          <p14:tracePt t="722" x="3589338" y="3705225"/>
          <p14:tracePt t="738" x="3187700" y="3822700"/>
          <p14:tracePt t="755" x="2741613" y="4027488"/>
          <p14:tracePt t="771" x="2374900" y="4224338"/>
          <p14:tracePt t="788" x="2116138" y="4394200"/>
          <p14:tracePt t="805" x="1911350" y="4527550"/>
          <p14:tracePt t="821" x="1785938" y="4643438"/>
          <p14:tracePt t="838" x="1697038" y="4714875"/>
          <p14:tracePt t="855" x="1643063" y="4751388"/>
          <p14:tracePt t="872" x="1608138" y="4768850"/>
          <p14:tracePt t="914" x="1598613" y="4768850"/>
          <p14:tracePt t="922" x="1589088" y="4768850"/>
          <p14:tracePt t="930" x="1571625" y="4768850"/>
          <p14:tracePt t="939" x="1554163" y="4768850"/>
          <p14:tracePt t="955" x="1509713" y="4751388"/>
          <p14:tracePt t="972" x="1465263" y="4633913"/>
          <p14:tracePt t="989" x="1455738" y="4510088"/>
          <p14:tracePt t="1005" x="1455738" y="4411663"/>
          <p14:tracePt t="1022" x="1455738" y="4357688"/>
          <p14:tracePt t="1039" x="1455738" y="4348163"/>
          <p14:tracePt t="1055" x="1455738" y="4330700"/>
          <p14:tracePt t="1072" x="1465263" y="4322763"/>
          <p14:tracePt t="1306" x="1455738" y="4313238"/>
          <p14:tracePt t="1322" x="1455738" y="4303713"/>
          <p14:tracePt t="1330" x="1455738" y="4295775"/>
          <p14:tracePt t="1340" x="1455738" y="4276725"/>
          <p14:tracePt t="1356" x="1465263" y="4232275"/>
          <p14:tracePt t="1373" x="1482725" y="4224338"/>
          <p14:tracePt t="1390" x="1527175" y="4224338"/>
          <p14:tracePt t="1407" x="1562100" y="4224338"/>
          <p14:tracePt t="1423" x="1625600" y="4224338"/>
          <p14:tracePt t="1440" x="1697038" y="4241800"/>
          <p14:tracePt t="1457" x="1758950" y="4295775"/>
          <p14:tracePt t="1473" x="1847850" y="4357688"/>
          <p14:tracePt t="1490" x="1990725" y="4429125"/>
          <p14:tracePt t="1507" x="2071688" y="4465638"/>
          <p14:tracePt t="1523" x="2160588" y="4500563"/>
          <p14:tracePt t="1540" x="2232025" y="4510088"/>
          <p14:tracePt t="1557" x="2295525" y="4527550"/>
          <p14:tracePt t="1574" x="2366963" y="4527550"/>
          <p14:tracePt t="1590" x="2465388" y="4527550"/>
          <p14:tracePt t="1607" x="2562225" y="4527550"/>
          <p14:tracePt t="1624" x="2643188" y="4527550"/>
          <p14:tracePt t="1640" x="2705100" y="4527550"/>
          <p14:tracePt t="1657" x="2768600" y="4527550"/>
          <p14:tracePt t="1674" x="2857500" y="4527550"/>
          <p14:tracePt t="1691" x="2919413" y="4518025"/>
          <p14:tracePt t="1707" x="2982913" y="4500563"/>
          <p14:tracePt t="1724" x="3071813" y="4491038"/>
          <p14:tracePt t="1741" x="3152775" y="4473575"/>
          <p14:tracePt t="1758" x="3241675" y="4456113"/>
          <p14:tracePt t="1774" x="3348038" y="4446588"/>
          <p14:tracePt t="1791" x="3455988" y="4438650"/>
          <p14:tracePt t="1807" x="3536950" y="4419600"/>
          <p14:tracePt t="1824" x="3608388" y="4411663"/>
          <p14:tracePt t="1841" x="3643313" y="4411663"/>
          <p14:tracePt t="1858" x="3660775" y="4411663"/>
          <p14:tracePt t="2002" x="3670300" y="4411663"/>
          <p14:tracePt t="2018" x="3679825" y="4411663"/>
          <p14:tracePt t="2066" x="3687763" y="4411663"/>
          <p14:tracePt t="2082" x="3697288" y="4411663"/>
          <p14:tracePt t="2090" x="3705225" y="4411663"/>
          <p14:tracePt t="2098" x="3714750" y="4411663"/>
          <p14:tracePt t="2114" x="3724275" y="4411663"/>
          <p14:tracePt t="2125" x="3732213" y="4411663"/>
          <p14:tracePt t="2142" x="3741738" y="4411663"/>
          <p14:tracePt t="2170" x="3751263" y="4411663"/>
          <p14:tracePt t="2194" x="3759200" y="4411663"/>
          <p14:tracePt t="2202" x="3768725" y="4411663"/>
          <p14:tracePt t="2227" x="3776663" y="4411663"/>
          <p14:tracePt t="2234" x="3786188" y="4411663"/>
          <p14:tracePt t="2242" x="3795713" y="4411663"/>
          <p14:tracePt t="2290" x="3795713" y="4402138"/>
          <p14:tracePt t="2330" x="3813175" y="4394200"/>
          <p14:tracePt t="2354" x="3822700" y="4394200"/>
          <p14:tracePt t="2362" x="3830638" y="4394200"/>
          <p14:tracePt t="2378" x="3840163" y="4394200"/>
          <p14:tracePt t="2434" x="3840163" y="4384675"/>
          <p14:tracePt t="2578" x="3840163" y="4375150"/>
          <p14:tracePt t="2706" x="3830638" y="4375150"/>
          <p14:tracePt t="2850" x="3822700" y="4375150"/>
          <p14:tracePt t="3258" x="3822700" y="4367213"/>
          <p14:tracePt t="3298" x="3813175" y="4367213"/>
          <p14:tracePt t="3338" x="3803650" y="4357688"/>
          <p14:tracePt t="3466" x="3803650" y="4348163"/>
          <p14:tracePt t="3874" x="3803650" y="4340225"/>
          <p14:tracePt t="3882" x="3803650" y="4322763"/>
          <p14:tracePt t="3890" x="3803650" y="4303713"/>
          <p14:tracePt t="3899" x="3803650" y="4276725"/>
          <p14:tracePt t="3913" x="3803650" y="4259263"/>
          <p14:tracePt t="3930" x="3803650" y="4179888"/>
          <p14:tracePt t="3947" x="3803650" y="4116388"/>
          <p14:tracePt t="3964" x="3803650" y="4010025"/>
          <p14:tracePt t="3980" x="3803650" y="3965575"/>
          <p14:tracePt t="3997" x="3803650" y="3919538"/>
          <p14:tracePt t="4014" x="3803650" y="3902075"/>
          <p14:tracePt t="4114" x="3803650" y="3894138"/>
          <p14:tracePt t="4122" x="3776663" y="3894138"/>
          <p14:tracePt t="4131" x="3768725" y="3894138"/>
          <p14:tracePt t="4147" x="3776663" y="3884613"/>
          <p14:tracePt t="4170" x="3768725" y="3929063"/>
          <p14:tracePt t="4181" x="3768725" y="3956050"/>
          <p14:tracePt t="4198" x="3724275" y="3946525"/>
          <p14:tracePt t="4214" x="3705225" y="3911600"/>
          <p14:tracePt t="4231" x="3705225" y="3894138"/>
          <p14:tracePt t="4248" x="3697288" y="3813175"/>
          <p14:tracePt t="4264" x="3679825" y="3724275"/>
          <p14:tracePt t="4281" x="3679825" y="3562350"/>
          <p14:tracePt t="4298" x="3652838" y="3303588"/>
          <p14:tracePt t="4299" x="3598863" y="3187700"/>
          <p14:tracePt t="4315" x="3411538" y="2822575"/>
          <p14:tracePt t="4331" x="3197225" y="2455863"/>
          <p14:tracePt t="4348" x="2919413" y="2098675"/>
          <p14:tracePt t="4365" x="2660650" y="1741488"/>
          <p14:tracePt t="4381" x="2527300" y="1527175"/>
          <p14:tracePt t="4398" x="2438400" y="1393825"/>
          <p14:tracePt t="4415" x="2393950" y="1258888"/>
          <p14:tracePt t="4432" x="2357438" y="1160463"/>
          <p14:tracePt t="4448" x="2303463" y="1044575"/>
          <p14:tracePt t="4465" x="2259013" y="973138"/>
          <p14:tracePt t="4482" x="2214563" y="901700"/>
          <p14:tracePt t="4483" x="2205038" y="874713"/>
          <p14:tracePt t="4498" x="2170113" y="812800"/>
          <p14:tracePt t="4515" x="2125663" y="768350"/>
          <p14:tracePt t="4532" x="2054225" y="696913"/>
          <p14:tracePt t="4549" x="1955800" y="608013"/>
          <p14:tracePt t="4565" x="1911350" y="561975"/>
          <p14:tracePt t="4582" x="1893888" y="554038"/>
          <p14:tracePt t="4722" x="1893888" y="544513"/>
          <p14:tracePt t="4738" x="1901825" y="544513"/>
          <p14:tracePt t="4746" x="1911350" y="554038"/>
          <p14:tracePt t="4754" x="1919288" y="554038"/>
          <p14:tracePt t="4766" x="1928813" y="561975"/>
          <p14:tracePt t="4783" x="1955800" y="588963"/>
          <p14:tracePt t="4800" x="1982788" y="608013"/>
          <p14:tracePt t="4816" x="2000250" y="615950"/>
          <p14:tracePt t="4833" x="2027238" y="633413"/>
          <p14:tracePt t="4849" x="2062163" y="652463"/>
          <p14:tracePt t="4866" x="2089150" y="679450"/>
          <p14:tracePt t="4867" x="2098675" y="679450"/>
          <p14:tracePt t="4883" x="2116138" y="687388"/>
          <p14:tracePt t="4899" x="2143125" y="696913"/>
          <p14:tracePt t="4916" x="2143125" y="704850"/>
          <p14:tracePt t="4971" x="2152650" y="704850"/>
          <p14:tracePt t="5067" x="2160588" y="714375"/>
          <p14:tracePt t="5083" x="2160588" y="723900"/>
          <p14:tracePt t="5107" x="2160588" y="731838"/>
          <p14:tracePt t="5211" x="2160588" y="741363"/>
          <p14:tracePt t="5347" x="2160588" y="750888"/>
          <p14:tracePt t="5363" x="2160588" y="758825"/>
          <p14:tracePt t="5379" x="2160588" y="768350"/>
          <p14:tracePt t="5387" x="2160588" y="776288"/>
          <p14:tracePt t="5395" x="2160588" y="785813"/>
          <p14:tracePt t="5403" x="2160588" y="803275"/>
          <p14:tracePt t="5418" x="2160588" y="822325"/>
          <p14:tracePt t="5435" x="2160588" y="857250"/>
          <p14:tracePt t="5451" x="2160588" y="874713"/>
          <p14:tracePt t="5468" x="2152650" y="893763"/>
          <p14:tracePt t="5484" x="2152650" y="919163"/>
          <p14:tracePt t="5501" x="2143125" y="928688"/>
          <p14:tracePt t="5518" x="2143125" y="938213"/>
          <p14:tracePt t="5563" x="2133600" y="946150"/>
          <p14:tracePt t="5571" x="2125663" y="946150"/>
          <p14:tracePt t="5587" x="2116138" y="946150"/>
          <p14:tracePt t="5603" x="2108200" y="946150"/>
          <p14:tracePt t="5611" x="2098675" y="946150"/>
          <p14:tracePt t="5636" x="2089150" y="946150"/>
          <p14:tracePt t="5675" x="2089150" y="955675"/>
          <p14:tracePt t="5683" x="2081213" y="965200"/>
          <p14:tracePt t="5715" x="2071688" y="973138"/>
          <p14:tracePt t="5723" x="2062163" y="982663"/>
          <p14:tracePt t="5731" x="2062163" y="990600"/>
          <p14:tracePt t="5739" x="2062163" y="1000125"/>
          <p14:tracePt t="5752" x="2054225" y="1017588"/>
          <p14:tracePt t="5769" x="2036763" y="1036638"/>
          <p14:tracePt t="5785" x="2027238" y="1054100"/>
          <p14:tracePt t="5802" x="2027238" y="1062038"/>
          <p14:tracePt t="5804" x="2009775" y="1071563"/>
          <p14:tracePt t="5820" x="1990725" y="1089025"/>
          <p14:tracePt t="5836" x="1955800" y="1116013"/>
          <p14:tracePt t="5852" x="1928813" y="1143000"/>
          <p14:tracePt t="5869" x="1866900" y="1204913"/>
          <p14:tracePt t="5886" x="1795463" y="1276350"/>
          <p14:tracePt t="5902" x="1687513" y="1339850"/>
          <p14:tracePt t="5919" x="1589088" y="1366838"/>
          <p14:tracePt t="5936" x="1473200" y="1393825"/>
          <p14:tracePt t="5952" x="1374775" y="1411288"/>
          <p14:tracePt t="5969" x="1276350" y="1428750"/>
          <p14:tracePt t="5986" x="1187450" y="1438275"/>
          <p14:tracePt t="6003" x="1098550" y="1455738"/>
          <p14:tracePt t="6019" x="1009650" y="1482725"/>
          <p14:tracePt t="6036" x="901700" y="1509713"/>
          <p14:tracePt t="6053" x="803275" y="1536700"/>
          <p14:tracePt t="6069" x="723900" y="1581150"/>
          <p14:tracePt t="6086" x="642938" y="1616075"/>
          <p14:tracePt t="6103" x="554038" y="1679575"/>
          <p14:tracePt t="6120" x="517525" y="1714500"/>
          <p14:tracePt t="6136" x="490538" y="1776413"/>
          <p14:tracePt t="6153" x="490538" y="1857375"/>
          <p14:tracePt t="6170" x="490538" y="1965325"/>
          <p14:tracePt t="6187" x="490538" y="2116138"/>
          <p14:tracePt t="6203" x="517525" y="2214563"/>
          <p14:tracePt t="6220" x="544513" y="2295525"/>
          <p14:tracePt t="6237" x="571500" y="2366963"/>
          <p14:tracePt t="6253" x="615950" y="2490788"/>
          <p14:tracePt t="6270" x="679450" y="2608263"/>
          <p14:tracePt t="6287" x="741363" y="2741613"/>
          <p14:tracePt t="6303" x="822325" y="2857500"/>
          <p14:tracePt t="6320" x="893763" y="2938463"/>
          <p14:tracePt t="6337" x="982663" y="3009900"/>
          <p14:tracePt t="6354" x="1062038" y="3062288"/>
          <p14:tracePt t="6370" x="1125538" y="3098800"/>
          <p14:tracePt t="6371" x="1169988" y="3125788"/>
          <p14:tracePt t="6387" x="1268413" y="3160713"/>
          <p14:tracePt t="6404" x="1357313" y="3197225"/>
          <p14:tracePt t="6420" x="1500188" y="3224213"/>
          <p14:tracePt t="6437" x="1643063" y="3241675"/>
          <p14:tracePt t="6454" x="1812925" y="3276600"/>
          <p14:tracePt t="6471" x="1965325" y="3286125"/>
          <p14:tracePt t="6487" x="2116138" y="3313113"/>
          <p14:tracePt t="6504" x="2160588" y="3313113"/>
          <p14:tracePt t="6521" x="2259013" y="3303588"/>
          <p14:tracePt t="6537" x="2357438" y="3276600"/>
          <p14:tracePt t="6554" x="2455863" y="3251200"/>
          <p14:tracePt t="6571" x="2562225" y="3187700"/>
          <p14:tracePt t="6588" x="2625725" y="3116263"/>
          <p14:tracePt t="6604" x="2687638" y="3054350"/>
          <p14:tracePt t="6621" x="2776538" y="2946400"/>
          <p14:tracePt t="6638" x="2847975" y="2840038"/>
          <p14:tracePt t="6654" x="2901950" y="2741613"/>
          <p14:tracePt t="6671" x="2938463" y="2616200"/>
          <p14:tracePt t="6688" x="2946400" y="2536825"/>
          <p14:tracePt t="6705" x="2965450" y="2446338"/>
          <p14:tracePt t="6721" x="2982913" y="2330450"/>
          <p14:tracePt t="6738" x="2990850" y="2241550"/>
          <p14:tracePt t="6756" x="3009900" y="2081213"/>
          <p14:tracePt t="6771" x="3009900" y="1955800"/>
          <p14:tracePt t="6788" x="3009900" y="1847850"/>
          <p14:tracePt t="6805" x="3009900" y="1724025"/>
          <p14:tracePt t="6822" x="3027363" y="1608138"/>
          <p14:tracePt t="6838" x="3027363" y="1517650"/>
          <p14:tracePt t="6855" x="3036888" y="1455738"/>
          <p14:tracePt t="6872" x="3044825" y="1393825"/>
          <p14:tracePt t="6889" x="3062288" y="1339850"/>
          <p14:tracePt t="6905" x="3062288" y="1295400"/>
          <p14:tracePt t="6922" x="3062288" y="1241425"/>
          <p14:tracePt t="6939" x="3054350" y="1169988"/>
          <p14:tracePt t="6955" x="3017838" y="1125538"/>
          <p14:tracePt t="6972" x="2965450" y="1089025"/>
          <p14:tracePt t="6989" x="2911475" y="1071563"/>
          <p14:tracePt t="7005" x="2884488" y="1054100"/>
          <p14:tracePt t="7022" x="2786063" y="1054100"/>
          <p14:tracePt t="7039" x="2670175" y="1054100"/>
          <p14:tracePt t="7056" x="2544763" y="1054100"/>
          <p14:tracePt t="7072" x="2428875" y="1054100"/>
          <p14:tracePt t="7089" x="2347913" y="1054100"/>
          <p14:tracePt t="7106" x="2276475" y="1054100"/>
          <p14:tracePt t="7122" x="2187575" y="1054100"/>
          <p14:tracePt t="7124" x="2152650" y="1054100"/>
          <p14:tracePt t="7140" x="2027238" y="1054100"/>
          <p14:tracePt t="7156" x="1874838" y="1071563"/>
          <p14:tracePt t="7172" x="1714500" y="1108075"/>
          <p14:tracePt t="7189" x="1544638" y="1125538"/>
          <p14:tracePt t="7206" x="1401763" y="1160463"/>
          <p14:tracePt t="7223" x="1241425" y="1204913"/>
          <p14:tracePt t="7239" x="1062038" y="1258888"/>
          <p14:tracePt t="7256" x="938213" y="1295400"/>
          <p14:tracePt t="7273" x="839788" y="1347788"/>
          <p14:tracePt t="7290" x="776288" y="1393825"/>
          <p14:tracePt t="7306" x="714375" y="1446213"/>
          <p14:tracePt t="7307" x="687388" y="1473200"/>
          <p14:tracePt t="7323" x="652463" y="1509713"/>
          <p14:tracePt t="7340" x="652463" y="1527175"/>
          <p14:tracePt t="7356" x="633413" y="1554163"/>
          <p14:tracePt t="7373" x="633413" y="1589088"/>
          <p14:tracePt t="7390" x="633413" y="1625600"/>
          <p14:tracePt t="7406" x="633413" y="1697038"/>
          <p14:tracePt t="7423" x="633413" y="1776413"/>
          <p14:tracePt t="7440" x="669925" y="1893888"/>
          <p14:tracePt t="7457" x="696913" y="1982788"/>
          <p14:tracePt t="7473" x="723900" y="2081213"/>
          <p14:tracePt t="7490" x="741363" y="2197100"/>
          <p14:tracePt t="7507" x="741363" y="2330450"/>
          <p14:tracePt t="7524" x="741363" y="2438400"/>
          <p14:tracePt t="7540" x="741363" y="2554288"/>
          <p14:tracePt t="7557" x="741363" y="2687638"/>
          <p14:tracePt t="7574" x="750888" y="2803525"/>
          <p14:tracePt t="7590" x="795338" y="2894013"/>
          <p14:tracePt t="7607" x="847725" y="2990850"/>
          <p14:tracePt t="7624" x="911225" y="3089275"/>
          <p14:tracePt t="7641" x="973138" y="3152775"/>
          <p14:tracePt t="7657" x="1044575" y="3241675"/>
          <p14:tracePt t="7674" x="1098550" y="3286125"/>
          <p14:tracePt t="7691" x="1169988" y="3340100"/>
          <p14:tracePt t="7692" x="1204913" y="3367088"/>
          <p14:tracePt t="7708" x="1258888" y="3375025"/>
          <p14:tracePt t="7724" x="1312863" y="3402013"/>
          <p14:tracePt t="7741" x="1347788" y="3402013"/>
          <p14:tracePt t="7757" x="1393825" y="3402013"/>
          <p14:tracePt t="7774" x="1465263" y="3402013"/>
          <p14:tracePt t="7791" x="1598613" y="3402013"/>
          <p14:tracePt t="7808" x="1776413" y="3375025"/>
          <p14:tracePt t="7824" x="1982788" y="3348038"/>
          <p14:tracePt t="7842" x="2170113" y="3330575"/>
          <p14:tracePt t="7858" x="2322513" y="3268663"/>
          <p14:tracePt t="7875" x="2438400" y="3224213"/>
          <p14:tracePt t="7892" x="2581275" y="3133725"/>
          <p14:tracePt t="7908" x="2670175" y="3044825"/>
          <p14:tracePt t="7925" x="2786063" y="2919413"/>
          <p14:tracePt t="7941" x="2857500" y="2822575"/>
          <p14:tracePt t="7958" x="2919413" y="2741613"/>
          <p14:tracePt t="7975" x="2919413" y="2679700"/>
          <p14:tracePt t="7992" x="2946400" y="2643188"/>
          <p14:tracePt t="8008" x="2946400" y="2625725"/>
          <p14:tracePt t="8025" x="2955925" y="2608263"/>
          <p14:tracePt t="8042" x="2965450" y="2598738"/>
          <p14:tracePt t="8060" x="2973388" y="2589213"/>
          <p14:tracePt t="8075" x="2973388" y="2581275"/>
          <p14:tracePt t="8099" x="2973388" y="2571750"/>
          <p14:tracePt t="8108" x="2973388" y="2562225"/>
          <p14:tracePt t="8125" x="2973388" y="2554288"/>
          <p14:tracePt t="8411" x="2973388" y="2544763"/>
          <p14:tracePt t="8547" x="2965450" y="2544763"/>
          <p14:tracePt t="8587" x="2955925" y="2544763"/>
          <p14:tracePt t="8595" x="2946400" y="2536825"/>
          <p14:tracePt t="8603" x="2938463" y="2517775"/>
          <p14:tracePt t="8612" x="2938463" y="2490788"/>
          <p14:tracePt t="8627" x="2928938" y="2438400"/>
          <p14:tracePt t="8644" x="2911475" y="2384425"/>
          <p14:tracePt t="8660" x="2911475" y="2312988"/>
          <p14:tracePt t="8677" x="2911475" y="2232025"/>
          <p14:tracePt t="8694" x="2911475" y="2160588"/>
          <p14:tracePt t="8710" x="2911475" y="2143125"/>
          <p14:tracePt t="8727" x="2911475" y="2108200"/>
          <p14:tracePt t="8744" x="2911475" y="2081213"/>
          <p14:tracePt t="8760" x="2911475" y="2036763"/>
          <p14:tracePt t="8777" x="2911475" y="2000250"/>
          <p14:tracePt t="8794" x="2919413" y="1946275"/>
          <p14:tracePt t="8810" x="2928938" y="1919288"/>
          <p14:tracePt t="8828" x="2946400" y="1866900"/>
          <p14:tracePt t="8844" x="2955925" y="1830388"/>
          <p14:tracePt t="8861" x="2955925" y="1812925"/>
          <p14:tracePt t="8877" x="2955925" y="1785938"/>
          <p14:tracePt t="8894" x="2955925" y="1768475"/>
          <p14:tracePt t="8911" x="2946400" y="1751013"/>
          <p14:tracePt t="8927" x="2928938" y="1741488"/>
          <p14:tracePt t="8944" x="2911475" y="1741488"/>
          <p14:tracePt t="8961" x="2894013" y="1731963"/>
          <p14:tracePt t="8978" x="2884488" y="1731963"/>
          <p14:tracePt t="8994" x="2874963" y="1724025"/>
          <p14:tracePt t="9011" x="2867025" y="1714500"/>
          <p14:tracePt t="9012" x="2857500" y="1714500"/>
          <p14:tracePt t="9028" x="2857500" y="1704975"/>
          <p14:tracePt t="9044" x="2857500" y="1679575"/>
          <p14:tracePt t="9061" x="2867025" y="1643063"/>
          <p14:tracePt t="9078" x="2874963" y="1633538"/>
          <p14:tracePt t="9095" x="2884488" y="1633538"/>
          <p14:tracePt t="9111" x="2894013" y="1625600"/>
          <p14:tracePt t="9128" x="2919413" y="1598613"/>
          <p14:tracePt t="9145" x="2928938" y="1562100"/>
          <p14:tracePt t="9161" x="2955925" y="1527175"/>
          <p14:tracePt t="9178" x="2973388" y="1500188"/>
          <p14:tracePt t="9195" x="3000375" y="1465263"/>
          <p14:tracePt t="9196" x="3000375" y="1455738"/>
          <p14:tracePt t="9212" x="3009900" y="1438275"/>
          <p14:tracePt t="9228" x="3017838" y="1428750"/>
          <p14:tracePt t="9251" x="3027363" y="1419225"/>
          <p14:tracePt t="9339" x="3017838" y="1419225"/>
          <p14:tracePt t="9347" x="3009900" y="1438275"/>
          <p14:tracePt t="9355" x="3000375" y="1455738"/>
          <p14:tracePt t="9364" x="2982913" y="1473200"/>
          <p14:tracePt t="9379" x="2973388" y="1490663"/>
          <p14:tracePt t="9396" x="2911475" y="1562100"/>
          <p14:tracePt t="9413" x="2884488" y="1598613"/>
          <p14:tracePt t="9429" x="2847975" y="1643063"/>
          <p14:tracePt t="9446" x="2822575" y="1687513"/>
          <p14:tracePt t="9462" x="2803525" y="1714500"/>
          <p14:tracePt t="9479" x="2786063" y="1741488"/>
          <p14:tracePt t="9496" x="2768600" y="1758950"/>
          <p14:tracePt t="9512" x="2741613" y="1795463"/>
          <p14:tracePt t="9529" x="2741613" y="1830388"/>
          <p14:tracePt t="9546" x="2714625" y="1866900"/>
          <p14:tracePt t="9563" x="2705100" y="1901825"/>
          <p14:tracePt t="9580" x="2687638" y="1938338"/>
          <p14:tracePt t="9596" x="2679700" y="1955800"/>
          <p14:tracePt t="9613" x="2670175" y="1982788"/>
          <p14:tracePt t="9629" x="2652713" y="2009775"/>
          <p14:tracePt t="9647" x="2616200" y="2062163"/>
          <p14:tracePt t="9663" x="2608263" y="2098675"/>
          <p14:tracePt t="9680" x="2581275" y="2143125"/>
          <p14:tracePt t="9696" x="2562225" y="2179638"/>
          <p14:tracePt t="9713" x="2554288" y="2197100"/>
          <p14:tracePt t="9730" x="2544763" y="2214563"/>
          <p14:tracePt t="9747" x="2544763" y="2232025"/>
          <p14:tracePt t="9763" x="2536825" y="2241550"/>
          <p14:tracePt t="9764" x="2536825" y="2251075"/>
          <p14:tracePt t="9780" x="2536825" y="2268538"/>
          <p14:tracePt t="9796" x="2527300" y="2276475"/>
          <p14:tracePt t="9813" x="2527300" y="2286000"/>
          <p14:tracePt t="10155" x="2536825" y="2286000"/>
          <p14:tracePt t="10444" x="2536825" y="2295525"/>
          <p14:tracePt t="10476" x="2554288" y="2295525"/>
          <p14:tracePt t="10500" x="2554288" y="2286000"/>
          <p14:tracePt t="10508" x="2571750" y="2286000"/>
          <p14:tracePt t="10524" x="2581275" y="2286000"/>
          <p14:tracePt t="10532" x="2616200" y="2276475"/>
          <p14:tracePt t="10549" x="2652713" y="2276475"/>
          <p14:tracePt t="10565" x="2705100" y="2276475"/>
          <p14:tracePt t="10582" x="2741613" y="2276475"/>
          <p14:tracePt t="10599" x="2768600" y="2276475"/>
          <p14:tracePt t="10616" x="2813050" y="2286000"/>
          <p14:tracePt t="10632" x="2901950" y="2339975"/>
          <p14:tracePt t="10649" x="2965450" y="2384425"/>
          <p14:tracePt t="10666" x="3017838" y="2428875"/>
          <p14:tracePt t="10682" x="3044825" y="2482850"/>
          <p14:tracePt t="10699" x="3062288" y="2527300"/>
          <p14:tracePt t="10700" x="3062288" y="2544763"/>
          <p14:tracePt t="10716" x="3062288" y="2616200"/>
          <p14:tracePt t="10732" x="3062288" y="2670175"/>
          <p14:tracePt t="10749" x="3081338" y="2751138"/>
          <p14:tracePt t="10766" x="3116263" y="2795588"/>
          <p14:tracePt t="10783" x="3143250" y="2822575"/>
          <p14:tracePt t="10799" x="3179763" y="2847975"/>
          <p14:tracePt t="10816" x="3187700" y="2847975"/>
          <p14:tracePt t="10833" x="3197225" y="2847975"/>
          <p14:tracePt t="10849" x="3205163" y="2847975"/>
          <p14:tracePt t="10892" x="3205163" y="2857500"/>
          <p14:tracePt t="10908" x="3214688" y="2857500"/>
          <p14:tracePt t="10916" x="3224213" y="2867025"/>
          <p14:tracePt t="10932" x="3224213" y="2874963"/>
          <p14:tracePt t="10948" x="3232150" y="2884488"/>
          <p14:tracePt t="10956" x="3251200" y="2894013"/>
          <p14:tracePt t="10972" x="3268663" y="2911475"/>
          <p14:tracePt t="10983" x="3295650" y="2911475"/>
          <p14:tracePt t="11000" x="3340100" y="2946400"/>
          <p14:tracePt t="11017" x="3411538" y="2973388"/>
          <p14:tracePt t="11033" x="3490913" y="2982913"/>
          <p14:tracePt t="11050" x="3625850" y="2990850"/>
          <p14:tracePt t="11067" x="3776663" y="2990850"/>
          <p14:tracePt t="11084" x="3938588" y="2990850"/>
          <p14:tracePt t="11100" x="3983038" y="2990850"/>
          <p14:tracePt t="11117" x="4081463" y="2990850"/>
          <p14:tracePt t="11134" x="4170363" y="2990850"/>
          <p14:tracePt t="11150" x="4224338" y="2990850"/>
          <p14:tracePt t="11167" x="4303713" y="2990850"/>
          <p14:tracePt t="11184" x="4384675" y="2990850"/>
          <p14:tracePt t="11200" x="4429125" y="2990850"/>
          <p14:tracePt t="11217" x="4465638" y="2990850"/>
          <p14:tracePt t="11234" x="4500563" y="2990850"/>
          <p14:tracePt t="11251" x="4518025" y="2990850"/>
          <p14:tracePt t="11267" x="4527550" y="2990850"/>
          <p14:tracePt t="11268" x="4537075" y="2990850"/>
          <p14:tracePt t="11284" x="4545013" y="2990850"/>
          <p14:tracePt t="11436" x="4527550" y="2990850"/>
          <p14:tracePt t="11444" x="4518025" y="2990850"/>
          <p14:tracePt t="11452" x="4483100" y="2973388"/>
          <p14:tracePt t="11468" x="4367213" y="2884488"/>
          <p14:tracePt t="11485" x="4179888" y="2768600"/>
          <p14:tracePt t="11501" x="3884613" y="2581275"/>
          <p14:tracePt t="11518" x="3679825" y="2419350"/>
          <p14:tracePt t="11535" x="3490913" y="2286000"/>
          <p14:tracePt t="11551" x="3330575" y="2214563"/>
          <p14:tracePt t="11568" x="3187700" y="2170113"/>
          <p14:tracePt t="11585" x="3108325" y="2160588"/>
          <p14:tracePt t="11602" x="3081338" y="2152650"/>
          <p14:tracePt t="11618" x="3071813" y="2152650"/>
          <p14:tracePt t="11637" x="3054350" y="2152650"/>
          <p14:tracePt t="11652" x="3044825" y="2143125"/>
          <p14:tracePt t="11669" x="3017838" y="2143125"/>
          <p14:tracePt t="11685" x="3009900" y="2143125"/>
          <p14:tracePt t="11702" x="2982913" y="2143125"/>
          <p14:tracePt t="11719" x="2955925" y="2143125"/>
          <p14:tracePt t="11796" x="2973388" y="2143125"/>
          <p14:tracePt t="11804" x="3000375" y="2143125"/>
          <p14:tracePt t="11812" x="3027363" y="2143125"/>
          <p14:tracePt t="11820" x="3062288" y="2143125"/>
          <p14:tracePt t="11836" x="3179763" y="2116138"/>
          <p14:tracePt t="11852" x="3340100" y="2108200"/>
          <p14:tracePt t="11869" x="3509963" y="2062163"/>
          <p14:tracePt t="11886" x="3670300" y="2062163"/>
          <p14:tracePt t="11903" x="3840163" y="2062163"/>
          <p14:tracePt t="11919" x="4010025" y="2062163"/>
          <p14:tracePt t="11936" x="4143375" y="2062163"/>
          <p14:tracePt t="11953" x="4268788" y="2062163"/>
          <p14:tracePt t="11969" x="4330700" y="2062163"/>
          <p14:tracePt t="11986" x="4375150" y="2062163"/>
          <p14:tracePt t="12003" x="4402138" y="2062163"/>
          <p14:tracePt t="12020" x="4429125" y="2054225"/>
          <p14:tracePt t="12076" x="4438650" y="2054225"/>
          <p14:tracePt t="12084" x="4456113" y="2054225"/>
          <p14:tracePt t="12100" x="4473575" y="2054225"/>
          <p14:tracePt t="12108" x="4491038" y="2054225"/>
          <p14:tracePt t="12124" x="4510088" y="2054225"/>
          <p14:tracePt t="12136" x="4527550" y="2054225"/>
          <p14:tracePt t="12153" x="4537075" y="2054225"/>
          <p14:tracePt t="12180" x="4545013" y="2054225"/>
          <p14:tracePt t="12220" x="4554538" y="2054225"/>
          <p14:tracePt t="12588" x="4554538" y="2044700"/>
          <p14:tracePt t="12596" x="4554538" y="2036763"/>
          <p14:tracePt t="12605" x="4572000" y="2017713"/>
          <p14:tracePt t="12621" x="4581525" y="1973263"/>
          <p14:tracePt t="12638" x="4589463" y="1938338"/>
          <p14:tracePt t="12655" x="4608513" y="1884363"/>
          <p14:tracePt t="12671" x="4608513" y="1839913"/>
          <p14:tracePt t="12688" x="4608513" y="1795463"/>
          <p14:tracePt t="12705" x="4608513" y="1724025"/>
          <p14:tracePt t="12721" x="4608513" y="1660525"/>
          <p14:tracePt t="12738" x="4608513" y="1589088"/>
          <p14:tracePt t="12755" x="4608513" y="1536700"/>
          <p14:tracePt t="12772" x="4608513" y="1465263"/>
          <p14:tracePt t="12772" x="4616450" y="1438275"/>
          <p14:tracePt t="12789" x="4616450" y="1401763"/>
          <p14:tracePt t="12805" x="4616450" y="1374775"/>
          <p14:tracePt t="12956" x="4625975" y="1366838"/>
          <p14:tracePt t="12996" x="4643438" y="1366838"/>
          <p14:tracePt t="13004" x="4643438" y="1374775"/>
          <p14:tracePt t="13020" x="4652963" y="1384300"/>
          <p14:tracePt t="13028" x="4670425" y="1411288"/>
          <p14:tracePt t="13044" x="4670425" y="1428750"/>
          <p14:tracePt t="13056" x="4679950" y="1438275"/>
          <p14:tracePt t="13072" x="4679950" y="1473200"/>
          <p14:tracePt t="13089" x="4679950" y="1490663"/>
          <p14:tracePt t="13106" x="4697413" y="1517650"/>
          <p14:tracePt t="13123" x="4697413" y="1571625"/>
          <p14:tracePt t="13139" x="4705350" y="1616075"/>
          <p14:tracePt t="13140" x="4705350" y="1625600"/>
          <p14:tracePt t="13157" x="4714875" y="1660525"/>
          <p14:tracePt t="13173" x="4714875" y="1687513"/>
          <p14:tracePt t="13189" x="4714875" y="1697038"/>
          <p14:tracePt t="13206" x="4732338" y="1724025"/>
          <p14:tracePt t="13223" x="4732338" y="1768475"/>
          <p14:tracePt t="13240" x="4732338" y="1812925"/>
          <p14:tracePt t="13256" x="4732338" y="1847850"/>
          <p14:tracePt t="13273" x="4732338" y="1893888"/>
          <p14:tracePt t="13290" x="4732338" y="1946275"/>
          <p14:tracePt t="13307" x="4732338" y="1982788"/>
          <p14:tracePt t="13323" x="4732338" y="2017713"/>
          <p14:tracePt t="13340" x="4732338" y="2125663"/>
          <p14:tracePt t="13357" x="4732338" y="2160588"/>
          <p14:tracePt t="13373" x="4732338" y="2205038"/>
          <p14:tracePt t="13390" x="4732338" y="2241550"/>
          <p14:tracePt t="13407" x="4732338" y="2268538"/>
          <p14:tracePt t="13423" x="4732338" y="2303463"/>
          <p14:tracePt t="13440" x="4732338" y="2322513"/>
          <p14:tracePt t="13457" x="4724400" y="2339975"/>
          <p14:tracePt t="13474" x="4724400" y="2357438"/>
          <p14:tracePt t="13490" x="4724400" y="2366963"/>
          <p14:tracePt t="13507" x="4724400" y="2374900"/>
          <p14:tracePt t="13524" x="4724400" y="2384425"/>
          <p14:tracePt t="13540" x="4724400" y="2393950"/>
          <p14:tracePt t="13716" x="4705350" y="2374900"/>
          <p14:tracePt t="13732" x="4705350" y="2366963"/>
          <p14:tracePt t="13756" x="4697413" y="2347913"/>
          <p14:tracePt t="13788" x="4697413" y="2339975"/>
          <p14:tracePt t="14004" x="4697413" y="2322513"/>
          <p14:tracePt t="14188" x="4697413" y="2312988"/>
          <p14:tracePt t="14436" x="4687888" y="2303463"/>
          <p14:tracePt t="14660" x="4679950" y="2295525"/>
          <p14:tracePt t="14828" x="4679950" y="2312988"/>
          <p14:tracePt t="14836" x="4679950" y="2330450"/>
          <p14:tracePt t="14845" x="4687888" y="2357438"/>
          <p14:tracePt t="14861" x="4705350" y="2393950"/>
          <p14:tracePt t="14877" x="4724400" y="2419350"/>
          <p14:tracePt t="14894" x="4741863" y="2446338"/>
          <p14:tracePt t="14911" x="4759325" y="2482850"/>
          <p14:tracePt t="14928" x="4786313" y="2527300"/>
          <p14:tracePt t="14944" x="4822825" y="2598738"/>
          <p14:tracePt t="14961" x="4857750" y="2633663"/>
          <p14:tracePt t="14978" x="4884738" y="2670175"/>
          <p14:tracePt t="14994" x="4911725" y="2705100"/>
          <p14:tracePt t="15011" x="4956175" y="2741613"/>
          <p14:tracePt t="15028" x="4983163" y="2768600"/>
          <p14:tracePt t="15045" x="4991100" y="2776538"/>
          <p14:tracePt t="15061" x="5000625" y="2786063"/>
          <p14:tracePt t="15084" x="5010150" y="2786063"/>
          <p14:tracePt t="15100" x="5018088" y="2786063"/>
          <p14:tracePt t="15116" x="5027613" y="2786063"/>
          <p14:tracePt t="15128" x="5037138" y="2786063"/>
          <p14:tracePt t="15145" x="5045075" y="2786063"/>
          <p14:tracePt t="15165" x="5054600" y="2786063"/>
          <p14:tracePt t="15181" x="5062538" y="2786063"/>
          <p14:tracePt t="15198" x="5072063" y="2786063"/>
          <p14:tracePt t="15220" x="5081588" y="2795588"/>
          <p14:tracePt t="15229" x="5089525" y="2795588"/>
          <p14:tracePt t="15245" x="5116513" y="2795588"/>
          <p14:tracePt t="15268" x="5126038" y="2795588"/>
          <p14:tracePt t="15300" x="5133975" y="2795588"/>
          <p14:tracePt t="15356" x="5143500" y="2795588"/>
          <p14:tracePt t="15429" x="5160963" y="2795588"/>
          <p14:tracePt t="15444" x="5180013" y="2795588"/>
          <p14:tracePt t="15461" x="5187950" y="2795588"/>
          <p14:tracePt t="15469" x="5205413" y="2795588"/>
          <p14:tracePt t="15479" x="5224463" y="2795588"/>
          <p14:tracePt t="15496" x="5241925" y="2795588"/>
          <p14:tracePt t="15513" x="5268913" y="2795588"/>
          <p14:tracePt t="15529" x="5295900" y="2795588"/>
          <p14:tracePt t="15546" x="5330825" y="2795588"/>
          <p14:tracePt t="15563" x="5357813" y="2795588"/>
          <p14:tracePt t="15579" x="5384800" y="2795588"/>
          <p14:tracePt t="15597" x="5411788" y="2795588"/>
          <p14:tracePt t="15613" x="5419725" y="2795588"/>
          <p14:tracePt t="15629" x="5456238" y="2795588"/>
          <p14:tracePt t="15646" x="5473700" y="2795588"/>
          <p14:tracePt t="15663" x="5500688" y="2795588"/>
          <p14:tracePt t="15680" x="5527675" y="2795588"/>
          <p14:tracePt t="15696" x="5545138" y="2795588"/>
          <p14:tracePt t="15713" x="5554663" y="2803525"/>
          <p14:tracePt t="15730" x="5572125" y="2803525"/>
          <p14:tracePt t="15747" x="5581650" y="2803525"/>
          <p14:tracePt t="15763" x="5599113" y="2803525"/>
          <p14:tracePt t="15780" x="5608638" y="2803525"/>
          <p14:tracePt t="15797" x="5616575" y="2803525"/>
          <p14:tracePt t="15813" x="5626100" y="2803525"/>
          <p14:tracePt t="15845" x="5634038" y="2803525"/>
          <p14:tracePt t="15869" x="5643563" y="2803525"/>
          <p14:tracePt t="16933" x="5643563" y="2813050"/>
          <p14:tracePt t="17061" x="5634038" y="2822575"/>
          <p14:tracePt t="17093" x="5626100" y="2822575"/>
          <p14:tracePt t="17261" x="5616575" y="2822575"/>
          <p14:tracePt t="17621" x="5608638" y="2813050"/>
          <p14:tracePt t="17629" x="5608638" y="2803525"/>
          <p14:tracePt t="17637" x="5608638" y="2786063"/>
          <p14:tracePt t="17652" x="5599113" y="2768600"/>
          <p14:tracePt t="17669" x="5599113" y="2714625"/>
          <p14:tracePt t="17685" x="5599113" y="2670175"/>
          <p14:tracePt t="17702" x="5599113" y="2616200"/>
          <p14:tracePt t="17719" x="5599113" y="2536825"/>
          <p14:tracePt t="17735" x="5599113" y="2438400"/>
          <p14:tracePt t="17752" x="5599113" y="2357438"/>
          <p14:tracePt t="17769" x="5599113" y="2251075"/>
          <p14:tracePt t="17786" x="5599113" y="2170113"/>
          <p14:tracePt t="17802" x="5599113" y="2081213"/>
          <p14:tracePt t="17819" x="5599113" y="2000250"/>
          <p14:tracePt t="17836" x="5599113" y="1946275"/>
          <p14:tracePt t="17853" x="5599113" y="1884363"/>
          <p14:tracePt t="17853" x="5599113" y="1857375"/>
          <p14:tracePt t="17869" x="5599113" y="1812925"/>
          <p14:tracePt t="17886" x="5599113" y="1776413"/>
          <p14:tracePt t="17903" x="5599113" y="1741488"/>
          <p14:tracePt t="17919" x="5599113" y="1687513"/>
          <p14:tracePt t="17936" x="5599113" y="1660525"/>
          <p14:tracePt t="17953" x="5599113" y="1633538"/>
          <p14:tracePt t="17969" x="5599113" y="1625600"/>
          <p14:tracePt t="18005" x="5599113" y="1616075"/>
          <p14:tracePt t="18045" x="5599113" y="1608138"/>
          <p14:tracePt t="18069" x="5599113" y="1598613"/>
          <p14:tracePt t="18109" x="5599113" y="1589088"/>
          <p14:tracePt t="18149" x="5589588" y="1589088"/>
          <p14:tracePt t="18173" x="5581650" y="1589088"/>
          <p14:tracePt t="18181" x="5572125" y="1589088"/>
          <p14:tracePt t="18189" x="5562600" y="1589088"/>
          <p14:tracePt t="18205" x="5554663" y="1589088"/>
          <p14:tracePt t="18220" x="5545138" y="1589088"/>
          <p14:tracePt t="18237" x="5527675" y="1598613"/>
          <p14:tracePt t="18277" x="5518150" y="1608138"/>
          <p14:tracePt t="18285" x="5510213" y="1608138"/>
          <p14:tracePt t="18301" x="5510213" y="1616075"/>
          <p14:tracePt t="18317" x="5510213" y="1625600"/>
          <p14:tracePt t="18333" x="5510213" y="1633538"/>
          <p14:tracePt t="18341" x="5500688" y="1643063"/>
          <p14:tracePt t="18389" x="5491163" y="1652588"/>
          <p14:tracePt t="18413" x="5491163" y="1660525"/>
          <p14:tracePt t="18421" x="5483225" y="1670050"/>
          <p14:tracePt t="18429" x="5473700" y="1679575"/>
          <p14:tracePt t="18438" x="5465763" y="1679575"/>
          <p14:tracePt t="18454" x="5456238" y="1687513"/>
          <p14:tracePt t="18471" x="5438775" y="1704975"/>
          <p14:tracePt t="18488" x="5429250" y="1704975"/>
          <p14:tracePt t="18504" x="5411788" y="1724025"/>
          <p14:tracePt t="18521" x="5394325" y="1724025"/>
          <p14:tracePt t="18538" x="5375275" y="1741488"/>
          <p14:tracePt t="18554" x="5367338" y="1741488"/>
          <p14:tracePt t="18571" x="5357813" y="1741488"/>
          <p14:tracePt t="18653" x="5348288" y="1741488"/>
          <p14:tracePt t="18677" x="5348288" y="1731963"/>
          <p14:tracePt t="18693" x="5348288" y="1714500"/>
          <p14:tracePt t="18701" x="5348288" y="1704975"/>
          <p14:tracePt t="18717" x="5348288" y="1687513"/>
          <p14:tracePt t="18725" x="5348288" y="1670050"/>
          <p14:tracePt t="18738" x="5348288" y="1652588"/>
          <p14:tracePt t="18755" x="5348288" y="1625600"/>
          <p14:tracePt t="18772" x="5348288" y="1589088"/>
          <p14:tracePt t="18789" x="5348288" y="1571625"/>
          <p14:tracePt t="18806" x="5348288" y="1536700"/>
          <p14:tracePt t="18822" x="5348288" y="1527175"/>
          <p14:tracePt t="18839" x="5348288" y="1500188"/>
          <p14:tracePt t="18855" x="5340350" y="1482725"/>
          <p14:tracePt t="18872" x="5330825" y="1473200"/>
          <p14:tracePt t="18901" x="5330825" y="1465263"/>
          <p14:tracePt t="18909" x="5322888" y="1455738"/>
          <p14:tracePt t="18941" x="5313363" y="1446213"/>
          <p14:tracePt t="19013" x="5295900" y="1446213"/>
          <p14:tracePt t="19069" x="5286375" y="1446213"/>
          <p14:tracePt t="19085" x="5276850" y="1455738"/>
          <p14:tracePt t="19101" x="5268913" y="1465263"/>
          <p14:tracePt t="19109" x="5268913" y="1473200"/>
          <p14:tracePt t="19117" x="5259388" y="1473200"/>
          <p14:tracePt t="19133" x="5259388" y="1482725"/>
          <p14:tracePt t="19142" x="5259388" y="1500188"/>
          <p14:tracePt t="19165" x="5251450" y="1500188"/>
          <p14:tracePt t="19181" x="5241925" y="1517650"/>
          <p14:tracePt t="19197" x="5232400" y="1527175"/>
          <p14:tracePt t="19213" x="5224463" y="1536700"/>
          <p14:tracePt t="19223" x="5224463" y="1544638"/>
          <p14:tracePt t="19240" x="5214938" y="1562100"/>
          <p14:tracePt t="19317" x="5197475" y="1571625"/>
          <p14:tracePt t="19333" x="5197475" y="1581150"/>
          <p14:tracePt t="19349" x="5187950" y="1589088"/>
          <p14:tracePt t="19373" x="5170488" y="1598613"/>
          <p14:tracePt t="19389" x="5153025" y="1608138"/>
          <p14:tracePt t="19397" x="5153025" y="1616075"/>
          <p14:tracePt t="19413" x="5133975" y="1616075"/>
          <p14:tracePt t="19424" x="5116513" y="1633538"/>
          <p14:tracePt t="19440" x="5108575" y="1643063"/>
          <p14:tracePt t="19501" x="5099050" y="1652588"/>
          <p14:tracePt t="19613" x="5089525" y="1652588"/>
          <p14:tracePt t="19621" x="5081588" y="1652588"/>
          <p14:tracePt t="19661" x="5062538" y="1652588"/>
          <p14:tracePt t="19677" x="5037138" y="1643063"/>
          <p14:tracePt t="19685" x="5010150" y="1616075"/>
          <p14:tracePt t="19693" x="4956175" y="1598613"/>
          <p14:tracePt t="19708" x="4902200" y="1571625"/>
          <p14:tracePt t="19724" x="4679950" y="1536700"/>
          <p14:tracePt t="19741" x="4348163" y="1527175"/>
          <p14:tracePt t="19758" x="4268788" y="1500188"/>
          <p14:tracePt t="19774" x="4232275" y="1482725"/>
          <p14:tracePt t="19791" x="4197350" y="1465263"/>
          <p14:tracePt t="19808" x="4089400" y="1419225"/>
          <p14:tracePt t="19825" x="3946525" y="1366838"/>
          <p14:tracePt t="19841" x="3786188" y="1295400"/>
          <p14:tracePt t="19859" x="3660775" y="1250950"/>
          <p14:tracePt t="19875" x="3527425" y="1169988"/>
          <p14:tracePt t="19891" x="3384550" y="1089025"/>
          <p14:tracePt t="19908" x="3259138" y="1017588"/>
          <p14:tracePt t="19925" x="3081338" y="938213"/>
          <p14:tracePt t="19942" x="2982913" y="893763"/>
          <p14:tracePt t="19959" x="2938463" y="884238"/>
          <p14:tracePt t="19975" x="2919413" y="866775"/>
          <p14:tracePt t="19992" x="2901950" y="857250"/>
          <p14:tracePt t="20029" x="2894013" y="857250"/>
          <p14:tracePt t="20053" x="2884488" y="839788"/>
          <p14:tracePt t="20133" x="2894013" y="830263"/>
          <p14:tracePt t="20141" x="2928938" y="830263"/>
          <p14:tracePt t="20149" x="2965450" y="830263"/>
          <p14:tracePt t="20159" x="3000375" y="830263"/>
          <p14:tracePt t="20176" x="3081338" y="830263"/>
          <p14:tracePt t="20192" x="3152775" y="847725"/>
          <p14:tracePt t="20209" x="3197225" y="847725"/>
          <p14:tracePt t="20226" x="3276600" y="884238"/>
          <p14:tracePt t="20242" x="3322638" y="884238"/>
          <p14:tracePt t="20259" x="3340100" y="884238"/>
          <p14:tracePt t="20276" x="3367088" y="893763"/>
          <p14:tracePt t="20293" x="3394075" y="901700"/>
          <p14:tracePt t="20309" x="3419475" y="911225"/>
          <p14:tracePt t="20326" x="3455988" y="919163"/>
          <p14:tracePt t="20343" x="3509963" y="955675"/>
          <p14:tracePt t="20359" x="3633788" y="1009650"/>
          <p14:tracePt t="20376" x="3830638" y="1125538"/>
          <p14:tracePt t="20393" x="4160838" y="1312863"/>
          <p14:tracePt t="20410" x="4616450" y="1517650"/>
          <p14:tracePt t="20426" x="5153025" y="1751013"/>
          <p14:tracePt t="20443" x="5626100" y="1874838"/>
          <p14:tracePt t="20460" x="5946775" y="1965325"/>
          <p14:tracePt t="20476" x="6180138" y="1990725"/>
          <p14:tracePt t="20493" x="6313488" y="1990725"/>
          <p14:tracePt t="20549" x="6303963" y="1990725"/>
          <p14:tracePt t="20557" x="6276975" y="1990725"/>
          <p14:tracePt t="20573" x="6269038" y="1982788"/>
          <p14:tracePt t="20582" x="6259513" y="1982788"/>
          <p14:tracePt t="20629" x="6251575" y="1982788"/>
          <p14:tracePt t="20645" x="6232525" y="1965325"/>
          <p14:tracePt t="20653" x="6224588" y="1965325"/>
          <p14:tracePt t="20663" x="6215063" y="1955800"/>
          <p14:tracePt t="20677" x="6197600" y="1946275"/>
          <p14:tracePt t="20678" x="6180138" y="1938338"/>
          <p14:tracePt t="20694" x="6116638" y="1901825"/>
          <p14:tracePt t="20710" x="6054725" y="1839913"/>
          <p14:tracePt t="20727" x="5973763" y="1768475"/>
          <p14:tracePt t="20744" x="5902325" y="1687513"/>
          <p14:tracePt t="20761" x="5848350" y="1643063"/>
          <p14:tracePt t="20777" x="5822950" y="1608138"/>
          <p14:tracePt t="20794" x="5795963" y="1581150"/>
          <p14:tracePt t="20811" x="5768975" y="1571625"/>
          <p14:tracePt t="20827" x="5759450" y="1571625"/>
          <p14:tracePt t="20844" x="5751513" y="1571625"/>
          <p14:tracePt t="20861" x="5732463" y="1571625"/>
          <p14:tracePt t="20862" x="5715000" y="1571625"/>
          <p14:tracePt t="20878" x="5705475" y="1562100"/>
          <p14:tracePt t="20894" x="5688013" y="1562100"/>
          <p14:tracePt t="20911" x="5680075" y="1562100"/>
          <p14:tracePt t="20928" x="5661025" y="1562100"/>
          <p14:tracePt t="20944" x="5643563" y="1562100"/>
          <p14:tracePt t="20961" x="5634038" y="1562100"/>
          <p14:tracePt t="20978" x="5626100" y="1562100"/>
          <p14:tracePt t="21014" x="5616575" y="1562100"/>
          <p14:tracePt t="21061" x="5608638" y="1562100"/>
          <p14:tracePt t="21086" x="5599113" y="1562100"/>
          <p14:tracePt t="21102" x="5589588" y="1571625"/>
          <p14:tracePt t="21109" x="5581650" y="1581150"/>
          <p14:tracePt t="21117" x="5572125" y="1589088"/>
          <p14:tracePt t="21134" x="5554663" y="1589088"/>
          <p14:tracePt t="21145" x="5537200" y="1608138"/>
          <p14:tracePt t="21162" x="5510213" y="1616075"/>
          <p14:tracePt t="21179" x="5473700" y="1625600"/>
          <p14:tracePt t="21195" x="5465763" y="1633538"/>
          <p14:tracePt t="21212" x="5456238" y="1633538"/>
          <p14:tracePt t="21229" x="5429250" y="1633538"/>
          <p14:tracePt t="21246" x="5394325" y="1633538"/>
          <p14:tracePt t="21262" x="5384800" y="1633538"/>
          <p14:tracePt t="21279" x="5357813" y="1625600"/>
          <p14:tracePt t="21295" x="5330825" y="1608138"/>
          <p14:tracePt t="21312" x="5303838" y="1589088"/>
          <p14:tracePt t="21329" x="5286375" y="1562100"/>
          <p14:tracePt t="21346" x="5259388" y="1536700"/>
          <p14:tracePt t="21362" x="5224463" y="1500188"/>
          <p14:tracePt t="21379" x="5197475" y="1473200"/>
          <p14:tracePt t="21396" x="5180013" y="1455738"/>
          <p14:tracePt t="21422" x="5170488" y="1455738"/>
          <p14:tracePt t="21454" x="5153025" y="1455738"/>
          <p14:tracePt t="21478" x="5143500" y="1455738"/>
          <p14:tracePt t="21486" x="5126038" y="1455738"/>
          <p14:tracePt t="21502" x="5108575" y="1455738"/>
          <p14:tracePt t="21513" x="5089525" y="1473200"/>
          <p14:tracePt t="21529" x="5062538" y="1517650"/>
          <p14:tracePt t="21546" x="5018088" y="1571625"/>
          <p14:tracePt t="21563" x="4983163" y="1608138"/>
          <p14:tracePt t="21580" x="4973638" y="1625600"/>
          <p14:tracePt t="21596" x="4973638" y="1643063"/>
          <p14:tracePt t="21613" x="4973638" y="1652588"/>
          <p14:tracePt t="21630" x="4973638" y="1670050"/>
          <p14:tracePt t="21646" x="4983163" y="1687513"/>
          <p14:tracePt t="21663" x="5000625" y="1697038"/>
          <p14:tracePt t="21680" x="5018088" y="1724025"/>
          <p14:tracePt t="21697" x="5072063" y="1776413"/>
          <p14:tracePt t="21713" x="5143500" y="1847850"/>
          <p14:tracePt t="21730" x="5214938" y="1946275"/>
          <p14:tracePt t="21747" x="5276850" y="2044700"/>
          <p14:tracePt t="21763" x="5340350" y="2187575"/>
          <p14:tracePt t="21780" x="5402263" y="2357438"/>
          <p14:tracePt t="21797" x="5429250" y="2581275"/>
          <p14:tracePt t="21814" x="5438775" y="2911475"/>
          <p14:tracePt t="21830" x="5438775" y="3081338"/>
          <p14:tracePt t="21847" x="5438775" y="3241675"/>
          <p14:tracePt t="21864" x="5438775" y="3340100"/>
          <p14:tracePt t="21880" x="5438775" y="3394075"/>
          <p14:tracePt t="21897" x="5438775" y="3438525"/>
          <p14:tracePt t="21914" x="5411788" y="3482975"/>
          <p14:tracePt t="21931" x="5402263" y="3517900"/>
          <p14:tracePt t="21947" x="5375275" y="3598863"/>
          <p14:tracePt t="21964" x="5367338" y="3724275"/>
          <p14:tracePt t="21981" x="5367338" y="3857625"/>
          <p14:tracePt t="21998" x="5367338" y="3990975"/>
          <p14:tracePt t="22014" x="5367338" y="4010025"/>
          <p14:tracePt t="22031" x="5367338" y="4037013"/>
          <p14:tracePt t="22062" x="5375275" y="4054475"/>
          <p14:tracePt t="22214" x="5367338" y="4054475"/>
          <p14:tracePt t="22222" x="5367338" y="4044950"/>
          <p14:tracePt t="22231" x="5348288" y="4027488"/>
          <p14:tracePt t="22248" x="5313363" y="3990975"/>
          <p14:tracePt t="22265" x="5259388" y="3911600"/>
          <p14:tracePt t="22281" x="5224463" y="3776663"/>
          <p14:tracePt t="22298" x="5170488" y="3598863"/>
          <p14:tracePt t="22316" x="5153025" y="3394075"/>
          <p14:tracePt t="22332" x="5108575" y="3205163"/>
          <p14:tracePt t="22348" x="5062538" y="2990850"/>
          <p14:tracePt t="22365" x="5027613" y="2795588"/>
          <p14:tracePt t="22382" x="4956175" y="2527300"/>
          <p14:tracePt t="22398" x="4902200" y="2401888"/>
          <p14:tracePt t="22415" x="4813300" y="2268538"/>
          <p14:tracePt t="22432" x="4732338" y="2152650"/>
          <p14:tracePt t="22450" x="4679950" y="2071688"/>
          <p14:tracePt t="22465" x="4625975" y="2000250"/>
          <p14:tracePt t="22482" x="4572000" y="1911350"/>
          <p14:tracePt t="22499" x="4537075" y="1857375"/>
          <p14:tracePt t="22516" x="4491038" y="1803400"/>
          <p14:tracePt t="22532" x="4429125" y="1741488"/>
          <p14:tracePt t="22534" x="4384675" y="1704975"/>
          <p14:tracePt t="22550" x="4357688" y="1679575"/>
          <p14:tracePt t="22566" x="4330700" y="1670050"/>
          <p14:tracePt t="22582" x="4303713" y="1652588"/>
          <p14:tracePt t="22702" x="4295775" y="1652588"/>
          <p14:tracePt t="22758" x="4295775" y="1670050"/>
          <p14:tracePt t="22766" x="4295775" y="1679575"/>
          <p14:tracePt t="22774" x="4313238" y="1704975"/>
          <p14:tracePt t="22783" x="4322763" y="1731963"/>
          <p14:tracePt t="22800" x="4340225" y="1751013"/>
          <p14:tracePt t="22816" x="4340225" y="1758950"/>
          <p14:tracePt t="22833" x="4348163" y="1758950"/>
          <p14:tracePt t="23118" x="4357688" y="1768475"/>
          <p14:tracePt t="23198" x="4367213" y="1768475"/>
          <p14:tracePt t="23254" x="4375150" y="1768475"/>
          <p14:tracePt t="23286" x="4384675" y="1768475"/>
          <p14:tracePt t="23310" x="4394200" y="1768475"/>
          <p14:tracePt t="23334" x="4402138" y="1768475"/>
          <p14:tracePt t="23350" x="4411663" y="1768475"/>
          <p14:tracePt t="23374" x="4419600" y="1768475"/>
          <p14:tracePt t="23422" x="4429125" y="1768475"/>
          <p14:tracePt t="23438" x="4438650" y="1768475"/>
          <p14:tracePt t="23462" x="4446588" y="1768475"/>
          <p14:tracePt t="23814" x="4419600" y="1768475"/>
          <p14:tracePt t="23822" x="4394200" y="1768475"/>
          <p14:tracePt t="23830" x="4384675" y="1768475"/>
          <p14:tracePt t="23838" x="4357688" y="1768475"/>
          <p14:tracePt t="23853" x="4330700" y="1768475"/>
          <p14:tracePt t="23869" x="4259263" y="1768475"/>
          <p14:tracePt t="23870" x="4214813" y="1768475"/>
          <p14:tracePt t="23886" x="4116388" y="1768475"/>
          <p14:tracePt t="23903" x="3973513" y="1768475"/>
          <p14:tracePt t="23919" x="3786188" y="1768475"/>
          <p14:tracePt t="23936" x="3616325" y="1768475"/>
          <p14:tracePt t="23953" x="3482975" y="1768475"/>
          <p14:tracePt t="23970" x="3375025" y="1768475"/>
          <p14:tracePt t="23986" x="3313113" y="1768475"/>
          <p14:tracePt t="24003" x="3286125" y="1768475"/>
          <p14:tracePt t="24062" x="3276600" y="1768475"/>
          <p14:tracePt t="24134" x="3268663" y="1776413"/>
          <p14:tracePt t="24182" x="3268663" y="1803400"/>
          <p14:tracePt t="24190" x="3268663" y="1830388"/>
          <p14:tracePt t="24198" x="3295650" y="1857375"/>
          <p14:tracePt t="24206" x="3357563" y="1893888"/>
          <p14:tracePt t="24220" x="3419475" y="1928813"/>
          <p14:tracePt t="24237" x="3527425" y="1990725"/>
          <p14:tracePt t="24254" x="3786188" y="2160588"/>
          <p14:tracePt t="24271" x="3902075" y="2259013"/>
          <p14:tracePt t="24287" x="3965575" y="2339975"/>
          <p14:tracePt t="24304" x="3983038" y="2438400"/>
          <p14:tracePt t="24321" x="4000500" y="2562225"/>
          <p14:tracePt t="24337" x="4010025" y="2687638"/>
          <p14:tracePt t="24354" x="4037013" y="2795588"/>
          <p14:tracePt t="24371" x="4044950" y="2830513"/>
          <p14:tracePt t="24387" x="4054475" y="2857500"/>
          <p14:tracePt t="24406" x="4062413" y="2867025"/>
          <p14:tracePt t="24423" x="4062413" y="2874963"/>
          <p14:tracePt t="24438" x="4062413" y="2884488"/>
          <p14:tracePt t="24455" x="4071938" y="2901950"/>
          <p14:tracePt t="24471" x="4081463" y="2911475"/>
          <p14:tracePt t="24488" x="4089400" y="2919413"/>
          <p14:tracePt t="24534" x="4089400" y="2938463"/>
          <p14:tracePt t="24550" x="4071938" y="2938463"/>
          <p14:tracePt t="24558" x="4062413" y="2938463"/>
          <p14:tracePt t="24566" x="4044950" y="2938463"/>
          <p14:tracePt t="24574" x="4027488" y="2938463"/>
          <p14:tracePt t="24588" x="4000500" y="2938463"/>
          <p14:tracePt t="24605" x="3919538" y="2938463"/>
          <p14:tracePt t="24621" x="3822700" y="2938463"/>
          <p14:tracePt t="24623" x="3768725" y="2938463"/>
          <p14:tracePt t="24638" x="3679825" y="2938463"/>
          <p14:tracePt t="24655" x="3608388" y="2938463"/>
          <p14:tracePt t="24672" x="3536950" y="2938463"/>
          <p14:tracePt t="24688" x="3490913" y="2938463"/>
          <p14:tracePt t="24706" x="3482975" y="2938463"/>
          <p14:tracePt t="24822" x="3482975" y="2955925"/>
          <p14:tracePt t="24830" x="3482975" y="2965450"/>
          <p14:tracePt t="24839" x="3500438" y="3017838"/>
          <p14:tracePt t="24855" x="3616325" y="3143250"/>
          <p14:tracePt t="24872" x="3768725" y="3286125"/>
          <p14:tracePt t="24889" x="3911600" y="3455988"/>
          <p14:tracePt t="24906" x="4062413" y="3652838"/>
          <p14:tracePt t="24922" x="4197350" y="3848100"/>
          <p14:tracePt t="24939" x="4259263" y="3956050"/>
          <p14:tracePt t="24956" x="4313238" y="4044950"/>
          <p14:tracePt t="24972" x="4340225" y="4071938"/>
          <p14:tracePt t="24989" x="4340225" y="4081463"/>
          <p14:tracePt t="25038" x="4340225" y="4071938"/>
          <p14:tracePt t="25046" x="4303713" y="4054475"/>
          <p14:tracePt t="25056" x="4259263" y="4027488"/>
          <p14:tracePt t="25073" x="4241800" y="4027488"/>
          <p14:tracePt t="25126" x="4232275" y="4017963"/>
          <p14:tracePt t="25174" x="4232275" y="4071938"/>
          <p14:tracePt t="25182" x="4232275" y="4116388"/>
          <p14:tracePt t="25191" x="4232275" y="4187825"/>
          <p14:tracePt t="25207" x="4232275" y="4313238"/>
          <p14:tracePt t="25223" x="4232275" y="4394200"/>
          <p14:tracePt t="25240" x="4232275" y="4429125"/>
          <p14:tracePt t="25256" x="4232275" y="4438650"/>
          <p14:tracePt t="25310" x="4224338" y="4438650"/>
          <p14:tracePt t="25326" x="4214813" y="4438650"/>
          <p14:tracePt t="25342" x="4205288" y="4438650"/>
          <p14:tracePt t="25358" x="4197350" y="4438650"/>
          <p14:tracePt t="25414" x="4197350" y="4429125"/>
          <p14:tracePt t="25446" x="4197350" y="4419600"/>
          <p14:tracePt t="25638" x="4197350" y="4411663"/>
          <p14:tracePt t="25654" x="4197350" y="4394200"/>
          <p14:tracePt t="25662" x="4197350" y="4384675"/>
          <p14:tracePt t="25674" x="4170363" y="4357688"/>
          <p14:tracePt t="25691" x="4125913" y="4295775"/>
          <p14:tracePt t="25708" x="4044950" y="4179888"/>
          <p14:tracePt t="25724" x="3919538" y="4010025"/>
          <p14:tracePt t="25741" x="3786188" y="3751263"/>
          <p14:tracePt t="25758" x="3643313" y="3509963"/>
          <p14:tracePt t="25759" x="3589338" y="3348038"/>
          <p14:tracePt t="25775" x="3455988" y="3054350"/>
          <p14:tracePt t="25791" x="3340100" y="2759075"/>
          <p14:tracePt t="25808" x="3214688" y="2536825"/>
          <p14:tracePt t="25825" x="3089275" y="2366963"/>
          <p14:tracePt t="25841" x="2990850" y="2241550"/>
          <p14:tracePt t="25858" x="2938463" y="2170113"/>
          <p14:tracePt t="25875" x="2874963" y="2108200"/>
          <p14:tracePt t="25892" x="2840038" y="2071688"/>
          <p14:tracePt t="25908" x="2830513" y="2054225"/>
          <p14:tracePt t="25925" x="2813050" y="2044700"/>
          <p14:tracePt t="25942" x="2813050" y="2027238"/>
          <p14:tracePt t="25959" x="2803525" y="2017713"/>
          <p14:tracePt t="25975" x="2795588" y="2000250"/>
          <p14:tracePt t="26222" x="2786063" y="2000250"/>
          <p14:tracePt t="26262" x="2776538" y="2000250"/>
          <p14:tracePt t="26270" x="2768600" y="2000250"/>
          <p14:tracePt t="26278" x="2759075" y="2000250"/>
          <p14:tracePt t="26293" x="2741613" y="2000250"/>
          <p14:tracePt t="26309" x="2714625" y="1973263"/>
          <p14:tracePt t="26326" x="2652713" y="1911350"/>
          <p14:tracePt t="26343" x="2608263" y="1857375"/>
          <p14:tracePt t="26360" x="2562225" y="1785938"/>
          <p14:tracePt t="26376" x="2536825" y="1741488"/>
          <p14:tracePt t="26393" x="2527300" y="1687513"/>
          <p14:tracePt t="26410" x="2527300" y="1625600"/>
          <p14:tracePt t="26426" x="2527300" y="1562100"/>
          <p14:tracePt t="26443" x="2527300" y="1509713"/>
          <p14:tracePt t="26460" x="2527300" y="1473200"/>
          <p14:tracePt t="26477" x="2536825" y="1446213"/>
          <p14:tracePt t="26493" x="2544763" y="1428750"/>
          <p14:tracePt t="26510" x="2544763" y="1411288"/>
          <p14:tracePt t="26511" x="2544763" y="1401763"/>
          <p14:tracePt t="26527" x="2544763" y="1393825"/>
          <p14:tracePt t="26590" x="2544763" y="1384300"/>
          <p14:tracePt t="26678" x="2544763" y="1374775"/>
          <p14:tracePt t="26686" x="2536825" y="1384300"/>
          <p14:tracePt t="26702" x="2527300" y="1393825"/>
          <p14:tracePt t="26711" x="2517775" y="1411288"/>
          <p14:tracePt t="26727" x="2500313" y="1438275"/>
          <p14:tracePt t="26744" x="2473325" y="1473200"/>
          <p14:tracePt t="26761" x="2438400" y="1509713"/>
          <p14:tracePt t="26777" x="2384425" y="1581150"/>
          <p14:tracePt t="26794" x="2339975" y="1633538"/>
          <p14:tracePt t="26811" x="2286000" y="1687513"/>
          <p14:tracePt t="26828" x="2232025" y="1741488"/>
          <p14:tracePt t="26844" x="2160588" y="1785938"/>
          <p14:tracePt t="26861" x="2089150" y="1822450"/>
          <p14:tracePt t="26878" x="2036763" y="1839913"/>
          <p14:tracePt t="26895" x="1965325" y="1874838"/>
          <p14:tracePt t="26911" x="1938338" y="1893888"/>
          <p14:tracePt t="26928" x="1901825" y="1911350"/>
          <p14:tracePt t="26945" x="1847850" y="1938338"/>
          <p14:tracePt t="26961" x="1830388" y="1965325"/>
          <p14:tracePt t="26978" x="1812925" y="1973263"/>
          <p14:tracePt t="26995" x="1785938" y="1982788"/>
          <p14:tracePt t="27011" x="1768475" y="2000250"/>
          <p14:tracePt t="27028" x="1751013" y="2017713"/>
          <p14:tracePt t="27045" x="1741488" y="2027238"/>
          <p14:tracePt t="27127" x="1731963" y="2036763"/>
          <p14:tracePt t="27223" x="1731963" y="2044700"/>
          <p14:tracePt t="27255" x="1741488" y="2044700"/>
          <p14:tracePt t="27263" x="1751013" y="2054225"/>
          <p14:tracePt t="27271" x="1768475" y="2062163"/>
          <p14:tracePt t="27280" x="1795463" y="2071688"/>
          <p14:tracePt t="27296" x="1847850" y="2133600"/>
          <p14:tracePt t="27312" x="1884363" y="2197100"/>
          <p14:tracePt t="27329" x="1919288" y="2276475"/>
          <p14:tracePt t="27346" x="1973263" y="2374900"/>
          <p14:tracePt t="27364" x="2044700" y="2482850"/>
          <p14:tracePt t="27379" x="2098675" y="2589213"/>
          <p14:tracePt t="27396" x="2187575" y="2724150"/>
          <p14:tracePt t="27412" x="2251075" y="2822575"/>
          <p14:tracePt t="27430" x="2312988" y="2928938"/>
          <p14:tracePt t="27446" x="2366963" y="3000375"/>
          <p14:tracePt t="27447" x="2384425" y="3044825"/>
          <p14:tracePt t="27463" x="2455863" y="3116263"/>
          <p14:tracePt t="27479" x="2527300" y="3187700"/>
          <p14:tracePt t="27496" x="2581275" y="3276600"/>
          <p14:tracePt t="27513" x="2616200" y="3340100"/>
          <p14:tracePt t="27530" x="2652713" y="3411538"/>
          <p14:tracePt t="27546" x="2679700" y="3465513"/>
          <p14:tracePt t="27563" x="2687638" y="3490913"/>
          <p14:tracePt t="27580" x="2705100" y="3527425"/>
          <p14:tracePt t="27596" x="2714625" y="3554413"/>
          <p14:tracePt t="27614" x="2724150" y="3554413"/>
          <p14:tracePt t="27630" x="2724150" y="3562350"/>
          <p14:tracePt t="27679" x="2724150" y="3527425"/>
          <p14:tracePt t="27687" x="2724150" y="3465513"/>
          <p14:tracePt t="27697" x="2724150" y="3375025"/>
          <p14:tracePt t="27713" x="2732088" y="3143250"/>
          <p14:tracePt t="27730" x="2795588" y="2847975"/>
          <p14:tracePt t="27747" x="2840038" y="2517775"/>
          <p14:tracePt t="27764" x="2874963" y="2152650"/>
          <p14:tracePt t="27780" x="2901950" y="1874838"/>
          <p14:tracePt t="27797" x="2955925" y="1652588"/>
          <p14:tracePt t="27814" x="2982913" y="1455738"/>
          <p14:tracePt t="27831" x="3009900" y="1179513"/>
          <p14:tracePt t="27847" x="3044825" y="1027113"/>
          <p14:tracePt t="27864" x="3054350" y="901700"/>
          <p14:tracePt t="27880" x="3071813" y="822325"/>
          <p14:tracePt t="27897" x="3081338" y="785813"/>
          <p14:tracePt t="27914" x="3081338" y="776288"/>
          <p14:tracePt t="27931" x="3089275" y="758825"/>
          <p14:tracePt t="27947" x="3098800" y="731838"/>
          <p14:tracePt t="27964" x="3116263" y="696913"/>
          <p14:tracePt t="27981" x="3143250" y="652463"/>
          <p14:tracePt t="27998" x="3170238" y="598488"/>
          <p14:tracePt t="28014" x="3205163" y="561975"/>
          <p14:tracePt t="28015" x="3214688" y="544513"/>
          <p14:tracePt t="28031" x="3224213" y="517525"/>
          <p14:tracePt t="28048" x="3224213" y="509588"/>
          <p14:tracePt t="28119" x="3205163" y="544513"/>
          <p14:tracePt t="28127" x="3187700" y="571500"/>
          <p14:tracePt t="28135" x="3179763" y="598488"/>
          <p14:tracePt t="28148" x="3160713" y="633413"/>
          <p14:tracePt t="28165" x="3133725" y="696913"/>
          <p14:tracePt t="28181" x="3098800" y="731838"/>
          <p14:tracePt t="28198" x="3081338" y="758825"/>
          <p14:tracePt t="28215" x="3071813" y="776288"/>
          <p14:tracePt t="28263" x="3071813" y="785813"/>
          <p14:tracePt t="28271" x="3071813" y="795338"/>
          <p14:tracePt t="28282" x="3071813" y="803275"/>
          <p14:tracePt t="28298" x="3071813" y="812800"/>
          <p14:tracePt t="28319" x="3071813" y="822325"/>
          <p14:tracePt t="28335" x="3071813" y="830263"/>
          <p14:tracePt t="28351" x="3071813" y="839788"/>
          <p14:tracePt t="28365" x="3081338" y="839788"/>
          <p14:tracePt t="28382" x="3098800" y="847725"/>
          <p14:tracePt t="28399" x="3133725" y="857250"/>
          <p14:tracePt t="28431" x="3133725" y="874713"/>
          <p14:tracePt t="28463" x="3133725" y="884238"/>
          <p14:tracePt t="28495" x="3133725" y="901700"/>
          <p14:tracePt t="28511" x="3133725" y="911225"/>
          <p14:tracePt t="28519" x="3125788" y="911225"/>
          <p14:tracePt t="28527" x="3116263" y="911225"/>
          <p14:tracePt t="28535" x="3098800" y="911225"/>
          <p14:tracePt t="28549" x="3089275" y="911225"/>
          <p14:tracePt t="28566" x="3054350" y="911225"/>
          <p14:tracePt t="28583" x="3036888" y="911225"/>
          <p14:tracePt t="28663" x="3027363" y="911225"/>
          <p14:tracePt t="28679" x="3027363" y="928688"/>
          <p14:tracePt t="28695" x="3027363" y="938213"/>
          <p14:tracePt t="28703" x="3036888" y="938213"/>
          <p14:tracePt t="28719" x="3044825" y="946150"/>
          <p14:tracePt t="28751" x="3054350" y="946150"/>
          <p14:tracePt t="28783" x="3062288" y="946150"/>
          <p14:tracePt t="28791" x="3071813" y="946150"/>
          <p14:tracePt t="28800" x="3081338" y="938213"/>
          <p14:tracePt t="28816" x="3081338" y="928688"/>
          <p14:tracePt t="28833" x="3089275" y="911225"/>
          <p14:tracePt t="28850" x="3089275" y="893763"/>
          <p14:tracePt t="28867" x="3081338" y="874713"/>
          <p14:tracePt t="28883" x="3071813" y="866775"/>
          <p14:tracePt t="28900" x="3054350" y="847725"/>
          <p14:tracePt t="28917" x="3036888" y="847725"/>
          <p14:tracePt t="28943" x="3027363" y="847725"/>
          <p14:tracePt t="28999" x="3027363" y="874713"/>
          <p14:tracePt t="29015" x="3027363" y="884238"/>
          <p14:tracePt t="29039" x="3036888" y="893763"/>
          <p14:tracePt t="29079" x="3044825" y="893763"/>
          <p14:tracePt t="29127" x="3054350" y="893763"/>
          <p14:tracePt t="29151" x="3054350" y="884238"/>
          <p14:tracePt t="29159" x="3054350" y="874713"/>
          <p14:tracePt t="29175" x="3054350" y="866775"/>
          <p14:tracePt t="29191" x="3036888" y="847725"/>
          <p14:tracePt t="29263" x="3027363" y="847725"/>
          <p14:tracePt t="29295" x="3027363" y="857250"/>
          <p14:tracePt t="29311" x="3027363" y="866775"/>
          <p14:tracePt t="29319" x="3027363" y="874713"/>
          <p14:tracePt t="29335" x="3027363" y="884238"/>
          <p14:tracePt t="29343" x="3027363" y="893763"/>
          <p14:tracePt t="29352" x="3027363" y="901700"/>
          <p14:tracePt t="29368" x="3027363" y="946150"/>
          <p14:tracePt t="29385" x="3036888" y="1017588"/>
          <p14:tracePt t="29401" x="3044825" y="1143000"/>
          <p14:tracePt t="29418" x="3089275" y="1347788"/>
          <p14:tracePt t="29435" x="3160713" y="1731963"/>
          <p14:tracePt t="29452" x="3187700" y="2143125"/>
          <p14:tracePt t="29469" x="3187700" y="2517775"/>
          <p14:tracePt t="29485" x="3187700" y="2857500"/>
          <p14:tracePt t="29502" x="3187700" y="3081338"/>
          <p14:tracePt t="29518" x="3187700" y="3125788"/>
          <p14:tracePt t="29536" x="3133725" y="3303588"/>
          <p14:tracePt t="29553" x="3098800" y="3394075"/>
          <p14:tracePt t="29569" x="3062288" y="3473450"/>
          <p14:tracePt t="29585" x="3027363" y="3527425"/>
          <p14:tracePt t="29611" x="2982913" y="3571875"/>
          <p14:tracePt t="29612" x="2965450" y="3581400"/>
          <p14:tracePt t="29620" x="2946400" y="3598863"/>
          <p14:tracePt t="29636" x="2884488" y="3633788"/>
          <p14:tracePt t="29653" x="2822575" y="3670300"/>
          <p14:tracePt t="29669" x="2751138" y="3732213"/>
          <p14:tracePt t="29686" x="2660650" y="3776663"/>
          <p14:tracePt t="29702" x="2598738" y="3803650"/>
          <p14:tracePt t="29719" x="2482850" y="3884613"/>
          <p14:tracePt t="29736" x="2428875" y="3965575"/>
          <p14:tracePt t="29752" x="2384425" y="4081463"/>
          <p14:tracePt t="29769" x="2322513" y="4187825"/>
          <p14:tracePt t="29786" x="2303463" y="4251325"/>
          <p14:tracePt t="29803" x="2295525" y="4276725"/>
          <p14:tracePt t="29951" x="2295525" y="4268788"/>
          <p14:tracePt t="29959" x="2295525" y="4259263"/>
          <p14:tracePt t="29970" x="2295525" y="4232275"/>
          <p14:tracePt t="29986" x="2295525" y="4224338"/>
          <p14:tracePt t="30003" x="2295525" y="4205288"/>
          <p14:tracePt t="30020" x="2295525" y="4197350"/>
          <p14:tracePt t="30037" x="2295525" y="4179888"/>
          <p14:tracePt t="30053" x="2295525" y="4170363"/>
          <p14:tracePt t="30079" x="2286000" y="4170363"/>
          <p14:tracePt t="30088" x="2276475" y="4170363"/>
          <p14:tracePt t="30104" x="2268538" y="4170363"/>
          <p14:tracePt t="30120" x="2251075" y="4187825"/>
          <p14:tracePt t="30137" x="2251075" y="4205288"/>
          <p14:tracePt t="30154" x="2251075" y="4232275"/>
          <p14:tracePt t="30175" x="2251075" y="4251325"/>
          <p14:tracePt t="30191" x="2251075" y="4259263"/>
          <p14:tracePt t="30207" x="2259013" y="4259263"/>
          <p14:tracePt t="30221" x="2268538" y="4259263"/>
          <p14:tracePt t="30237" x="2276475" y="4259263"/>
          <p14:tracePt t="30254" x="2286000" y="4259263"/>
          <p14:tracePt t="30272" x="2286000" y="4251325"/>
          <p14:tracePt t="30287" x="2286000" y="4241800"/>
          <p14:tracePt t="30304" x="2286000" y="4224338"/>
          <p14:tracePt t="30321" x="2286000" y="4214813"/>
          <p14:tracePt t="30337" x="2286000" y="4205288"/>
          <p14:tracePt t="30354" x="2276475" y="4197350"/>
          <p14:tracePt t="30371" x="2268538" y="4197350"/>
          <p14:tracePt t="30387" x="2259013" y="4197350"/>
          <p14:tracePt t="30623" x="2251075" y="4197350"/>
          <p14:tracePt t="30640" x="2251075" y="4205288"/>
          <p14:tracePt t="30663" x="2251075" y="4224338"/>
          <p14:tracePt t="30671" x="2259013" y="4232275"/>
          <p14:tracePt t="30695" x="2268538" y="4232275"/>
          <p14:tracePt t="30711" x="2276475" y="4232275"/>
          <p14:tracePt t="30719" x="2286000" y="4232275"/>
          <p14:tracePt t="30727" x="2303463" y="4232275"/>
          <p14:tracePt t="30743" x="2330450" y="4241800"/>
          <p14:tracePt t="30755" x="2339975" y="4241800"/>
          <p14:tracePt t="30772" x="2393950" y="4259263"/>
          <p14:tracePt t="30789" x="2438400" y="4268788"/>
          <p14:tracePt t="30805" x="2482850" y="4295775"/>
          <p14:tracePt t="30822" x="2536825" y="4303713"/>
          <p14:tracePt t="30839" x="2633663" y="4348163"/>
          <p14:tracePt t="30856" x="2687638" y="4367213"/>
          <p14:tracePt t="30872" x="2714625" y="4375150"/>
          <p14:tracePt t="30889" x="2732088" y="4384675"/>
          <p14:tracePt t="30967" x="2724150" y="4384675"/>
          <p14:tracePt t="30975" x="2705100" y="4357688"/>
          <p14:tracePt t="30983" x="2660650" y="4330700"/>
          <p14:tracePt t="30992" x="2643188" y="4322763"/>
          <p14:tracePt t="31006" x="2616200" y="4303713"/>
          <p14:tracePt t="31023" x="2517775" y="4286250"/>
          <p14:tracePt t="31024" x="2490788" y="4276725"/>
          <p14:tracePt t="31040" x="2411413" y="4251325"/>
          <p14:tracePt t="31056" x="2366963" y="4241800"/>
          <p14:tracePt t="31073" x="2339975" y="4241800"/>
          <p14:tracePt t="31089" x="2312988" y="4232275"/>
          <p14:tracePt t="31106" x="2276475" y="4232275"/>
          <p14:tracePt t="31123" x="2241550" y="4232275"/>
          <p14:tracePt t="31140" x="2205038" y="4232275"/>
          <p14:tracePt t="31156" x="2179638" y="4232275"/>
          <p14:tracePt t="31173" x="2160588" y="4232275"/>
          <p14:tracePt t="31190" x="2116138" y="4241800"/>
          <p14:tracePt t="31207" x="2098675" y="4259263"/>
          <p14:tracePt t="31223" x="2036763" y="4295775"/>
          <p14:tracePt t="31241" x="2000250" y="4313238"/>
          <p14:tracePt t="31257" x="1990725" y="4322763"/>
          <p14:tracePt t="31319" x="2000250" y="4322763"/>
          <p14:tracePt t="31327" x="2089150" y="4322763"/>
          <p14:tracePt t="31335" x="2232025" y="4322763"/>
          <p14:tracePt t="31344" x="2384425" y="4322763"/>
          <p14:tracePt t="31357" x="2581275" y="4322763"/>
          <p14:tracePt t="31374" x="3179763" y="4322763"/>
          <p14:tracePt t="31390" x="3848100" y="4268788"/>
          <p14:tracePt t="31407" x="4714875" y="4268788"/>
          <p14:tracePt t="31424" x="5286375" y="4268788"/>
          <p14:tracePt t="31440" x="5643563" y="4268788"/>
          <p14:tracePt t="31457" x="5919788" y="4224338"/>
          <p14:tracePt t="31474" x="6081713" y="4205288"/>
          <p14:tracePt t="31491" x="6089650" y="4205288"/>
          <p14:tracePt t="31508" x="6099175" y="4205288"/>
          <p14:tracePt t="31551" x="6081713" y="4187825"/>
          <p14:tracePt t="31575" x="6072188" y="4187825"/>
          <p14:tracePt t="31592" x="6062663" y="4187825"/>
          <p14:tracePt t="31607" x="6054725" y="4187825"/>
          <p14:tracePt t="31623" x="6045200" y="4187825"/>
          <p14:tracePt t="31639" x="6037263" y="4187825"/>
          <p14:tracePt t="31648" x="6027738" y="4187825"/>
          <p14:tracePt t="31658" x="6027738" y="4179888"/>
          <p14:tracePt t="31675" x="6010275" y="4179888"/>
          <p14:tracePt t="31691" x="5991225" y="4179888"/>
          <p14:tracePt t="31708" x="5973763" y="4179888"/>
          <p14:tracePt t="31725" x="5956300" y="4170363"/>
          <p14:tracePt t="31741" x="5956300" y="4160838"/>
          <p14:tracePt t="31758" x="5946775" y="4160838"/>
          <p14:tracePt t="31775" x="5938838" y="4160838"/>
          <p14:tracePt t="31791" x="5929313" y="4160838"/>
          <p14:tracePt t="31815" x="5919788" y="4160838"/>
          <p14:tracePt t="31825" x="5911850" y="4160838"/>
          <p14:tracePt t="31842" x="5894388" y="4160838"/>
          <p14:tracePt t="31858" x="5884863" y="4160838"/>
          <p14:tracePt t="31875" x="5867400" y="4160838"/>
          <p14:tracePt t="31895" x="5867400" y="4179888"/>
          <p14:tracePt t="31909" x="5867400" y="4187825"/>
          <p14:tracePt t="31925" x="5867400" y="4214813"/>
          <p14:tracePt t="31942" x="5867400" y="4251325"/>
          <p14:tracePt t="31959" x="5875338" y="4251325"/>
          <p14:tracePt t="32776" x="5875338" y="4259263"/>
          <p14:tracePt t="32872" x="5894388" y="4259263"/>
          <p14:tracePt t="32880" x="5911850" y="4259263"/>
          <p14:tracePt t="32888" x="5938838" y="4259263"/>
          <p14:tracePt t="32896" x="5956300" y="4259263"/>
          <p14:tracePt t="32911" x="5973763" y="4259263"/>
          <p14:tracePt t="32928" x="5983288" y="4259263"/>
          <p14:tracePt t="33104" x="5991225" y="4251325"/>
          <p14:tracePt t="33128" x="5991225" y="4241800"/>
          <p14:tracePt t="33176" x="6000750" y="4241800"/>
          <p14:tracePt t="33208" x="6000750" y="4232275"/>
          <p14:tracePt t="33320" x="6010275" y="4224338"/>
          <p14:tracePt t="33400" x="6010275" y="4205288"/>
          <p14:tracePt t="33408" x="6010275" y="4197350"/>
          <p14:tracePt t="33416" x="6010275" y="4187825"/>
          <p14:tracePt t="33429" x="6010275" y="4170363"/>
          <p14:tracePt t="33446" x="6027738" y="4108450"/>
          <p14:tracePt t="33463" x="6045200" y="4000500"/>
          <p14:tracePt t="33480" x="6089650" y="3830638"/>
          <p14:tracePt t="33496" x="6126163" y="3679825"/>
          <p14:tracePt t="33513" x="6188075" y="3527425"/>
          <p14:tracePt t="33530" x="6286500" y="3367088"/>
          <p14:tracePt t="33546" x="6384925" y="3224213"/>
          <p14:tracePt t="33563" x="6510338" y="3081338"/>
          <p14:tracePt t="33580" x="6653213" y="2990850"/>
          <p14:tracePt t="33597" x="6777038" y="2911475"/>
          <p14:tracePt t="33613" x="6929438" y="2867025"/>
          <p14:tracePt t="33630" x="7116763" y="2813050"/>
          <p14:tracePt t="33647" x="7340600" y="2776538"/>
          <p14:tracePt t="33664" x="7786688" y="2759075"/>
          <p14:tracePt t="33681" x="8116888" y="2759075"/>
          <p14:tracePt t="33697" x="8358188" y="2759075"/>
          <p14:tracePt t="33714" x="8545513" y="2776538"/>
          <p14:tracePt t="33730" x="8688388" y="2830513"/>
          <p14:tracePt t="33747" x="8858250" y="2938463"/>
          <p14:tracePt t="33764" x="9082088" y="3108325"/>
          <p14:tracePt t="33781" x="9313863" y="3295650"/>
          <p14:tracePt t="33797" x="9447213" y="3465513"/>
          <p14:tracePt t="33814" x="9518650" y="3598863"/>
          <p14:tracePt t="33831" x="9537700" y="3741738"/>
          <p14:tracePt t="33848" x="9537700" y="3867150"/>
          <p14:tracePt t="33849" x="9501188" y="3929063"/>
          <p14:tracePt t="33865" x="9420225" y="3990975"/>
          <p14:tracePt t="33881" x="9323388" y="4037013"/>
          <p14:tracePt t="33897" x="9242425" y="4037013"/>
          <p14:tracePt t="33914" x="9117013" y="4037013"/>
          <p14:tracePt t="33931" x="8991600" y="3990975"/>
          <p14:tracePt t="33947" x="8867775" y="3919538"/>
          <p14:tracePt t="33964" x="8759825" y="3840163"/>
          <p14:tracePt t="33981" x="8715375" y="3795713"/>
          <p14:tracePt t="33998" x="8661400" y="3741738"/>
          <p14:tracePt t="34014" x="8616950" y="3670300"/>
          <p14:tracePt t="34031" x="8599488" y="3625850"/>
          <p14:tracePt t="34048" x="8582025" y="3527425"/>
          <p14:tracePt t="34065" x="8572500" y="3482975"/>
          <p14:tracePt t="34081" x="8572500" y="3455988"/>
          <p14:tracePt t="34098" x="8572500" y="3419475"/>
          <p14:tracePt t="34115" x="8572500" y="3411538"/>
          <p14:tracePt t="34131" x="8572500" y="3394075"/>
          <p14:tracePt t="34248" x="8572500" y="3384550"/>
          <p14:tracePt t="34264" x="8572500" y="3375025"/>
          <p14:tracePt t="34272" x="8572500" y="3367088"/>
          <p14:tracePt t="34328" x="8572500" y="3357563"/>
          <p14:tracePt t="34336" x="8562975" y="3340100"/>
          <p14:tracePt t="34344" x="8555038" y="3340100"/>
          <p14:tracePt t="34352" x="8555038" y="3322638"/>
          <p14:tracePt t="34365" x="8545513" y="3303588"/>
          <p14:tracePt t="34382" x="8537575" y="3286125"/>
          <p14:tracePt t="34399" x="8518525" y="3241675"/>
          <p14:tracePt t="34416" x="8491538" y="3160713"/>
          <p14:tracePt t="34432" x="8483600" y="3125788"/>
          <p14:tracePt t="34449" x="8447088" y="3062288"/>
          <p14:tracePt t="34466" x="8439150" y="3027363"/>
          <p14:tracePt t="34482" x="8429625" y="3000375"/>
          <p14:tracePt t="34499" x="8420100" y="2990850"/>
          <p14:tracePt t="34516" x="8412163" y="2938463"/>
          <p14:tracePt t="34533" x="8402638" y="2847975"/>
          <p14:tracePt t="34549" x="8385175" y="2776538"/>
          <p14:tracePt t="34566" x="8375650" y="2679700"/>
          <p14:tracePt t="34583" x="8340725" y="2581275"/>
          <p14:tracePt t="34599" x="8323263" y="2482850"/>
          <p14:tracePt t="34600" x="8323263" y="2446338"/>
          <p14:tracePt t="34616" x="8304213" y="2374900"/>
          <p14:tracePt t="34633" x="8304213" y="2322513"/>
          <p14:tracePt t="34649" x="8304213" y="2295525"/>
          <p14:tracePt t="34666" x="8313738" y="2232025"/>
          <p14:tracePt t="34683" x="8331200" y="2214563"/>
          <p14:tracePt t="34700" x="8331200" y="2197100"/>
          <p14:tracePt t="35016" x="8323263" y="2197100"/>
          <p14:tracePt t="35024" x="8313738" y="2197100"/>
          <p14:tracePt t="35034" x="8304213" y="2197100"/>
          <p14:tracePt t="35051" x="8286750" y="2197100"/>
          <p14:tracePt t="35067" x="8277225" y="2197100"/>
          <p14:tracePt t="35084" x="8269288" y="2197100"/>
          <p14:tracePt t="35101" x="8259763" y="2197100"/>
          <p14:tracePt t="35117" x="8242300" y="2197100"/>
          <p14:tracePt t="35134" x="8224838" y="2152650"/>
          <p14:tracePt t="35151" x="8215313" y="2133600"/>
          <p14:tracePt t="35168" x="8180388" y="2098675"/>
          <p14:tracePt t="35184" x="8180388" y="2081213"/>
          <p14:tracePt t="35201" x="8170863" y="2071688"/>
          <p14:tracePt t="35312" x="8161338" y="2071688"/>
          <p14:tracePt t="35336" x="8143875" y="2071688"/>
          <p14:tracePt t="35353" x="8126413" y="2081213"/>
          <p14:tracePt t="35360" x="8116888" y="2081213"/>
          <p14:tracePt t="35368" x="8108950" y="2081213"/>
          <p14:tracePt t="35385" x="8072438" y="2098675"/>
          <p14:tracePt t="35402" x="8062913" y="2108200"/>
          <p14:tracePt t="35418" x="8045450" y="2108200"/>
          <p14:tracePt t="35435" x="8037513" y="2116138"/>
          <p14:tracePt t="35452" x="8018463" y="2116138"/>
          <p14:tracePt t="35469" x="8010525" y="2116138"/>
          <p14:tracePt t="35486" x="7991475" y="2116138"/>
          <p14:tracePt t="35502" x="7983538" y="2116138"/>
          <p14:tracePt t="35519" x="7956550" y="2116138"/>
          <p14:tracePt t="35535" x="7939088" y="2108200"/>
          <p14:tracePt t="35555" x="7929563" y="2098675"/>
          <p14:tracePt t="35569" x="7920038" y="2098675"/>
          <p14:tracePt t="35585" x="7912100" y="2098675"/>
          <p14:tracePt t="35602" x="7902575" y="2098675"/>
          <p14:tracePt t="35619" x="7885113" y="2081213"/>
          <p14:tracePt t="35768" x="7867650" y="2089150"/>
          <p14:tracePt t="35776" x="7858125" y="2089150"/>
          <p14:tracePt t="35786" x="7840663" y="2089150"/>
          <p14:tracePt t="35803" x="7804150" y="2116138"/>
          <p14:tracePt t="35819" x="7796213" y="2116138"/>
          <p14:tracePt t="35928" x="7796213" y="2125663"/>
          <p14:tracePt t="35952" x="7796213" y="2133600"/>
          <p14:tracePt t="35960" x="7796213" y="2143125"/>
          <p14:tracePt t="35976" x="7796213" y="2160588"/>
          <p14:tracePt t="35987" x="7796213" y="2170113"/>
          <p14:tracePt t="36003" x="7796213" y="2187575"/>
          <p14:tracePt t="36020" x="7796213" y="2205038"/>
          <p14:tracePt t="36037" x="7796213" y="2214563"/>
          <p14:tracePt t="36120" x="7796213" y="2224088"/>
          <p14:tracePt t="36144" x="7804150" y="2224088"/>
          <p14:tracePt t="36168" x="7813675" y="2224088"/>
          <p14:tracePt t="36184" x="7823200" y="2214563"/>
          <p14:tracePt t="36200" x="7831138" y="2214563"/>
          <p14:tracePt t="36216" x="7840663" y="2214563"/>
          <p14:tracePt t="36224" x="7840663" y="2205038"/>
          <p14:tracePt t="36240" x="7848600" y="2197100"/>
          <p14:tracePt t="36272" x="7858125" y="2197100"/>
          <p14:tracePt t="36553" x="7867650" y="2197100"/>
          <p14:tracePt t="36568" x="7875588" y="2197100"/>
          <p14:tracePt t="36576" x="7885113" y="2197100"/>
          <p14:tracePt t="36589" x="7902575" y="2205038"/>
          <p14:tracePt t="36605" x="7939088" y="2205038"/>
          <p14:tracePt t="36622" x="7983538" y="2205038"/>
          <p14:tracePt t="36638" x="8045450" y="2197100"/>
          <p14:tracePt t="36655" x="8134350" y="2143125"/>
          <p14:tracePt t="36672" x="8259763" y="2044700"/>
          <p14:tracePt t="36673" x="8313738" y="1990725"/>
          <p14:tracePt t="36689" x="8420100" y="1884363"/>
          <p14:tracePt t="36705" x="8474075" y="1803400"/>
          <p14:tracePt t="36722" x="8518525" y="1731963"/>
          <p14:tracePt t="36739" x="8528050" y="1687513"/>
          <p14:tracePt t="36756" x="8528050" y="1652588"/>
          <p14:tracePt t="36772" x="8528050" y="1633538"/>
          <p14:tracePt t="36789" x="8528050" y="1616075"/>
          <p14:tracePt t="36806" x="8474075" y="1598613"/>
          <p14:tracePt t="36822" x="8375650" y="1562100"/>
          <p14:tracePt t="36839" x="8188325" y="1554163"/>
          <p14:tracePt t="36856" x="7947025" y="1554163"/>
          <p14:tracePt t="36857" x="7796213" y="1554163"/>
          <p14:tracePt t="36873" x="7537450" y="1554163"/>
          <p14:tracePt t="36889" x="7313613" y="1608138"/>
          <p14:tracePt t="36906" x="7161213" y="1704975"/>
          <p14:tracePt t="36923" x="7134225" y="1803400"/>
          <p14:tracePt t="36939" x="7134225" y="1982788"/>
          <p14:tracePt t="36956" x="7161213" y="2143125"/>
          <p14:tracePt t="36973" x="7259638" y="2312988"/>
          <p14:tracePt t="36989" x="7358063" y="2500313"/>
          <p14:tracePt t="37006" x="7446963" y="2687638"/>
          <p14:tracePt t="37023" x="7554913" y="2938463"/>
          <p14:tracePt t="37039" x="7732713" y="3330575"/>
          <p14:tracePt t="37057" x="7875588" y="3813175"/>
          <p14:tracePt t="37073" x="8037513" y="4116388"/>
          <p14:tracePt t="37090" x="8205788" y="4348163"/>
          <p14:tracePt t="37106" x="8367713" y="4491038"/>
          <p14:tracePt t="37123" x="8510588" y="4545013"/>
          <p14:tracePt t="37140" x="8705850" y="4545013"/>
          <p14:tracePt t="37156" x="8920163" y="4411663"/>
          <p14:tracePt t="37174" x="9134475" y="4259263"/>
          <p14:tracePt t="37190" x="9242425" y="4116388"/>
          <p14:tracePt t="37207" x="9313863" y="3983038"/>
          <p14:tracePt t="37223" x="9367838" y="3848100"/>
          <p14:tracePt t="37241" x="9402763" y="3660775"/>
          <p14:tracePt t="37257" x="9385300" y="3562350"/>
          <p14:tracePt t="37273" x="9304338" y="3446463"/>
          <p14:tracePt t="37290" x="9205913" y="3348038"/>
          <p14:tracePt t="37307" x="9117013" y="3295650"/>
          <p14:tracePt t="37324" x="9055100" y="3251200"/>
          <p14:tracePt t="37340" x="9010650" y="3205163"/>
          <p14:tracePt t="37357" x="8974138" y="3187700"/>
          <p14:tracePt t="37374" x="8956675" y="3160713"/>
          <p14:tracePt t="37390" x="8939213" y="3143250"/>
          <p14:tracePt t="37407" x="8867775" y="3036888"/>
          <p14:tracePt t="37424" x="8759825" y="2919413"/>
          <p14:tracePt t="37425" x="8680450" y="2822575"/>
          <p14:tracePt t="37441" x="8555038" y="2652713"/>
          <p14:tracePt t="37457" x="8402638" y="2465388"/>
          <p14:tracePt t="37474" x="8251825" y="2276475"/>
          <p14:tracePt t="37491" x="8054975" y="2108200"/>
          <p14:tracePt t="37507" x="7858125" y="1938338"/>
          <p14:tracePt t="37524" x="7742238" y="1857375"/>
          <p14:tracePt t="37541" x="7715250" y="1839913"/>
          <p14:tracePt t="37558" x="7688263" y="1830388"/>
          <p14:tracePt t="37584" x="7688263" y="1857375"/>
          <p14:tracePt t="37593" x="7715250" y="1901825"/>
          <p14:tracePt t="37608" x="7742238" y="1938338"/>
          <p14:tracePt t="37625" x="7769225" y="2009775"/>
          <p14:tracePt t="37641" x="7769225" y="2036763"/>
          <p14:tracePt t="37658" x="7769225" y="2044700"/>
          <p14:tracePt t="37705" x="7769225" y="2054225"/>
          <p14:tracePt t="37841" x="7769225" y="2044700"/>
          <p14:tracePt t="37881" x="7777163" y="2036763"/>
          <p14:tracePt t="37896" x="7786688" y="2036763"/>
          <p14:tracePt t="37905" x="7796213" y="2036763"/>
          <p14:tracePt t="37913" x="7813675" y="2027238"/>
          <p14:tracePt t="37925" x="7831138" y="2017713"/>
          <p14:tracePt t="37942" x="7875588" y="1973263"/>
          <p14:tracePt t="37959" x="7912100" y="1928813"/>
          <p14:tracePt t="37975" x="7956550" y="1874838"/>
          <p14:tracePt t="37992" x="8054975" y="1803400"/>
          <p14:tracePt t="38009" x="8161338" y="1731963"/>
          <p14:tracePt t="38026" x="8323263" y="1643063"/>
          <p14:tracePt t="38042" x="8510588" y="1562100"/>
          <p14:tracePt t="38059" x="8759825" y="1465263"/>
          <p14:tracePt t="38076" x="8947150" y="1374775"/>
          <p14:tracePt t="38092" x="9063038" y="1339850"/>
          <p14:tracePt t="38109" x="9126538" y="1339850"/>
          <p14:tracePt t="38126" x="9153525" y="1339850"/>
          <p14:tracePt t="38161" x="9153525" y="1357313"/>
          <p14:tracePt t="38169" x="9153525" y="1384300"/>
          <p14:tracePt t="38177" x="9153525" y="1428750"/>
          <p14:tracePt t="38193" x="9134475" y="1562100"/>
          <p14:tracePt t="38209" x="9109075" y="1758950"/>
          <p14:tracePt t="38226" x="9109075" y="2000250"/>
          <p14:tracePt t="38243" x="9180513" y="2295525"/>
          <p14:tracePt t="38260" x="9358313" y="2562225"/>
          <p14:tracePt t="38276" x="9474200" y="2732088"/>
          <p14:tracePt t="38293" x="9582150" y="2840038"/>
          <p14:tracePt t="38310" x="9634538" y="2874963"/>
          <p14:tracePt t="38326" x="9653588" y="2884488"/>
          <p14:tracePt t="38343" x="9661525" y="2894013"/>
          <p14:tracePt t="38369" x="9661525" y="2901950"/>
          <p14:tracePt t="38377" x="9661525" y="2911475"/>
          <p14:tracePt t="38393" x="9661525" y="2938463"/>
          <p14:tracePt t="38410" x="9661525" y="2973388"/>
          <p14:tracePt t="38427" x="9661525" y="3054350"/>
          <p14:tracePt t="38443" x="9582150" y="3133725"/>
          <p14:tracePt t="38460" x="9466263" y="3179763"/>
          <p14:tracePt t="38477" x="9323388" y="3224213"/>
          <p14:tracePt t="38494" x="9144000" y="3241675"/>
          <p14:tracePt t="38510" x="9001125" y="3259138"/>
          <p14:tracePt t="38527" x="8939213" y="3268663"/>
          <p14:tracePt t="38544" x="8902700" y="3276600"/>
          <p14:tracePt t="38705" x="8902700" y="3268663"/>
          <p14:tracePt t="38713" x="8902700" y="3241675"/>
          <p14:tracePt t="38721" x="8902700" y="3197225"/>
          <p14:tracePt t="38729" x="8885238" y="3143250"/>
          <p14:tracePt t="38745" x="8831263" y="3009900"/>
          <p14:tracePt t="38761" x="8796338" y="2847975"/>
          <p14:tracePt t="38778" x="8732838" y="2660650"/>
          <p14:tracePt t="38794" x="8670925" y="2438400"/>
          <p14:tracePt t="38811" x="8589963" y="2259013"/>
          <p14:tracePt t="38828" x="8491538" y="2116138"/>
          <p14:tracePt t="38845" x="8402638" y="1990725"/>
          <p14:tracePt t="38861" x="8313738" y="1901825"/>
          <p14:tracePt t="38878" x="8232775" y="1857375"/>
          <p14:tracePt t="38895" x="8197850" y="1847850"/>
          <p14:tracePt t="38912" x="8180388" y="1847850"/>
          <p14:tracePt t="38928" x="8134350" y="1847850"/>
          <p14:tracePt t="38929" x="8108950" y="1847850"/>
          <p14:tracePt t="38945" x="8054975" y="1874838"/>
          <p14:tracePt t="38962" x="7983538" y="1901825"/>
          <p14:tracePt t="38978" x="7956550" y="1911350"/>
          <p14:tracePt t="38995" x="7920038" y="1919288"/>
          <p14:tracePt t="39012" x="7902575" y="1928813"/>
          <p14:tracePt t="39033" x="7885113" y="1928813"/>
          <p14:tracePt t="39045" x="7885113" y="1938338"/>
          <p14:tracePt t="39062" x="7858125" y="1938338"/>
          <p14:tracePt t="39145" x="7875588" y="1911350"/>
          <p14:tracePt t="39153" x="7929563" y="1830388"/>
          <p14:tracePt t="39162" x="7974013" y="1785938"/>
          <p14:tracePt t="39179" x="8116888" y="1660525"/>
          <p14:tracePt t="39196" x="8251825" y="1562100"/>
          <p14:tracePt t="39212" x="8385175" y="1490663"/>
          <p14:tracePt t="39229" x="8466138" y="1446213"/>
          <p14:tracePt t="39246" x="8491538" y="1438275"/>
          <p14:tracePt t="39262" x="8501063" y="1438275"/>
          <p14:tracePt t="39281" x="8510588" y="1438275"/>
          <p14:tracePt t="39297" x="8528050" y="1438275"/>
          <p14:tracePt t="39313" x="8545513" y="1438275"/>
          <p14:tracePt t="39330" x="8609013" y="1544638"/>
          <p14:tracePt t="39346" x="8724900" y="1697038"/>
          <p14:tracePt t="39363" x="8885238" y="1982788"/>
          <p14:tracePt t="39379" x="9072563" y="2303463"/>
          <p14:tracePt t="39396" x="9269413" y="2616200"/>
          <p14:tracePt t="39413" x="9412288" y="2803525"/>
          <p14:tracePt t="39430" x="9483725" y="2928938"/>
          <p14:tracePt t="39446" x="9518650" y="3009900"/>
          <p14:tracePt t="39463" x="9528175" y="3062288"/>
          <p14:tracePt t="39480" x="9555163" y="3116263"/>
          <p14:tracePt t="39497" x="9555163" y="3187700"/>
          <p14:tracePt t="39514" x="9555163" y="3232150"/>
          <p14:tracePt t="39530" x="9555163" y="3259138"/>
          <p14:tracePt t="39546" x="9545638" y="3295650"/>
          <p14:tracePt t="39563" x="9537700" y="3340100"/>
          <p14:tracePt t="39580" x="9501188" y="3402013"/>
          <p14:tracePt t="39597" x="9491663" y="3455988"/>
          <p14:tracePt t="39613" x="9466263" y="3500438"/>
          <p14:tracePt t="39630" x="9466263" y="3527425"/>
          <p14:tracePt t="39657" x="9456738" y="3536950"/>
          <p14:tracePt t="39689" x="9447213" y="3536950"/>
          <p14:tracePt t="39713" x="9439275" y="3536950"/>
          <p14:tracePt t="39737" x="9420225" y="3536950"/>
          <p14:tracePt t="39745" x="9402763" y="3536950"/>
          <p14:tracePt t="39753" x="9394825" y="3536950"/>
          <p14:tracePt t="39825" x="9420225" y="3536950"/>
          <p14:tracePt t="39833" x="9466263" y="3536950"/>
          <p14:tracePt t="39841" x="9510713" y="3517900"/>
          <p14:tracePt t="39849" x="9563100" y="3509963"/>
          <p14:tracePt t="39864" x="9626600" y="3500438"/>
          <p14:tracePt t="39881" x="9796463" y="3465513"/>
          <p14:tracePt t="39897" x="9840913" y="3465513"/>
          <p14:tracePt t="39914" x="9858375" y="3465513"/>
          <p14:tracePt t="39931" x="9966325" y="3465513"/>
          <p14:tracePt t="39948" x="10037763" y="3465513"/>
          <p14:tracePt t="39964" x="10082213" y="3473450"/>
          <p14:tracePt t="39981" x="10109200" y="3473450"/>
          <p14:tracePt t="39998" x="10126663" y="3473450"/>
          <p14:tracePt t="40041" x="10134600" y="3473450"/>
          <p14:tracePt t="40122" x="10134600" y="3465513"/>
          <p14:tracePt t="40129" x="10134600" y="3438525"/>
          <p14:tracePt t="40137" x="10126663" y="3419475"/>
          <p14:tracePt t="40148" x="10090150" y="3375025"/>
          <p14:tracePt t="40165" x="10045700" y="3286125"/>
          <p14:tracePt t="40182" x="9974263" y="3152775"/>
          <p14:tracePt t="40198" x="9902825" y="3036888"/>
          <p14:tracePt t="40216" x="9858375" y="2911475"/>
          <p14:tracePt t="40232" x="9823450" y="2786063"/>
          <p14:tracePt t="40249" x="9796463" y="2679700"/>
          <p14:tracePt t="40250" x="9777413" y="2633663"/>
          <p14:tracePt t="40266" x="9769475" y="2562225"/>
          <p14:tracePt t="40282" x="9759950" y="2482850"/>
          <p14:tracePt t="40299" x="9752013" y="2419350"/>
          <p14:tracePt t="40315" x="9752013" y="2330450"/>
          <p14:tracePt t="40332" x="9752013" y="2251075"/>
          <p14:tracePt t="40349" x="9752013" y="2179638"/>
          <p14:tracePt t="40366" x="9752013" y="2108200"/>
          <p14:tracePt t="40382" x="9769475" y="2081213"/>
          <p14:tracePt t="40409" x="9769475" y="2071688"/>
          <p14:tracePt t="40425" x="9777413" y="2062163"/>
          <p14:tracePt t="40457" x="9786938" y="2062163"/>
          <p14:tracePt t="40497" x="9804400" y="2062163"/>
          <p14:tracePt t="40505" x="9823450" y="2062163"/>
          <p14:tracePt t="40516" x="9840913" y="2062163"/>
          <p14:tracePt t="40533" x="9902825" y="2108200"/>
          <p14:tracePt t="40549" x="9939338" y="2152650"/>
          <p14:tracePt t="40566" x="9983788" y="2187575"/>
          <p14:tracePt t="40583" x="10028238" y="2224088"/>
          <p14:tracePt t="40599" x="10045700" y="2232025"/>
          <p14:tracePt t="40616" x="10055225" y="2232025"/>
          <p14:tracePt t="40634" x="10063163" y="2232025"/>
          <p14:tracePt t="40650" x="10072688" y="2232025"/>
          <p14:tracePt t="40666" x="10082213" y="2232025"/>
          <p14:tracePt t="40705" x="10090150" y="2232025"/>
          <p14:tracePt t="40729" x="10109200" y="2232025"/>
          <p14:tracePt t="40865" x="10126663" y="2224088"/>
          <p14:tracePt t="40921" x="10134600" y="2224088"/>
          <p14:tracePt t="40969" x="10144125" y="2214563"/>
          <p14:tracePt t="40994" x="10153650" y="2214563"/>
          <p14:tracePt t="41025" x="10161588" y="2205038"/>
          <p14:tracePt t="41073" x="10161588" y="2197100"/>
          <p14:tracePt t="41177" x="10161588" y="2187575"/>
          <p14:tracePt t="41265" x="10171113" y="2187575"/>
          <p14:tracePt t="41297" x="10180638" y="2187575"/>
          <p14:tracePt t="41313" x="10180638" y="2179638"/>
          <p14:tracePt t="41321" x="10188575" y="2179638"/>
          <p14:tracePt t="41353" x="10188575" y="2170113"/>
          <p14:tracePt t="41361" x="10198100" y="2170113"/>
          <p14:tracePt t="41370" x="10206038" y="2170113"/>
          <p14:tracePt t="41401" x="10215563" y="2170113"/>
          <p14:tracePt t="41433" x="10215563" y="2160588"/>
          <p14:tracePt t="41513" x="10225088" y="2152650"/>
          <p14:tracePt t="41529" x="10233025" y="2133600"/>
          <p14:tracePt t="41537" x="10242550" y="2133600"/>
          <p14:tracePt t="41545" x="10242550" y="2125663"/>
          <p14:tracePt t="41561" x="10252075" y="2116138"/>
          <p14:tracePt t="41570" x="10260013" y="2108200"/>
          <p14:tracePt t="41586" x="10296525" y="2071688"/>
          <p14:tracePt t="41602" x="10313988" y="2044700"/>
          <p14:tracePt t="41619" x="10340975" y="2036763"/>
          <p14:tracePt t="41636" x="10348913" y="2027238"/>
          <p14:tracePt t="41653" x="10348913" y="2017713"/>
          <p14:tracePt t="41689" x="10358438" y="2017713"/>
          <p14:tracePt t="41697" x="10358438" y="2044700"/>
          <p14:tracePt t="41705" x="10358438" y="2089150"/>
          <p14:tracePt t="41719" x="10358438" y="2133600"/>
          <p14:tracePt t="41736" x="10358438" y="2276475"/>
          <p14:tracePt t="41753" x="10358438" y="2446338"/>
          <p14:tracePt t="41754" x="10358438" y="2517775"/>
          <p14:tracePt t="41770" x="10358438" y="2643188"/>
          <p14:tracePt t="41786" x="10375900" y="2732088"/>
          <p14:tracePt t="41803" x="10394950" y="2768600"/>
          <p14:tracePt t="41820" x="10402888" y="2786063"/>
          <p14:tracePt t="41836" x="10412413" y="2786063"/>
          <p14:tracePt t="41853" x="10420350" y="2795588"/>
          <p14:tracePt t="41870" x="10429875" y="2795588"/>
          <p14:tracePt t="41886" x="10447338" y="2813050"/>
          <p14:tracePt t="41903" x="10510838" y="2847975"/>
          <p14:tracePt t="41920" x="10590213" y="2928938"/>
          <p14:tracePt t="41937" x="10661650" y="3000375"/>
          <p14:tracePt t="41954" x="10831513" y="3133725"/>
          <p14:tracePt t="41970" x="10885488" y="3187700"/>
          <p14:tracePt t="41987" x="10929938" y="3232150"/>
          <p14:tracePt t="42003" x="10974388" y="3268663"/>
          <p14:tracePt t="42020" x="11010900" y="3303588"/>
          <p14:tracePt t="42037" x="11037888" y="3313113"/>
          <p14:tracePt t="42169" x="11045825" y="3313113"/>
          <p14:tracePt t="42233" x="11045825" y="3303588"/>
          <p14:tracePt t="42241" x="11045825" y="3295650"/>
          <p14:tracePt t="42249" x="11037888" y="3286125"/>
          <p14:tracePt t="42257" x="11028363" y="3276600"/>
          <p14:tracePt t="42271" x="11018838" y="3268663"/>
          <p14:tracePt t="42288" x="10983913" y="3251200"/>
          <p14:tracePt t="42304" x="10966450" y="3251200"/>
          <p14:tracePt t="42322" x="10939463" y="3241675"/>
          <p14:tracePt t="42345" x="10929938" y="3241675"/>
          <p14:tracePt t="42457" x="10947400" y="3232150"/>
          <p14:tracePt t="42465" x="11001375" y="3214688"/>
          <p14:tracePt t="42474" x="11055350" y="3205163"/>
          <p14:tracePt t="42488" x="11134725" y="3197225"/>
          <p14:tracePt t="42505" x="11287125" y="3170238"/>
          <p14:tracePt t="42506" x="11349038" y="3160713"/>
          <p14:tracePt t="42522" x="11474450" y="3152775"/>
          <p14:tracePt t="42538" x="11555413" y="3152775"/>
          <p14:tracePt t="42555" x="11582400" y="3143250"/>
          <p14:tracePt t="42572" x="11617325" y="3133725"/>
          <p14:tracePt t="42641" x="11617325" y="3125788"/>
          <p14:tracePt t="42729" x="11599863" y="3125788"/>
          <p14:tracePt t="42737" x="11590338" y="3116263"/>
          <p14:tracePt t="42745" x="11590338" y="3108325"/>
          <p14:tracePt t="42755" x="11582400" y="3108325"/>
          <p14:tracePt t="42772" x="11563350" y="3071813"/>
          <p14:tracePt t="42789" x="11545888" y="3044825"/>
          <p14:tracePt t="42806" x="11528425" y="2955925"/>
          <p14:tracePt t="42822" x="11528425" y="2874963"/>
          <p14:tracePt t="42840" x="11528425" y="2714625"/>
          <p14:tracePt t="42856" x="11528425" y="2571750"/>
          <p14:tracePt t="42873" x="11537950" y="2419350"/>
          <p14:tracePt t="42889" x="11537950" y="2286000"/>
          <p14:tracePt t="42906" x="11537950" y="2268538"/>
          <p14:tracePt t="43105" x="11537950" y="2276475"/>
          <p14:tracePt t="43113" x="11510963" y="2286000"/>
          <p14:tracePt t="43123" x="11483975" y="2303463"/>
          <p14:tracePt t="43140" x="11368088" y="2347913"/>
          <p14:tracePt t="43157" x="11225213" y="2384425"/>
          <p14:tracePt t="43173" x="11028363" y="2446338"/>
          <p14:tracePt t="43190" x="10804525" y="2509838"/>
          <p14:tracePt t="43207" x="10626725" y="2536825"/>
          <p14:tracePt t="43223" x="10590213" y="2536825"/>
          <p14:tracePt t="43313" x="10609263" y="2536825"/>
          <p14:tracePt t="43338" x="10617200" y="2527300"/>
          <p14:tracePt t="43433" x="10626725" y="2527300"/>
          <p14:tracePt t="43442" x="10626725" y="2509838"/>
          <p14:tracePt t="43458" x="10626725" y="2482850"/>
          <p14:tracePt t="43466" x="10590213" y="2465388"/>
          <p14:tracePt t="43474" x="10528300" y="2411413"/>
          <p14:tracePt t="43491" x="10394950" y="2322513"/>
          <p14:tracePt t="43508" x="10233025" y="2197100"/>
          <p14:tracePt t="43524" x="10063163" y="2098675"/>
          <p14:tracePt t="43541" x="9920288" y="2017713"/>
          <p14:tracePt t="43560" x="9786938" y="1946275"/>
          <p14:tracePt t="43574" x="9705975" y="1911350"/>
          <p14:tracePt t="43591" x="9644063" y="1901825"/>
          <p14:tracePt t="43608" x="9626600" y="1901825"/>
          <p14:tracePt t="43625" x="9609138" y="1901825"/>
          <p14:tracePt t="43642" x="9563100" y="1965325"/>
          <p14:tracePt t="43658" x="9528175" y="2044700"/>
          <p14:tracePt t="43675" x="9474200" y="2152650"/>
          <p14:tracePt t="43691" x="9402763" y="2330450"/>
          <p14:tracePt t="43708" x="9331325" y="2482850"/>
          <p14:tracePt t="43725" x="9313863" y="2589213"/>
          <p14:tracePt t="43742" x="9304338" y="2633663"/>
          <p14:tracePt t="43758" x="9304338" y="2643188"/>
          <p14:tracePt t="43922" x="9286875" y="2625725"/>
          <p14:tracePt t="43930" x="9259888" y="2589213"/>
          <p14:tracePt t="43938" x="9215438" y="2544763"/>
          <p14:tracePt t="43946" x="9161463" y="2482850"/>
          <p14:tracePt t="43959" x="9082088" y="2411413"/>
          <p14:tracePt t="43976" x="8912225" y="2259013"/>
          <p14:tracePt t="43993" x="8732838" y="2054225"/>
          <p14:tracePt t="44009" x="8572500" y="1893888"/>
          <p14:tracePt t="44026" x="8304213" y="1704975"/>
          <p14:tracePt t="44042" x="8108950" y="1643063"/>
          <p14:tracePt t="44059" x="7947025" y="1643063"/>
          <p14:tracePt t="44076" x="7823200" y="1652588"/>
          <p14:tracePt t="44093" x="7777163" y="1687513"/>
          <p14:tracePt t="44110" x="7759700" y="1758950"/>
          <p14:tracePt t="44126" x="7759700" y="1866900"/>
          <p14:tracePt t="44143" x="7759700" y="1982788"/>
          <p14:tracePt t="44159" x="7759700" y="2089150"/>
          <p14:tracePt t="44176" x="7759700" y="2224088"/>
          <p14:tracePt t="44193" x="7759700" y="2374900"/>
          <p14:tracePt t="44194" x="7759700" y="2446338"/>
          <p14:tracePt t="44210" x="7759700" y="2581275"/>
          <p14:tracePt t="44227" x="7759700" y="2705100"/>
          <p14:tracePt t="44243" x="7759700" y="2847975"/>
          <p14:tracePt t="44260" x="7759700" y="3009900"/>
          <p14:tracePt t="44276" x="7759700" y="3143250"/>
          <p14:tracePt t="44293" x="7759700" y="3197225"/>
          <p14:tracePt t="44310" x="7759700" y="3232150"/>
          <p14:tracePt t="44327" x="7759700" y="3241675"/>
          <p14:tracePt t="44450" x="7751763" y="3241675"/>
          <p14:tracePt t="44474" x="7732713" y="3241675"/>
          <p14:tracePt t="44482" x="7715250" y="3259138"/>
          <p14:tracePt t="44490" x="7688263" y="3286125"/>
          <p14:tracePt t="44498" x="7661275" y="3313113"/>
          <p14:tracePt t="44511" x="7608888" y="3357563"/>
          <p14:tracePt t="44527" x="7473950" y="3527425"/>
          <p14:tracePt t="44544" x="7331075" y="3768725"/>
          <p14:tracePt t="44561" x="7134225" y="4170363"/>
          <p14:tracePt t="44578" x="6894513" y="4803775"/>
          <p14:tracePt t="44594" x="6759575" y="5241925"/>
          <p14:tracePt t="44611" x="6697663" y="5491163"/>
          <p14:tracePt t="44627" x="6680200" y="5616575"/>
          <p14:tracePt t="44644" x="6670675" y="5705475"/>
          <p14:tracePt t="44661" x="6670675" y="5741988"/>
          <p14:tracePt t="44678" x="6680200" y="5813425"/>
          <p14:tracePt t="44695" x="6680200" y="5884863"/>
          <p14:tracePt t="44711" x="6688138" y="5919788"/>
          <p14:tracePt t="44728" x="6688138" y="5973763"/>
          <p14:tracePt t="44744" x="6715125" y="6045200"/>
          <p14:tracePt t="44761" x="6759575" y="6099175"/>
          <p14:tracePt t="44778" x="6823075" y="6143625"/>
          <p14:tracePt t="44795" x="6919913" y="6205538"/>
          <p14:tracePt t="44811" x="6973888" y="6224588"/>
          <p14:tracePt t="44828" x="7108825" y="6224588"/>
          <p14:tracePt t="44845" x="7313613" y="6188075"/>
          <p14:tracePt t="44861" x="7510463" y="6089650"/>
          <p14:tracePt t="44878" x="7661275" y="5991225"/>
          <p14:tracePt t="44895" x="7813675" y="5902325"/>
          <p14:tracePt t="44912" x="7947025" y="5840413"/>
          <p14:tracePt t="44928" x="8054975" y="5803900"/>
          <p14:tracePt t="44945" x="8089900" y="5776913"/>
          <p14:tracePt t="45018" x="8072438" y="5768975"/>
          <p14:tracePt t="45026" x="8045450" y="5768975"/>
          <p14:tracePt t="45034" x="8010525" y="5741988"/>
          <p14:tracePt t="45045" x="7966075" y="5724525"/>
          <p14:tracePt t="45062" x="7875588" y="5688013"/>
          <p14:tracePt t="45079" x="7804150" y="5680075"/>
          <p14:tracePt t="45095" x="7742238" y="5661025"/>
          <p14:tracePt t="45112" x="7724775" y="5661025"/>
          <p14:tracePt t="45162" x="7732713" y="5661025"/>
          <p14:tracePt t="45170" x="7777163" y="5661025"/>
          <p14:tracePt t="45179" x="7796213" y="5661025"/>
          <p14:tracePt t="45196" x="7840663" y="5661025"/>
          <p14:tracePt t="45213" x="8331200" y="5643563"/>
          <p14:tracePt t="45229" x="9018588" y="5581650"/>
          <p14:tracePt t="45246" x="9634538" y="5500688"/>
          <p14:tracePt t="45263" x="9858375" y="5473700"/>
          <p14:tracePt t="45279" x="10429875" y="5394325"/>
          <p14:tracePt t="45296" x="10947400" y="5330825"/>
          <p14:tracePt t="45313" x="11180763" y="5330825"/>
          <p14:tracePt t="45330" x="11368088" y="5330825"/>
          <p14:tracePt t="45370" x="11368088" y="5322888"/>
          <p14:tracePt t="45538" x="11358563" y="5322888"/>
          <p14:tracePt t="45546" x="11331575" y="5340350"/>
          <p14:tracePt t="45555" x="11304588" y="5348288"/>
          <p14:tracePt t="45564" x="11277600" y="5357813"/>
          <p14:tracePt t="45580" x="11188700" y="5419725"/>
          <p14:tracePt t="45597" x="11099800" y="5465763"/>
          <p14:tracePt t="45613" x="10929938" y="5554663"/>
          <p14:tracePt t="45630" x="10760075" y="5634038"/>
          <p14:tracePt t="45647" x="10528300" y="5732463"/>
          <p14:tracePt t="45664" x="10233025" y="5857875"/>
          <p14:tracePt t="45680" x="9867900" y="6018213"/>
          <p14:tracePt t="45697" x="9420225" y="6197600"/>
          <p14:tracePt t="45715" x="8742363" y="6411913"/>
          <p14:tracePt t="45730" x="8420100" y="6473825"/>
          <p14:tracePt t="45747" x="8188325" y="6500813"/>
          <p14:tracePt t="45764" x="8018463" y="6500813"/>
          <p14:tracePt t="45781" x="7885113" y="6500813"/>
          <p14:tracePt t="45797" x="7813675" y="6500813"/>
          <p14:tracePt t="45814" x="7759700" y="6500813"/>
          <p14:tracePt t="45831" x="7670800" y="6500813"/>
          <p14:tracePt t="45847" x="7581900" y="6500813"/>
          <p14:tracePt t="45864" x="7473950" y="6491288"/>
          <p14:tracePt t="45881" x="7331075" y="6465888"/>
          <p14:tracePt t="45898" x="7099300" y="6446838"/>
          <p14:tracePt t="45914" x="6956425" y="6446838"/>
          <p14:tracePt t="45931" x="6813550" y="6419850"/>
          <p14:tracePt t="45948" x="6724650" y="6419850"/>
          <p14:tracePt t="45964" x="6661150" y="6419850"/>
          <p14:tracePt t="45981" x="6634163" y="6419850"/>
          <p14:tracePt t="45998" x="6634163" y="6411913"/>
          <p14:tracePt t="46058" x="6626225" y="6402388"/>
          <p14:tracePt t="46106" x="6626225" y="6394450"/>
          <p14:tracePt t="46146" x="6626225" y="6384925"/>
          <p14:tracePt t="46154" x="6626225" y="6375400"/>
          <p14:tracePt t="46165" x="6626225" y="6357938"/>
          <p14:tracePt t="46182" x="6616700" y="6330950"/>
          <p14:tracePt t="46198" x="6608763" y="6286500"/>
          <p14:tracePt t="46215" x="6589713" y="6205538"/>
          <p14:tracePt t="46232" x="6562725" y="6037263"/>
          <p14:tracePt t="46249" x="6562725" y="5840413"/>
          <p14:tracePt t="46265" x="6562725" y="5680075"/>
          <p14:tracePt t="46283" x="6554788" y="5483225"/>
          <p14:tracePt t="46299" x="6554788" y="5446713"/>
          <p14:tracePt t="46315" x="6554788" y="5419725"/>
          <p14:tracePt t="46522" x="6545263" y="5419725"/>
          <p14:tracePt t="46530" x="6527800" y="5419725"/>
          <p14:tracePt t="46554" x="6518275" y="5419725"/>
          <p14:tracePt t="46666" x="6537325" y="5419725"/>
          <p14:tracePt t="46674" x="6537325" y="5411788"/>
          <p14:tracePt t="46690" x="6554788" y="5394325"/>
          <p14:tracePt t="46706" x="6554788" y="5375275"/>
          <p14:tracePt t="46717" x="6562725" y="5367338"/>
          <p14:tracePt t="46734" x="6572250" y="5330825"/>
          <p14:tracePt t="46750" x="6589713" y="5303838"/>
          <p14:tracePt t="46767" x="6608763" y="5276850"/>
          <p14:tracePt t="46783" x="6634163" y="5232400"/>
          <p14:tracePt t="46800" x="6653213" y="5197475"/>
          <p14:tracePt t="46817" x="6670675" y="5170488"/>
          <p14:tracePt t="46834" x="6688138" y="5143500"/>
          <p14:tracePt t="46834" x="6697663" y="5133975"/>
          <p14:tracePt t="46851" x="6724650" y="5108575"/>
          <p14:tracePt t="46867" x="6742113" y="5081588"/>
          <p14:tracePt t="46884" x="6759575" y="5062538"/>
          <p14:tracePt t="46900" x="6769100" y="5037138"/>
          <p14:tracePt t="46917" x="6786563" y="5018088"/>
          <p14:tracePt t="46934" x="6796088" y="5018088"/>
          <p14:tracePt t="46951" x="6804025" y="5000625"/>
          <p14:tracePt t="46967" x="6813550" y="5000625"/>
          <p14:tracePt t="46984" x="6813550" y="4991100"/>
          <p14:tracePt t="47001" x="6823075" y="4983163"/>
          <p14:tracePt t="47058" x="6823075" y="4973638"/>
          <p14:tracePt t="47194" x="6831013" y="4973638"/>
          <p14:tracePt t="47226" x="6840538" y="4973638"/>
          <p14:tracePt t="47242" x="6848475" y="4973638"/>
          <p14:tracePt t="47250" x="6867525" y="4973638"/>
          <p14:tracePt t="47258" x="6875463" y="4973638"/>
          <p14:tracePt t="47268" x="6894513" y="4973638"/>
          <p14:tracePt t="47285" x="6919913" y="4973638"/>
          <p14:tracePt t="47302" x="6965950" y="5000625"/>
          <p14:tracePt t="47318" x="7027863" y="5010150"/>
          <p14:tracePt t="47335" x="7108825" y="5054600"/>
          <p14:tracePt t="47353" x="7232650" y="5108575"/>
          <p14:tracePt t="47368" x="7412038" y="5180013"/>
          <p14:tracePt t="47385" x="7616825" y="5268913"/>
          <p14:tracePt t="47387" x="7705725" y="5313363"/>
          <p14:tracePt t="47403" x="7867650" y="5384800"/>
          <p14:tracePt t="47419" x="8062913" y="5500688"/>
          <p14:tracePt t="47435" x="8242300" y="5599113"/>
          <p14:tracePt t="47452" x="8447088" y="5732463"/>
          <p14:tracePt t="47469" x="8555038" y="5795963"/>
          <p14:tracePt t="47485" x="8661400" y="5848350"/>
          <p14:tracePt t="47502" x="8813800" y="5938838"/>
          <p14:tracePt t="47519" x="8983663" y="6000750"/>
          <p14:tracePt t="47536" x="9126538" y="6062663"/>
          <p14:tracePt t="47553" x="9215438" y="6108700"/>
          <p14:tracePt t="47569" x="9313863" y="6153150"/>
          <p14:tracePt t="47586" x="9385300" y="6170613"/>
          <p14:tracePt t="47587" x="9420225" y="6170613"/>
          <p14:tracePt t="47603" x="9447213" y="6170613"/>
          <p14:tracePt t="47619" x="9466263" y="6188075"/>
          <p14:tracePt t="47666" x="9402763" y="6188075"/>
          <p14:tracePt t="47674" x="9296400" y="6188075"/>
          <p14:tracePt t="47682" x="9180513" y="6188075"/>
          <p14:tracePt t="47690" x="9010650" y="6188075"/>
          <p14:tracePt t="47703" x="8786813" y="6188075"/>
          <p14:tracePt t="47719" x="8259763" y="6188075"/>
          <p14:tracePt t="47736" x="7742238" y="6188075"/>
          <p14:tracePt t="47753" x="7180263" y="6215063"/>
          <p14:tracePt t="47770" x="6732588" y="6269038"/>
          <p14:tracePt t="47786" x="6483350" y="6269038"/>
          <p14:tracePt t="47803" x="6205538" y="6269038"/>
          <p14:tracePt t="47820" x="6000750" y="6269038"/>
          <p14:tracePt t="47836" x="5867400" y="6259513"/>
          <p14:tracePt t="47853" x="5715000" y="6108700"/>
          <p14:tracePt t="47870" x="5537200" y="5795963"/>
          <p14:tracePt t="47887" x="5187950" y="5143500"/>
          <p14:tracePt t="47903" x="4822825" y="4394200"/>
          <p14:tracePt t="47920" x="4500563" y="3679825"/>
          <p14:tracePt t="47937" x="4143375" y="3000375"/>
          <p14:tracePt t="47953" x="3697288" y="2197100"/>
          <p14:tracePt t="47970" x="3125788" y="1312863"/>
          <p14:tracePt t="47987" x="2768600" y="830263"/>
          <p14:tracePt t="48004" x="2438400" y="455613"/>
          <p14:tracePt t="48020" x="2214563" y="231775"/>
          <p14:tracePt t="48037" x="2071688" y="88900"/>
          <p14:tracePt t="48054" x="1938338" y="0"/>
          <p14:tracePt t="48070" x="1830388" y="0"/>
          <p14:tracePt t="48087" x="1768475" y="0"/>
          <p14:tracePt t="48130" x="1751013" y="0"/>
          <p14:tracePt t="48154" x="1741488" y="0"/>
          <p14:tracePt t="48202" x="1724025" y="0"/>
          <p14:tracePt t="48234" x="1714500" y="0"/>
          <p14:tracePt t="48250" x="1697038" y="0"/>
          <p14:tracePt t="48258" x="1679575" y="0"/>
          <p14:tracePt t="48266" x="1643063" y="9525"/>
          <p14:tracePt t="48274" x="1581150" y="9525"/>
          <p14:tracePt t="48916" x="1419225" y="88900"/>
          <p14:tracePt t="48995" x="1428750" y="98425"/>
          <p14:tracePt t="49018" x="1428750" y="107950"/>
          <p14:tracePt t="49034" x="1438275" y="125413"/>
          <p14:tracePt t="49043" x="1438275" y="142875"/>
          <p14:tracePt t="49050" x="1455738" y="187325"/>
          <p14:tracePt t="49059" x="1482725" y="231775"/>
          <p14:tracePt t="49073" x="1500188" y="285750"/>
          <p14:tracePt t="49090" x="1562100" y="419100"/>
          <p14:tracePt t="49107" x="1679575" y="687388"/>
          <p14:tracePt t="49123" x="1768475" y="911225"/>
          <p14:tracePt t="49140" x="1874838" y="1214438"/>
          <p14:tracePt t="49157" x="1973263" y="1608138"/>
          <p14:tracePt t="49174" x="2098675" y="2062163"/>
          <p14:tracePt t="49190" x="2232025" y="2509838"/>
          <p14:tracePt t="49207" x="2374900" y="2874963"/>
          <p14:tracePt t="49224" x="2500313" y="3251200"/>
          <p14:tracePt t="49240" x="2625725" y="3633788"/>
          <p14:tracePt t="49257" x="2724150" y="3983038"/>
          <p14:tracePt t="49274" x="2786063" y="4313238"/>
          <p14:tracePt t="49291" x="2803525" y="4776788"/>
          <p14:tracePt t="49307" x="2813050" y="5045075"/>
          <p14:tracePt t="49324" x="2813050" y="5259388"/>
          <p14:tracePt t="49341" x="2830513" y="5419725"/>
          <p14:tracePt t="49357" x="2840038" y="5562600"/>
          <p14:tracePt t="49374" x="2874963" y="5688013"/>
          <p14:tracePt t="49391" x="2884488" y="5803900"/>
          <p14:tracePt t="49407" x="2901950" y="58753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29" y="267101"/>
            <a:ext cx="8385220" cy="641079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44"/>
    </mc:Choice>
    <mc:Fallback xmlns="">
      <p:transition spd="slow" advTm="28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539" y="321167"/>
            <a:ext cx="10634931" cy="61609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11040" y="3080880"/>
              <a:ext cx="313200" cy="428760"/>
            </p14:xfrm>
          </p:contentPart>
        </mc:Choice>
        <mc:Fallback xmlns=""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1680" y="3071520"/>
                <a:ext cx="331920" cy="447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4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08"/>
    </mc:Choice>
    <mc:Fallback xmlns="">
      <p:transition spd="slow" advTm="123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710" y="261266"/>
            <a:ext cx="6588684" cy="648712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7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8"/>
    </mc:Choice>
    <mc:Fallback xmlns="">
      <p:transition spd="slow" advTm="7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710" y="261266"/>
            <a:ext cx="6588684" cy="64871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14052" y="1712890"/>
            <a:ext cx="69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B050"/>
                </a:solidFill>
              </a:rPr>
              <a:t>259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27804" y="2328930"/>
            <a:ext cx="69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B050"/>
                </a:solidFill>
              </a:rPr>
              <a:t>248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8254" y="3900152"/>
            <a:ext cx="69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B050"/>
                </a:solidFill>
              </a:rPr>
              <a:t>149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7574" y="5361920"/>
            <a:ext cx="69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B050"/>
                </a:solidFill>
              </a:rPr>
              <a:t>349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31613" y="2328929"/>
            <a:ext cx="69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B050"/>
                </a:solidFill>
              </a:rPr>
              <a:t>239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72525" y="3900151"/>
            <a:ext cx="69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B050"/>
                </a:solidFill>
              </a:rPr>
              <a:t>250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1612" y="5521901"/>
            <a:ext cx="69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B050"/>
                </a:solidFill>
              </a:rPr>
              <a:t>odd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3000" y="5983566"/>
            <a:ext cx="1517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B050"/>
                </a:solidFill>
              </a:rPr>
              <a:t>200+40+9</a:t>
            </a:r>
            <a:endParaRPr lang="en-GB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8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983" y="1712889"/>
            <a:ext cx="4282225" cy="40568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608" y="463639"/>
            <a:ext cx="566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What do these two numbers mean?</a:t>
            </a:r>
            <a:endParaRPr lang="en-GB" sz="28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941713" y="1983346"/>
            <a:ext cx="1725769" cy="592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860665" y="1313645"/>
            <a:ext cx="3065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top number (347) is the amount you are starting with.</a:t>
            </a:r>
          </a:p>
          <a:p>
            <a:r>
              <a:rPr lang="en-GB" dirty="0" smtClean="0"/>
              <a:t>Imagine having 347 apples.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066727" y="3940935"/>
            <a:ext cx="2910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bottom number (163) is the amount you are taking away.</a:t>
            </a:r>
          </a:p>
          <a:p>
            <a:r>
              <a:rPr lang="en-GB" dirty="0" smtClean="0"/>
              <a:t>Imagine throwing away 163 apples.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774287" y="3863662"/>
            <a:ext cx="2086378" cy="592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8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22"/>
    </mc:Choice>
    <mc:Fallback xmlns="">
      <p:transition spd="slow" advTm="81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7315200" y="515155"/>
            <a:ext cx="3773510" cy="2099256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7868992" y="965916"/>
            <a:ext cx="276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When solving each column, I take the smaller digit away from the bigger digit each time.</a:t>
            </a:r>
            <a:endParaRPr lang="en-GB" dirty="0"/>
          </a:p>
        </p:txBody>
      </p:sp>
      <p:sp>
        <p:nvSpPr>
          <p:cNvPr id="5" name="Oval Callout 4"/>
          <p:cNvSpPr/>
          <p:nvPr/>
        </p:nvSpPr>
        <p:spPr>
          <a:xfrm>
            <a:off x="7508383" y="3181082"/>
            <a:ext cx="3387144" cy="2318197"/>
          </a:xfrm>
          <a:prstGeom prst="wedgeEllipseCallout">
            <a:avLst>
              <a:gd name="adj1" fmla="val 36201"/>
              <a:gd name="adj2" fmla="val 5805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868992" y="3668333"/>
            <a:ext cx="276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When solving each column, I take the bottom digit away from the top digit each time.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31" y="515155"/>
            <a:ext cx="2352675" cy="2228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30" y="3754237"/>
            <a:ext cx="2352675" cy="222885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25"/>
    </mc:Choice>
    <mc:Fallback xmlns="">
      <p:transition spd="slow" advTm="32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8010660" y="548482"/>
            <a:ext cx="3773510" cy="2099256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8636587" y="997945"/>
            <a:ext cx="276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When solving each column, I take the smaller digit away from the bigger digit each time.</a:t>
            </a:r>
            <a:endParaRPr lang="en-GB" dirty="0"/>
          </a:p>
        </p:txBody>
      </p:sp>
      <p:sp>
        <p:nvSpPr>
          <p:cNvPr id="5" name="Oval Callout 4"/>
          <p:cNvSpPr/>
          <p:nvPr/>
        </p:nvSpPr>
        <p:spPr>
          <a:xfrm>
            <a:off x="8075053" y="3129231"/>
            <a:ext cx="3387144" cy="2318197"/>
          </a:xfrm>
          <a:prstGeom prst="wedgeEllipseCallout">
            <a:avLst>
              <a:gd name="adj1" fmla="val 36201"/>
              <a:gd name="adj2" fmla="val 5805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8512936" y="3688164"/>
            <a:ext cx="276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When solving each column, I take the bottom digit away from the top digit each time.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772" y="612810"/>
            <a:ext cx="3076575" cy="2105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7100" y="3688164"/>
            <a:ext cx="4057650" cy="2371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24" y="540980"/>
            <a:ext cx="855373" cy="8498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23" y="1564783"/>
            <a:ext cx="855373" cy="849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22" y="2588586"/>
            <a:ext cx="855373" cy="849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0526" y="488840"/>
            <a:ext cx="162658" cy="9020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8089" y="488840"/>
            <a:ext cx="162658" cy="902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2738" y="488840"/>
            <a:ext cx="162658" cy="902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0051" y="488840"/>
            <a:ext cx="162658" cy="9020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0022" y="488840"/>
            <a:ext cx="227266" cy="2110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5099" y="754884"/>
            <a:ext cx="227266" cy="2110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0968" y="752519"/>
            <a:ext cx="227266" cy="2110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1291" y="1056423"/>
            <a:ext cx="227266" cy="2110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5690" y="1039808"/>
            <a:ext cx="227266" cy="2110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7690" y="1353685"/>
            <a:ext cx="227266" cy="2110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0968" y="488840"/>
            <a:ext cx="227266" cy="211032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498"/>
    </mc:Choice>
    <mc:Fallback xmlns="">
      <p:transition spd="slow" advTm="144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42" y="393073"/>
            <a:ext cx="11066507" cy="43398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1673" y="5215944"/>
            <a:ext cx="47007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300 – 125 =</a:t>
            </a:r>
            <a:endParaRPr lang="en-GB" sz="4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3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19"/>
    </mc:Choice>
    <mc:Fallback xmlns="">
      <p:transition spd="slow" advTm="40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46" y="225112"/>
            <a:ext cx="9314177" cy="623324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49"/>
    </mc:Choice>
    <mc:Fallback xmlns="">
      <p:transition spd="slow" advTm="94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689" x="9582150" y="3517900"/>
          <p14:tracePt t="12045" x="9590088" y="3517900"/>
          <p14:tracePt t="12053" x="9590088" y="3536950"/>
          <p14:tracePt t="12061" x="9590088" y="3571875"/>
          <p14:tracePt t="12070" x="9590088" y="3616325"/>
          <p14:tracePt t="12085" x="9590088" y="3670300"/>
          <p14:tracePt t="12086" x="9572625" y="3759200"/>
          <p14:tracePt t="12102" x="9528175" y="3938588"/>
          <p14:tracePt t="12118" x="9466263" y="4116388"/>
          <p14:tracePt t="12135" x="9402763" y="4232275"/>
          <p14:tracePt t="12151" x="9358313" y="4303713"/>
          <p14:tracePt t="12168" x="9323388" y="4375150"/>
          <p14:tracePt t="12185" x="9296400" y="4411663"/>
          <p14:tracePt t="12202" x="9286875" y="4419600"/>
          <p14:tracePt t="12218" x="9277350" y="4446588"/>
          <p14:tracePt t="12235" x="9269413" y="4456113"/>
          <p14:tracePt t="12252" x="9251950" y="4473575"/>
          <p14:tracePt t="12268" x="9242425" y="4483100"/>
          <p14:tracePt t="12286" x="9232900" y="4483100"/>
          <p14:tracePt t="12302" x="9197975" y="4483100"/>
          <p14:tracePt t="12319" x="9170988" y="4483100"/>
          <p14:tracePt t="12335" x="9109075" y="4483100"/>
          <p14:tracePt t="12352" x="9055100" y="4465638"/>
          <p14:tracePt t="12369" x="9018588" y="4438650"/>
          <p14:tracePt t="12765" x="9018588" y="4446588"/>
          <p14:tracePt t="12781" x="9010650" y="4456113"/>
          <p14:tracePt t="12821" x="9037638" y="4465638"/>
          <p14:tracePt t="12829" x="9045575" y="4465638"/>
          <p14:tracePt t="12869" x="9045575" y="4483100"/>
          <p14:tracePt t="12877" x="9045575" y="4491038"/>
          <p14:tracePt t="12887" x="9045575" y="4510088"/>
          <p14:tracePt t="12904" x="9055100" y="4537075"/>
          <p14:tracePt t="12920" x="9082088" y="4581525"/>
          <p14:tracePt t="12937" x="9117013" y="4643438"/>
          <p14:tracePt t="12954" x="9161463" y="4697413"/>
          <p14:tracePt t="12971" x="9242425" y="4803775"/>
          <p14:tracePt t="12987" x="9331325" y="4919663"/>
          <p14:tracePt t="13004" x="9429750" y="5054600"/>
          <p14:tracePt t="13022" x="9555163" y="5224463"/>
          <p14:tracePt t="13038" x="9617075" y="5251450"/>
          <p14:tracePt t="13054" x="9680575" y="5295900"/>
          <p14:tracePt t="13071" x="9698038" y="5295900"/>
          <p14:tracePt t="13087" x="9705975" y="5295900"/>
          <p14:tracePt t="13157" x="9705975" y="5286375"/>
          <p14:tracePt t="13165" x="9715500" y="5276850"/>
          <p14:tracePt t="13182" x="9715500" y="5268913"/>
          <p14:tracePt t="13190" x="9715500" y="5251450"/>
          <p14:tracePt t="13204" x="9715500" y="5241925"/>
          <p14:tracePt t="13221" x="9715500" y="5205413"/>
          <p14:tracePt t="13222" x="9715500" y="5180013"/>
          <p14:tracePt t="13238" x="9715500" y="5108575"/>
          <p14:tracePt t="13254" x="9705975" y="5054600"/>
          <p14:tracePt t="13271" x="9698038" y="4991100"/>
          <p14:tracePt t="13288" x="9661525" y="4919663"/>
          <p14:tracePt t="13305" x="9644063" y="4867275"/>
          <p14:tracePt t="13321" x="9626600" y="4830763"/>
          <p14:tracePt t="13338" x="9599613" y="4813300"/>
          <p14:tracePt t="13355" x="9599613" y="4786313"/>
          <p14:tracePt t="13371" x="9599613" y="4759325"/>
          <p14:tracePt t="13388" x="9582150" y="4705350"/>
          <p14:tracePt t="13405" x="9555163" y="4643438"/>
          <p14:tracePt t="13422" x="9545638" y="4625975"/>
          <p14:tracePt t="13438" x="9528175" y="4598988"/>
          <p14:tracePt t="13455" x="9528175" y="4581525"/>
          <p14:tracePt t="13472" x="9518650" y="4545013"/>
          <p14:tracePt t="13489" x="9483725" y="4483100"/>
          <p14:tracePt t="13505" x="9466263" y="4473575"/>
          <p14:tracePt t="13522" x="9456738" y="4446588"/>
          <p14:tracePt t="13539" x="9439275" y="4411663"/>
          <p14:tracePt t="13814" x="9439275" y="4402138"/>
          <p14:tracePt t="13894" x="9429750" y="4394200"/>
          <p14:tracePt t="13981" x="9420225" y="4384675"/>
          <p14:tracePt t="14109" x="9412288" y="4375150"/>
          <p14:tracePt t="14165" x="9412288" y="4367213"/>
          <p14:tracePt t="14182" x="9412288" y="4357688"/>
          <p14:tracePt t="14190" x="9402763" y="4348163"/>
          <p14:tracePt t="14206" x="9394825" y="4348163"/>
          <p14:tracePt t="14238" x="9394825" y="4340225"/>
          <p14:tracePt t="14261" x="9385300" y="4340225"/>
          <p14:tracePt t="14301" x="9367838" y="4340225"/>
          <p14:tracePt t="14317" x="9358313" y="4340225"/>
          <p14:tracePt t="14326" x="9348788" y="4340225"/>
          <p14:tracePt t="14342" x="9340850" y="4357688"/>
          <p14:tracePt t="14357" x="9331325" y="4375150"/>
          <p14:tracePt t="14381" x="9331325" y="4384675"/>
          <p14:tracePt t="14406" x="9323388" y="4394200"/>
          <p14:tracePt t="14430" x="9323388" y="4402138"/>
          <p14:tracePt t="14438" x="9323388" y="4411663"/>
          <p14:tracePt t="14445" x="9323388" y="4419600"/>
          <p14:tracePt t="15206" x="9323388" y="4429125"/>
          <p14:tracePt t="15238" x="9331325" y="4429125"/>
          <p14:tracePt t="15246" x="9340850" y="4429125"/>
          <p14:tracePt t="15254" x="9348788" y="4429125"/>
          <p14:tracePt t="15302" x="9358313" y="4429125"/>
          <p14:tracePt t="15326" x="9367838" y="4429125"/>
          <p14:tracePt t="15358" x="9375775" y="4429125"/>
          <p14:tracePt t="15878" x="9367838" y="4429125"/>
          <p14:tracePt t="15894" x="9358313" y="4411663"/>
          <p14:tracePt t="15902" x="9348788" y="4411663"/>
          <p14:tracePt t="15912" x="9331325" y="4394200"/>
          <p14:tracePt t="15929" x="9313863" y="4375150"/>
          <p14:tracePt t="15945" x="9296400" y="4367213"/>
          <p14:tracePt t="16006" x="9286875" y="4367213"/>
          <p14:tracePt t="16038" x="9277350" y="4367213"/>
          <p14:tracePt t="16046" x="9269413" y="4367213"/>
          <p14:tracePt t="16054" x="9259888" y="4367213"/>
          <p14:tracePt t="16078" x="9251950" y="4367213"/>
          <p14:tracePt t="16086" x="9251950" y="4375150"/>
          <p14:tracePt t="16096" x="9242425" y="4394200"/>
          <p14:tracePt t="16113" x="9232900" y="4419600"/>
          <p14:tracePt t="16129" x="9224963" y="4446588"/>
          <p14:tracePt t="16146" x="9224963" y="4473575"/>
          <p14:tracePt t="16163" x="9224963" y="4483100"/>
          <p14:tracePt t="16179" x="9224963" y="4491038"/>
          <p14:tracePt t="16196" x="9224963" y="4500563"/>
          <p14:tracePt t="16213" x="9224963" y="4518025"/>
          <p14:tracePt t="16230" x="9242425" y="4527550"/>
          <p14:tracePt t="16246" x="9251950" y="4537075"/>
          <p14:tracePt t="16263" x="9269413" y="4537075"/>
          <p14:tracePt t="16280" x="9277350" y="4537075"/>
          <p14:tracePt t="16296" x="9286875" y="4537075"/>
          <p14:tracePt t="16313" x="9296400" y="4537075"/>
          <p14:tracePt t="16330" x="9304338" y="4537075"/>
          <p14:tracePt t="16346" x="9313863" y="4537075"/>
          <p14:tracePt t="16374" x="9331325" y="4537075"/>
          <p14:tracePt t="16398" x="9340850" y="4518025"/>
          <p14:tracePt t="16414" x="9340850" y="4510088"/>
          <p14:tracePt t="16422" x="9340850" y="4500563"/>
          <p14:tracePt t="16431" x="9348788" y="4483100"/>
          <p14:tracePt t="16447" x="9348788" y="4473575"/>
          <p14:tracePt t="16478" x="9348788" y="4465638"/>
          <p14:tracePt t="16510" x="9348788" y="4456113"/>
          <p14:tracePt t="16518" x="9340850" y="4446588"/>
          <p14:tracePt t="16534" x="9340850" y="4438650"/>
          <p14:tracePt t="16550" x="9331325" y="4438650"/>
          <p14:tracePt t="16566" x="9323388" y="4438650"/>
          <p14:tracePt t="16590" x="9313863" y="4438650"/>
          <p14:tracePt t="16622" x="9304338" y="4438650"/>
          <p14:tracePt t="16638" x="9296400" y="4438650"/>
          <p14:tracePt t="16646" x="9286875" y="4438650"/>
          <p14:tracePt t="16662" x="9286875" y="4446588"/>
          <p14:tracePt t="16670" x="9286875" y="4456113"/>
          <p14:tracePt t="16681" x="9286875" y="4473575"/>
          <p14:tracePt t="16697" x="9286875" y="4491038"/>
          <p14:tracePt t="16714" x="9286875" y="4510088"/>
          <p14:tracePt t="16731" x="9296400" y="4518025"/>
          <p14:tracePt t="16748" x="9313863" y="4527550"/>
          <p14:tracePt t="16764" x="9323388" y="4537075"/>
          <p14:tracePt t="16798" x="9340850" y="4537075"/>
          <p14:tracePt t="16806" x="9348788" y="4537075"/>
          <p14:tracePt t="16815" x="9358313" y="4527550"/>
          <p14:tracePt t="16831" x="9358313" y="4510088"/>
          <p14:tracePt t="16848" x="9358313" y="4500563"/>
          <p14:tracePt t="16865" x="9358313" y="4491038"/>
          <p14:tracePt t="16881" x="9358313" y="4483100"/>
          <p14:tracePt t="16902" x="9358313" y="4473575"/>
          <p14:tracePt t="16982" x="9358313" y="4483100"/>
          <p14:tracePt t="16990" x="9358313" y="4500563"/>
          <p14:tracePt t="16999" x="9358313" y="4537075"/>
          <p14:tracePt t="17015" x="9358313" y="4581525"/>
          <p14:tracePt t="17032" x="9358313" y="4643438"/>
          <p14:tracePt t="17048" x="9358313" y="4697413"/>
          <p14:tracePt t="17065" x="9348788" y="4751388"/>
          <p14:tracePt t="17082" x="9348788" y="4795838"/>
          <p14:tracePt t="17099" x="9348788" y="4848225"/>
          <p14:tracePt t="17115" x="9348788" y="4875213"/>
          <p14:tracePt t="17132" x="9340850" y="4911725"/>
          <p14:tracePt t="17149" x="9340850" y="4919663"/>
          <p14:tracePt t="17206" x="9340850" y="4929188"/>
          <p14:tracePt t="17318" x="9331325" y="4929188"/>
          <p14:tracePt t="18150" x="9323388" y="4929188"/>
          <p14:tracePt t="18182" x="9313863" y="4929188"/>
          <p14:tracePt t="18206" x="9313863" y="4919663"/>
          <p14:tracePt t="18246" x="9313863" y="4911725"/>
          <p14:tracePt t="18550" x="9304338" y="4902200"/>
          <p14:tracePt t="19270" x="9304338" y="4894263"/>
          <p14:tracePt t="19286" x="9304338" y="4884738"/>
          <p14:tracePt t="19302" x="9296400" y="4884738"/>
          <p14:tracePt t="19342" x="9296400" y="4875213"/>
          <p14:tracePt t="19351" x="9286875" y="4867275"/>
          <p14:tracePt t="19359" x="9286875" y="4857750"/>
          <p14:tracePt t="19372" x="9286875" y="4840288"/>
          <p14:tracePt t="19388" x="9286875" y="4830763"/>
          <p14:tracePt t="19405" x="9286875" y="4803775"/>
          <p14:tracePt t="19422" x="9286875" y="4768850"/>
          <p14:tracePt t="19439" x="9286875" y="4741863"/>
          <p14:tracePt t="19455" x="9296400" y="4705350"/>
          <p14:tracePt t="19472" x="9296400" y="4697413"/>
          <p14:tracePt t="19489" x="9296400" y="4687888"/>
          <p14:tracePt t="19519" x="9296400" y="4679950"/>
          <p14:tracePt t="19526" x="9296400" y="4670425"/>
          <p14:tracePt t="19539" x="9296400" y="4660900"/>
          <p14:tracePt t="19555" x="9304338" y="4652963"/>
          <p14:tracePt t="19572" x="9304338" y="4643438"/>
          <p14:tracePt t="19589" x="9304338" y="4633913"/>
          <p14:tracePt t="19606" x="9304338" y="4625975"/>
          <p14:tracePt t="19623" x="9313863" y="4608513"/>
          <p14:tracePt t="19646" x="9323388" y="4598988"/>
          <p14:tracePt t="19734" x="9331325" y="4581525"/>
          <p14:tracePt t="19822" x="9331325" y="4562475"/>
          <p14:tracePt t="19830" x="9340850" y="4554538"/>
          <p14:tracePt t="19840" x="9348788" y="4545013"/>
          <p14:tracePt t="19856" x="9358313" y="4527550"/>
          <p14:tracePt t="19873" x="9375775" y="4500563"/>
          <p14:tracePt t="19911" x="9375775" y="4491038"/>
          <p14:tracePt t="20183" x="9375775" y="4483100"/>
          <p14:tracePt t="21551" x="9358313" y="4483100"/>
          <p14:tracePt t="22383" x="9348788" y="4483100"/>
          <p14:tracePt t="23351" x="9348788" y="4465638"/>
          <p14:tracePt t="23359" x="9348788" y="4438650"/>
          <p14:tracePt t="23368" x="9348788" y="4429125"/>
          <p14:tracePt t="23384" x="9348788" y="4367213"/>
          <p14:tracePt t="23400" x="9340850" y="4313238"/>
          <p14:tracePt t="23416" x="9323388" y="4268788"/>
          <p14:tracePt t="23433" x="9313863" y="4251325"/>
          <p14:tracePt t="23450" x="9313863" y="4224338"/>
          <p14:tracePt t="23466" x="9286875" y="4187825"/>
          <p14:tracePt t="23483" x="9269413" y="4160838"/>
          <p14:tracePt t="23500" x="9232900" y="4116388"/>
          <p14:tracePt t="23517" x="9188450" y="4071938"/>
          <p14:tracePt t="23533" x="9153525" y="4044950"/>
          <p14:tracePt t="23550" x="9134475" y="4017963"/>
          <p14:tracePt t="23567" x="9117013" y="4017963"/>
          <p14:tracePt t="23584" x="9109075" y="4017963"/>
          <p14:tracePt t="23600" x="9090025" y="4010025"/>
          <p14:tracePt t="23617" x="9082088" y="4010025"/>
          <p14:tracePt t="23634" x="9045575" y="4000500"/>
          <p14:tracePt t="23650" x="9028113" y="4000500"/>
          <p14:tracePt t="23667" x="9018588" y="4000500"/>
          <p14:tracePt t="23684" x="9001125" y="4000500"/>
          <p14:tracePt t="23719" x="8983663" y="4000500"/>
          <p14:tracePt t="23735" x="8974138" y="4010025"/>
          <p14:tracePt t="23743" x="8966200" y="4017963"/>
          <p14:tracePt t="23752" x="8956675" y="4027488"/>
          <p14:tracePt t="23768" x="8929688" y="4054475"/>
          <p14:tracePt t="23784" x="8902700" y="4071938"/>
          <p14:tracePt t="23801" x="8885238" y="4108450"/>
          <p14:tracePt t="23817" x="8867775" y="4125913"/>
          <p14:tracePt t="23834" x="8848725" y="4160838"/>
          <p14:tracePt t="23851" x="8813800" y="4205288"/>
          <p14:tracePt t="23868" x="8777288" y="4268788"/>
          <p14:tracePt t="23884" x="8742363" y="4313238"/>
          <p14:tracePt t="23901" x="8715375" y="4357688"/>
          <p14:tracePt t="23918" x="8705850" y="4357688"/>
          <p14:tracePt t="23936" x="8697913" y="4375150"/>
          <p14:tracePt t="23952" x="8697913" y="4384675"/>
          <p14:tracePt t="23968" x="8697913" y="4402138"/>
          <p14:tracePt t="23985" x="8688388" y="4419600"/>
          <p14:tracePt t="24001" x="8688388" y="4429125"/>
          <p14:tracePt t="24018" x="8680450" y="4446588"/>
          <p14:tracePt t="24035" x="8670925" y="4465638"/>
          <p14:tracePt t="24052" x="8653463" y="4500563"/>
          <p14:tracePt t="24068" x="8653463" y="4527550"/>
          <p14:tracePt t="24103" x="8653463" y="4537075"/>
          <p14:tracePt t="24111" x="8653463" y="4545013"/>
          <p14:tracePt t="24120" x="8653463" y="4554538"/>
          <p14:tracePt t="24135" x="8643938" y="4554538"/>
          <p14:tracePt t="24167" x="8643938" y="4562475"/>
          <p14:tracePt t="24192" x="8643938" y="4572000"/>
          <p14:tracePt t="26000" x="8643938" y="4562475"/>
          <p14:tracePt t="26008" x="8634413" y="4554538"/>
          <p14:tracePt t="26032" x="8634413" y="4545013"/>
          <p14:tracePt t="26041" x="8634413" y="4537075"/>
          <p14:tracePt t="26048" x="8634413" y="4527550"/>
          <p14:tracePt t="26080" x="8634413" y="4518025"/>
          <p14:tracePt t="26096" x="8634413" y="4510088"/>
          <p14:tracePt t="26112" x="8634413" y="4500563"/>
          <p14:tracePt t="26136" x="8643938" y="4483100"/>
          <p14:tracePt t="26144" x="8653463" y="4473575"/>
          <p14:tracePt t="26152" x="8670925" y="4465638"/>
          <p14:tracePt t="26160" x="8697913" y="4465638"/>
          <p14:tracePt t="26174" x="8715375" y="4456113"/>
          <p14:tracePt t="26191" x="8751888" y="4438650"/>
          <p14:tracePt t="26207" x="8777288" y="4429125"/>
          <p14:tracePt t="26225" x="8786813" y="4419600"/>
          <p14:tracePt t="26248" x="8796338" y="4419600"/>
          <p14:tracePt t="26258" x="8804275" y="4419600"/>
          <p14:tracePt t="26274" x="8848725" y="4419600"/>
          <p14:tracePt t="26291" x="8920163" y="4419600"/>
          <p14:tracePt t="26308" x="8983663" y="4419600"/>
          <p14:tracePt t="26324" x="9028113" y="4419600"/>
          <p14:tracePt t="26341" x="9063038" y="4419600"/>
          <p14:tracePt t="26358" x="9082088" y="4419600"/>
          <p14:tracePt t="26376" x="9090025" y="4419600"/>
          <p14:tracePt t="26391" x="9099550" y="4419600"/>
          <p14:tracePt t="26408" x="9126538" y="4419600"/>
          <p14:tracePt t="26425" x="9161463" y="4419600"/>
          <p14:tracePt t="26441" x="9242425" y="4446588"/>
          <p14:tracePt t="26458" x="9304338" y="4456113"/>
          <p14:tracePt t="26475" x="9340850" y="4456113"/>
          <p14:tracePt t="26492" x="9429750" y="4491038"/>
          <p14:tracePt t="26508" x="9491663" y="4510088"/>
          <p14:tracePt t="26525" x="9518650" y="4518025"/>
          <p14:tracePt t="26542" x="9537700" y="4518025"/>
          <p14:tracePt t="26558" x="9537700" y="4527550"/>
          <p14:tracePt t="26712" x="9528175" y="4527550"/>
          <p14:tracePt t="26720" x="9518650" y="4527550"/>
          <p14:tracePt t="26736" x="9510713" y="4527550"/>
          <p14:tracePt t="26752" x="9501188" y="4527550"/>
          <p14:tracePt t="26760" x="9491663" y="4527550"/>
          <p14:tracePt t="26784" x="9483725" y="4527550"/>
          <p14:tracePt t="26800" x="9474200" y="4527550"/>
          <p14:tracePt t="26840" x="9466263" y="4527550"/>
          <p14:tracePt t="26944" x="9456738" y="4527550"/>
          <p14:tracePt t="27056" x="9447213" y="4527550"/>
          <p14:tracePt t="27064" x="9439275" y="4518025"/>
          <p14:tracePt t="27080" x="9429750" y="4500563"/>
          <p14:tracePt t="27088" x="9429750" y="4456113"/>
          <p14:tracePt t="27096" x="9420225" y="4419600"/>
          <p14:tracePt t="27110" x="9402763" y="4367213"/>
          <p14:tracePt t="27127" x="9402763" y="4259263"/>
          <p14:tracePt t="27144" x="9402763" y="4116388"/>
          <p14:tracePt t="27160" x="9402763" y="4044950"/>
          <p14:tracePt t="27177" x="9402763" y="3946525"/>
          <p14:tracePt t="27194" x="9394825" y="3786188"/>
          <p14:tracePt t="27210" x="9348788" y="3633788"/>
          <p14:tracePt t="27227" x="9323388" y="3411538"/>
          <p14:tracePt t="27244" x="9242425" y="3197225"/>
          <p14:tracePt t="27261" x="9180513" y="3017838"/>
          <p14:tracePt t="27277" x="9099550" y="2874963"/>
          <p14:tracePt t="27294" x="9045575" y="2776538"/>
          <p14:tracePt t="27311" x="8974138" y="2679700"/>
          <p14:tracePt t="27328" x="8894763" y="2571750"/>
          <p14:tracePt t="27329" x="8848725" y="2517775"/>
          <p14:tracePt t="27344" x="8769350" y="2428875"/>
          <p14:tracePt t="27361" x="8688388" y="2347913"/>
          <p14:tracePt t="27377" x="8634413" y="2295525"/>
          <p14:tracePt t="27394" x="8572500" y="2224088"/>
          <p14:tracePt t="27411" x="8528050" y="2179638"/>
          <p14:tracePt t="27428" x="8456613" y="2071688"/>
          <p14:tracePt t="27444" x="8394700" y="1973263"/>
          <p14:tracePt t="27461" x="8340725" y="1893888"/>
          <p14:tracePt t="27478" x="8286750" y="1812925"/>
          <p14:tracePt t="27494" x="8251825" y="1768475"/>
          <p14:tracePt t="27511" x="8224838" y="1724025"/>
          <p14:tracePt t="27592" x="8224838" y="1714500"/>
          <p14:tracePt t="27600" x="8232775" y="1714500"/>
          <p14:tracePt t="27616" x="8242300" y="1704975"/>
          <p14:tracePt t="27632" x="8259763" y="1704975"/>
          <p14:tracePt t="27648" x="8269288" y="1704975"/>
          <p14:tracePt t="27664" x="8286750" y="1697038"/>
          <p14:tracePt t="27688" x="8296275" y="1697038"/>
          <p14:tracePt t="27696" x="8304213" y="1687513"/>
          <p14:tracePt t="27712" x="8313738" y="1687513"/>
          <p14:tracePt t="27728" x="8348663" y="1687513"/>
          <p14:tracePt t="27745" x="8394700" y="1697038"/>
          <p14:tracePt t="27762" x="8429625" y="1731963"/>
          <p14:tracePt t="27779" x="8466138" y="1758950"/>
          <p14:tracePt t="27795" x="8491538" y="1795463"/>
          <p14:tracePt t="27812" x="8491538" y="1812925"/>
          <p14:tracePt t="27829" x="8491538" y="1839913"/>
          <p14:tracePt t="27845" x="8491538" y="1847850"/>
          <p14:tracePt t="27862" x="8491538" y="1857375"/>
          <p14:tracePt t="27928" x="8491538" y="1866900"/>
          <p14:tracePt t="27976" x="8491538" y="1874838"/>
          <p14:tracePt t="28016" x="8491538" y="1884363"/>
          <p14:tracePt t="28024" x="8491538" y="1893888"/>
          <p14:tracePt t="28032" x="8491538" y="1901825"/>
          <p14:tracePt t="28272" x="8491538" y="1911350"/>
          <p14:tracePt t="28376" x="8491538" y="1901825"/>
          <p14:tracePt t="28416" x="8483600" y="1893888"/>
          <p14:tracePt t="29904" x="8501063" y="1893888"/>
          <p14:tracePt t="29912" x="8510588" y="1893888"/>
          <p14:tracePt t="29920" x="8518525" y="1893888"/>
          <p14:tracePt t="29935" x="8537575" y="1893888"/>
          <p14:tracePt t="29951" x="8555038" y="1893888"/>
          <p14:tracePt t="29968" x="8572500" y="1893888"/>
          <p14:tracePt t="29985" x="8582025" y="1893888"/>
          <p14:tracePt t="30016" x="8589963" y="1893888"/>
          <p14:tracePt t="30024" x="8599488" y="1893888"/>
          <p14:tracePt t="30035" x="8609013" y="1893888"/>
          <p14:tracePt t="30056" x="8616950" y="1893888"/>
          <p14:tracePt t="30112" x="8626475" y="1893888"/>
          <p14:tracePt t="30128" x="8634413" y="1893888"/>
          <p14:tracePt t="30528" x="8626475" y="1893888"/>
          <p14:tracePt t="30537" x="8616950" y="1893888"/>
          <p14:tracePt t="30545" x="8609013" y="1893888"/>
          <p14:tracePt t="30553" x="8599488" y="1893888"/>
          <p14:tracePt t="30570" x="8572500" y="1893888"/>
          <p14:tracePt t="30587" x="8545513" y="1893888"/>
          <p14:tracePt t="30603" x="8528050" y="1893888"/>
          <p14:tracePt t="30620" x="8510588" y="1901825"/>
          <p14:tracePt t="30636" x="8501063" y="1901825"/>
          <p14:tracePt t="30653" x="8483600" y="1901825"/>
          <p14:tracePt t="30670" x="8474075" y="1901825"/>
          <p14:tracePt t="30687" x="8466138" y="1901825"/>
          <p14:tracePt t="30703" x="8447088" y="1901825"/>
          <p14:tracePt t="30720" x="8439150" y="1901825"/>
          <p14:tracePt t="33817" x="8429625" y="1901825"/>
          <p14:tracePt t="34137" x="8439150" y="1901825"/>
          <p14:tracePt t="34153" x="8439150" y="1928813"/>
          <p14:tracePt t="34161" x="8439150" y="1982788"/>
          <p14:tracePt t="34169" x="8439150" y="2054225"/>
          <p14:tracePt t="34180" x="8439150" y="2125663"/>
          <p14:tracePt t="34197" x="8394700" y="2330450"/>
          <p14:tracePt t="34213" x="8304213" y="2554288"/>
          <p14:tracePt t="34230" x="8161338" y="2795588"/>
          <p14:tracePt t="34247" x="7939088" y="3116263"/>
          <p14:tracePt t="34263" x="7697788" y="3465513"/>
          <p14:tracePt t="34280" x="7313613" y="3938588"/>
          <p14:tracePt t="34297" x="6929438" y="4367213"/>
          <p14:tracePt t="34314" x="6804025" y="4527550"/>
          <p14:tracePt t="34330" x="6715125" y="4670425"/>
          <p14:tracePt t="34347" x="6616700" y="4803775"/>
          <p14:tracePt t="34364" x="6545263" y="4919663"/>
          <p14:tracePt t="34380" x="6429375" y="5108575"/>
          <p14:tracePt t="34397" x="6330950" y="5367338"/>
          <p14:tracePt t="34414" x="6205538" y="5643563"/>
          <p14:tracePt t="34430" x="6116638" y="5857875"/>
          <p14:tracePt t="34447" x="6027738" y="6010275"/>
          <p14:tracePt t="34464" x="5973763" y="6099175"/>
          <p14:tracePt t="34481" x="5919788" y="6180138"/>
          <p14:tracePt t="34481" x="5911850" y="6224588"/>
          <p14:tracePt t="34498" x="5867400" y="6276975"/>
          <p14:tracePt t="34515" x="5830888" y="6303963"/>
          <p14:tracePt t="34531" x="5813425" y="6313488"/>
          <p14:tracePt t="34547" x="5803900" y="6323013"/>
          <p14:tracePt t="34569" x="5795963" y="6323013"/>
          <p14:tracePt t="34585" x="5786438" y="6323013"/>
          <p14:tracePt t="34598" x="5768975" y="6313488"/>
          <p14:tracePt t="34614" x="5705475" y="6269038"/>
          <p14:tracePt t="34631" x="5616575" y="6188075"/>
          <p14:tracePt t="34648" x="5545138" y="6108700"/>
          <p14:tracePt t="34664" x="5446713" y="5973763"/>
          <p14:tracePt t="34683" x="5322888" y="5813425"/>
          <p14:tracePt t="34698" x="5268913" y="5705475"/>
          <p14:tracePt t="34715" x="5224463" y="5616575"/>
          <p14:tracePt t="34731" x="5214938" y="5581650"/>
          <p14:tracePt t="34748" x="5205413" y="5545138"/>
          <p14:tracePt t="34765" x="5205413" y="5527675"/>
          <p14:tracePt t="34889" x="5205413" y="5537200"/>
          <p14:tracePt t="34897" x="5205413" y="5562600"/>
          <p14:tracePt t="34905" x="5205413" y="5589588"/>
          <p14:tracePt t="34915" x="5197475" y="5643563"/>
          <p14:tracePt t="34932" x="5153025" y="5715000"/>
          <p14:tracePt t="34949" x="5116513" y="5786438"/>
          <p14:tracePt t="34965" x="5081588" y="5830888"/>
          <p14:tracePt t="34982" x="5045075" y="5857875"/>
          <p14:tracePt t="34999" x="5010150" y="5867400"/>
          <p14:tracePt t="35015" x="4973638" y="5884863"/>
          <p14:tracePt t="35032" x="4938713" y="5884863"/>
          <p14:tracePt t="35049" x="4884738" y="5902325"/>
          <p14:tracePt t="35066" x="4803775" y="5919788"/>
          <p14:tracePt t="35082" x="4687888" y="5929313"/>
          <p14:tracePt t="35100" x="4545013" y="5956300"/>
          <p14:tracePt t="35116" x="4394200" y="5973763"/>
          <p14:tracePt t="35132" x="4251325" y="5991225"/>
          <p14:tracePt t="35149" x="4081463" y="6018213"/>
          <p14:tracePt t="35166" x="3946525" y="6037263"/>
          <p14:tracePt t="35183" x="3830638" y="6054725"/>
          <p14:tracePt t="35199" x="3714750" y="6072188"/>
          <p14:tracePt t="35216" x="3616325" y="6081713"/>
          <p14:tracePt t="35233" x="3536950" y="6099175"/>
          <p14:tracePt t="35234" x="3500438" y="6108700"/>
          <p14:tracePt t="35250" x="3429000" y="6116638"/>
          <p14:tracePt t="35266" x="3375025" y="6116638"/>
          <p14:tracePt t="35283" x="3348038" y="6116638"/>
          <p14:tracePt t="35300" x="3303588" y="6116638"/>
          <p14:tracePt t="35316" x="3268663" y="6116638"/>
          <p14:tracePt t="35333" x="3214688" y="6116638"/>
          <p14:tracePt t="35350" x="3160713" y="6116638"/>
          <p14:tracePt t="35366" x="3081338" y="6116638"/>
          <p14:tracePt t="35383" x="3017838" y="6116638"/>
          <p14:tracePt t="35400" x="2973388" y="6116638"/>
          <p14:tracePt t="35417" x="2901950" y="6108700"/>
          <p14:tracePt t="35433" x="2857500" y="6099175"/>
          <p14:tracePt t="35450" x="2830513" y="6089650"/>
          <p14:tracePt t="35467" x="2803525" y="6072188"/>
          <p14:tracePt t="35483" x="2786063" y="6062663"/>
          <p14:tracePt t="35500" x="2759075" y="6054725"/>
          <p14:tracePt t="35517" x="2741613" y="6037263"/>
          <p14:tracePt t="35534" x="2687638" y="6000750"/>
          <p14:tracePt t="35550" x="2643188" y="5965825"/>
          <p14:tracePt t="35567" x="2616200" y="5956300"/>
          <p14:tracePt t="35584" x="2598738" y="5946775"/>
          <p14:tracePt t="35600" x="2581275" y="5919788"/>
          <p14:tracePt t="35602" x="2571750" y="5902325"/>
          <p14:tracePt t="35618" x="2554288" y="5894388"/>
          <p14:tracePt t="37082" x="2544763" y="5894388"/>
          <p14:tracePt t="37090" x="2527300" y="5894388"/>
          <p14:tracePt t="37098" x="2517775" y="5894388"/>
          <p14:tracePt t="37106" x="2490788" y="5875338"/>
          <p14:tracePt t="37123" x="2438400" y="5813425"/>
          <p14:tracePt t="37140" x="2384425" y="5697538"/>
          <p14:tracePt t="37155" x="2312988" y="5608638"/>
          <p14:tracePt t="37171" x="2276475" y="5545138"/>
          <p14:tracePt t="37188" x="2268538" y="5518150"/>
          <p14:tracePt t="37205" x="2259013" y="5510213"/>
          <p14:tracePt t="37338" x="2251075" y="5510213"/>
          <p14:tracePt t="37466" x="2251075" y="5500688"/>
          <p14:tracePt t="37474" x="2251075" y="5491163"/>
          <p14:tracePt t="37482" x="2251075" y="5473700"/>
          <p14:tracePt t="37491" x="2251075" y="5465763"/>
          <p14:tracePt t="37508" x="2251075" y="5402263"/>
          <p14:tracePt t="37524" x="2251075" y="5357813"/>
          <p14:tracePt t="37539" x="2241550" y="5286375"/>
          <p14:tracePt t="37556" x="2241550" y="5251450"/>
          <p14:tracePt t="37573" x="2241550" y="5205413"/>
          <p14:tracePt t="37589" x="2241550" y="5153025"/>
          <p14:tracePt t="37606" x="2241550" y="5099050"/>
          <p14:tracePt t="37623" x="2241550" y="5054600"/>
          <p14:tracePt t="37642" x="2241550" y="5018088"/>
          <p14:tracePt t="37642" x="2241550" y="4991100"/>
          <p14:tracePt t="37658" x="2241550" y="4973638"/>
          <p14:tracePt t="37673" x="2241550" y="4965700"/>
          <p14:tracePt t="37690" x="2241550" y="4938713"/>
          <p14:tracePt t="37706" x="2241550" y="4929188"/>
          <p14:tracePt t="37723" x="2241550" y="4902200"/>
          <p14:tracePt t="37746" x="2241550" y="4894263"/>
          <p14:tracePt t="37762" x="2241550" y="4884738"/>
          <p14:tracePt t="37773" x="2241550" y="4875213"/>
          <p14:tracePt t="37794" x="2241550" y="4867275"/>
          <p14:tracePt t="37818" x="2241550" y="4857750"/>
          <p14:tracePt t="37882" x="2241550" y="4848225"/>
          <p14:tracePt t="37890" x="2251075" y="4848225"/>
          <p14:tracePt t="37898" x="2259013" y="4848225"/>
          <p14:tracePt t="37907" x="2276475" y="4848225"/>
          <p14:tracePt t="37924" x="2312988" y="4848225"/>
          <p14:tracePt t="37940" x="2339975" y="4848225"/>
          <p14:tracePt t="37957" x="2384425" y="4848225"/>
          <p14:tracePt t="37974" x="2411413" y="4848225"/>
          <p14:tracePt t="37990" x="2455863" y="4830763"/>
          <p14:tracePt t="38007" x="2482850" y="4822825"/>
          <p14:tracePt t="38024" x="2536825" y="4795838"/>
          <p14:tracePt t="38041" x="2608263" y="4776788"/>
          <p14:tracePt t="38057" x="2633663" y="4741863"/>
          <p14:tracePt t="38058" x="2660650" y="4732338"/>
          <p14:tracePt t="38074" x="2714625" y="4697413"/>
          <p14:tracePt t="38091" x="2768600" y="4670425"/>
          <p14:tracePt t="38108" x="2813050" y="4643438"/>
          <p14:tracePt t="38124" x="2884488" y="4598988"/>
          <p14:tracePt t="38141" x="2911475" y="4598988"/>
          <p14:tracePt t="38158" x="2946400" y="4572000"/>
          <p14:tracePt t="38174" x="2982913" y="4554538"/>
          <p14:tracePt t="38191" x="3017838" y="4527550"/>
          <p14:tracePt t="38208" x="3062288" y="4500563"/>
          <p14:tracePt t="38224" x="3133725" y="4465638"/>
          <p14:tracePt t="38241" x="3187700" y="4456113"/>
          <p14:tracePt t="38242" x="3205163" y="4438650"/>
          <p14:tracePt t="38258" x="3259138" y="4419600"/>
          <p14:tracePt t="38275" x="3303588" y="4402138"/>
          <p14:tracePt t="38291" x="3330575" y="4384675"/>
          <p14:tracePt t="38308" x="3367088" y="4367213"/>
          <p14:tracePt t="38325" x="3375025" y="4348163"/>
          <p14:tracePt t="38578" x="3384550" y="4348163"/>
          <p14:tracePt t="38610" x="3384550" y="4357688"/>
          <p14:tracePt t="38618" x="3384550" y="4367213"/>
          <p14:tracePt t="38634" x="3384550" y="4384675"/>
          <p14:tracePt t="38643" x="3384550" y="4394200"/>
          <p14:tracePt t="38659" x="3384550" y="4419600"/>
          <p14:tracePt t="38676" x="3384550" y="4446588"/>
          <p14:tracePt t="38692" x="3375025" y="4473575"/>
          <p14:tracePt t="38709" x="3375025" y="4500563"/>
          <p14:tracePt t="38726" x="3357563" y="4537075"/>
          <p14:tracePt t="38742" x="3357563" y="4562475"/>
          <p14:tracePt t="38759" x="3357563" y="4598988"/>
          <p14:tracePt t="38776" x="3348038" y="4633913"/>
          <p14:tracePt t="38793" x="3348038" y="4643438"/>
          <p14:tracePt t="38809" x="3340100" y="4670425"/>
          <p14:tracePt t="38827" x="3340100" y="4697413"/>
          <p14:tracePt t="38843" x="3330575" y="4724400"/>
          <p14:tracePt t="38859" x="3330575" y="4751388"/>
          <p14:tracePt t="38876" x="3330575" y="4768850"/>
          <p14:tracePt t="38893" x="3330575" y="4786313"/>
          <p14:tracePt t="38910" x="3330575" y="4803775"/>
          <p14:tracePt t="38926" x="3330575" y="4822825"/>
          <p14:tracePt t="38943" x="3330575" y="4848225"/>
          <p14:tracePt t="38960" x="3322638" y="4875213"/>
          <p14:tracePt t="38977" x="3322638" y="4894263"/>
          <p14:tracePt t="38978" x="3322638" y="4902200"/>
          <p14:tracePt t="38995" x="3322638" y="4911725"/>
          <p14:tracePt t="39010" x="3322638" y="4938713"/>
          <p14:tracePt t="39027" x="3313113" y="4965700"/>
          <p14:tracePt t="39044" x="3313113" y="4991100"/>
          <p14:tracePt t="39060" x="3313113" y="5018088"/>
          <p14:tracePt t="39077" x="3295650" y="5062538"/>
          <p14:tracePt t="39093" x="3295650" y="5099050"/>
          <p14:tracePt t="39110" x="3286125" y="5153025"/>
          <p14:tracePt t="39127" x="3286125" y="5197475"/>
          <p14:tracePt t="39144" x="3276600" y="5251450"/>
          <p14:tracePt t="39161" x="3259138" y="5295900"/>
          <p14:tracePt t="39177" x="3259138" y="5322888"/>
          <p14:tracePt t="39178" x="3259138" y="5348288"/>
          <p14:tracePt t="39194" x="3259138" y="5384800"/>
          <p14:tracePt t="39211" x="3251200" y="5419725"/>
          <p14:tracePt t="39227" x="3251200" y="5438775"/>
          <p14:tracePt t="39244" x="3251200" y="5446713"/>
          <p14:tracePt t="39261" x="3251200" y="5456238"/>
          <p14:tracePt t="39277" x="3251200" y="5473700"/>
          <p14:tracePt t="39298" x="3251200" y="5483225"/>
          <p14:tracePt t="39311" x="3251200" y="5491163"/>
          <p14:tracePt t="39328" x="3251200" y="5500688"/>
          <p14:tracePt t="39344" x="3251200" y="5527675"/>
          <p14:tracePt t="39361" x="3251200" y="5554663"/>
          <p14:tracePt t="39378" x="3251200" y="5572125"/>
          <p14:tracePt t="39379" x="3251200" y="5581650"/>
          <p14:tracePt t="39395" x="3259138" y="5589588"/>
          <p14:tracePt t="39426" x="3268663" y="5599113"/>
          <p14:tracePt t="39466" x="3268663" y="5608638"/>
          <p14:tracePt t="39506" x="3268663" y="5616575"/>
          <p14:tracePt t="39538" x="3259138" y="5616575"/>
          <p14:tracePt t="39554" x="3251200" y="5616575"/>
          <p14:tracePt t="39563" x="3241675" y="5616575"/>
          <p14:tracePt t="39570" x="3232150" y="5616575"/>
          <p14:tracePt t="39579" x="3224213" y="5616575"/>
          <p14:tracePt t="39595" x="3152775" y="5616575"/>
          <p14:tracePt t="39612" x="3098800" y="5626100"/>
          <p14:tracePt t="39628" x="3036888" y="5653088"/>
          <p14:tracePt t="39645" x="2938463" y="5661025"/>
          <p14:tracePt t="39662" x="2857500" y="5688013"/>
          <p14:tracePt t="39678" x="2768600" y="5697538"/>
          <p14:tracePt t="39695" x="2697163" y="5705475"/>
          <p14:tracePt t="39712" x="2625725" y="5724525"/>
          <p14:tracePt t="39729" x="2562225" y="5732463"/>
          <p14:tracePt t="39746" x="2517775" y="5741988"/>
          <p14:tracePt t="39747" x="2500313" y="5741988"/>
          <p14:tracePt t="39762" x="2446338" y="5759450"/>
          <p14:tracePt t="39779" x="2411413" y="5776913"/>
          <p14:tracePt t="39795" x="2366963" y="5795963"/>
          <p14:tracePt t="39812" x="2330450" y="5813425"/>
          <p14:tracePt t="39829" x="2295525" y="5830888"/>
          <p14:tracePt t="39846" x="2259013" y="5840413"/>
          <p14:tracePt t="39862" x="2232025" y="5848350"/>
          <p14:tracePt t="39879" x="2205038" y="5867400"/>
          <p14:tracePt t="39896" x="2197100" y="5867400"/>
          <p14:tracePt t="40074" x="2197100" y="5848350"/>
          <p14:tracePt t="40082" x="2197100" y="5830888"/>
          <p14:tracePt t="40090" x="2197100" y="5786438"/>
          <p14:tracePt t="40099" x="2197100" y="5751513"/>
          <p14:tracePt t="40113" x="2197100" y="5705475"/>
          <p14:tracePt t="40130" x="2197100" y="5589588"/>
          <p14:tracePt t="40130" x="2197100" y="5545138"/>
          <p14:tracePt t="40147" x="2197100" y="5429250"/>
          <p14:tracePt t="40164" x="2197100" y="5340350"/>
          <p14:tracePt t="40180" x="2197100" y="5259388"/>
          <p14:tracePt t="40197" x="2197100" y="5197475"/>
          <p14:tracePt t="40213" x="2197100" y="5126038"/>
          <p14:tracePt t="40230" x="2197100" y="5099050"/>
          <p14:tracePt t="40247" x="2197100" y="5072063"/>
          <p14:tracePt t="40263" x="2197100" y="5045075"/>
          <p14:tracePt t="40280" x="2197100" y="5027613"/>
          <p14:tracePt t="40297" x="2197100" y="5010150"/>
          <p14:tracePt t="40314" x="2197100" y="5000625"/>
          <p14:tracePt t="40330" x="2197100" y="4983163"/>
          <p14:tracePt t="40347" x="2197100" y="4973638"/>
          <p14:tracePt t="40364" x="2197100" y="4965700"/>
          <p14:tracePt t="40426" x="2197100" y="4956175"/>
          <p14:tracePt t="40450" x="2224088" y="4946650"/>
          <p14:tracePt t="40458" x="2251075" y="4946650"/>
          <p14:tracePt t="40466" x="2276475" y="4938713"/>
          <p14:tracePt t="40481" x="2312988" y="4938713"/>
          <p14:tracePt t="40498" x="2366963" y="4919663"/>
          <p14:tracePt t="40515" x="2465388" y="4911725"/>
          <p14:tracePt t="40531" x="2571750" y="4884738"/>
          <p14:tracePt t="40548" x="2670175" y="4840288"/>
          <p14:tracePt t="40564" x="2822575" y="4768850"/>
          <p14:tracePt t="40581" x="2955925" y="4714875"/>
          <p14:tracePt t="40598" x="3089275" y="4625975"/>
          <p14:tracePt t="40614" x="3187700" y="4589463"/>
          <p14:tracePt t="40631" x="3241675" y="4554538"/>
          <p14:tracePt t="40648" x="3313113" y="4518025"/>
          <p14:tracePt t="40665" x="3340100" y="4510088"/>
          <p14:tracePt t="40681" x="3348038" y="4500563"/>
          <p14:tracePt t="40698" x="3357563" y="4491038"/>
          <p14:tracePt t="40858" x="3367088" y="4500563"/>
          <p14:tracePt t="40866" x="3367088" y="4527550"/>
          <p14:tracePt t="40874" x="3367088" y="4554538"/>
          <p14:tracePt t="40883" x="3375025" y="4589463"/>
          <p14:tracePt t="40899" x="3402013" y="4714875"/>
          <p14:tracePt t="40916" x="3455988" y="4884738"/>
          <p14:tracePt t="40932" x="3517900" y="5037138"/>
          <p14:tracePt t="40949" x="3554413" y="5126038"/>
          <p14:tracePt t="40965" x="3598863" y="5187950"/>
          <p14:tracePt t="40982" x="3633788" y="5259388"/>
          <p14:tracePt t="40999" x="3705225" y="5384800"/>
          <p14:tracePt t="41016" x="3786188" y="5518150"/>
          <p14:tracePt t="41032" x="3902075" y="5653088"/>
          <p14:tracePt t="41049" x="4000500" y="5751513"/>
          <p14:tracePt t="41066" x="4133850" y="5848350"/>
          <p14:tracePt t="41067" x="4197350" y="5884863"/>
          <p14:tracePt t="41083" x="4313238" y="5919788"/>
          <p14:tracePt t="41099" x="4367213" y="5929313"/>
          <p14:tracePt t="41116" x="4402138" y="5919788"/>
          <p14:tracePt t="41133" x="4419600" y="5911850"/>
          <p14:tracePt t="41149" x="4446588" y="5894388"/>
          <p14:tracePt t="41166" x="4456113" y="5894388"/>
          <p14:tracePt t="41183" x="4491038" y="5884863"/>
          <p14:tracePt t="41199" x="4510088" y="5857875"/>
          <p14:tracePt t="41216" x="4518025" y="5857875"/>
          <p14:tracePt t="41233" x="4537075" y="5857875"/>
          <p14:tracePt t="41250" x="4562475" y="5857875"/>
          <p14:tracePt t="41251" x="4581525" y="5857875"/>
          <p14:tracePt t="41267" x="4652963" y="5867400"/>
          <p14:tracePt t="41283" x="4705350" y="5867400"/>
          <p14:tracePt t="41300" x="4751388" y="5875338"/>
          <p14:tracePt t="41316" x="4759325" y="5875338"/>
          <p14:tracePt t="41333" x="4768850" y="5875338"/>
          <p14:tracePt t="41763" x="4768850" y="5867400"/>
          <p14:tracePt t="41771" x="4759325" y="5867400"/>
          <p14:tracePt t="41779" x="4759325" y="5857875"/>
          <p14:tracePt t="41787" x="4751388" y="5840413"/>
          <p14:tracePt t="41801" x="4741863" y="5822950"/>
          <p14:tracePt t="41818" x="4724400" y="5741988"/>
          <p14:tracePt t="41819" x="4724400" y="5715000"/>
          <p14:tracePt t="41835" x="4714875" y="5616575"/>
          <p14:tracePt t="41851" x="4705350" y="5545138"/>
          <p14:tracePt t="41868" x="4705350" y="5357813"/>
          <p14:tracePt t="41885" x="4705350" y="5143500"/>
          <p14:tracePt t="41902" x="4705350" y="4911725"/>
          <p14:tracePt t="41918" x="4697413" y="4687888"/>
          <p14:tracePt t="41935" x="4697413" y="4500563"/>
          <p14:tracePt t="41952" x="4697413" y="4348163"/>
          <p14:tracePt t="41968" x="4679950" y="4214813"/>
          <p14:tracePt t="41985" x="4660900" y="4108450"/>
          <p14:tracePt t="42002" x="4660900" y="4054475"/>
          <p14:tracePt t="42019" x="4660900" y="4000500"/>
          <p14:tracePt t="42035" x="4660900" y="3983038"/>
          <p14:tracePt t="42052" x="4660900" y="3965575"/>
          <p14:tracePt t="42068" x="4660900" y="3956050"/>
          <p14:tracePt t="42085" x="4660900" y="3919538"/>
          <p14:tracePt t="42102" x="4660900" y="3848100"/>
          <p14:tracePt t="42119" x="4660900" y="3759200"/>
          <p14:tracePt t="42135" x="4660900" y="3679825"/>
          <p14:tracePt t="42152" x="4660900" y="3608388"/>
          <p14:tracePt t="42169" x="4660900" y="3562350"/>
          <p14:tracePt t="42186" x="4660900" y="3527425"/>
          <p14:tracePt t="42202" x="4660900" y="3509963"/>
          <p14:tracePt t="42459" x="4660900" y="3527425"/>
          <p14:tracePt t="42467" x="4660900" y="3536950"/>
          <p14:tracePt t="42475" x="4660900" y="3571875"/>
          <p14:tracePt t="42486" x="4660900" y="3598863"/>
          <p14:tracePt t="42503" x="4670425" y="3660775"/>
          <p14:tracePt t="42520" x="4670425" y="3679825"/>
          <p14:tracePt t="42536" x="4670425" y="3705225"/>
          <p14:tracePt t="42555" x="4670425" y="3714750"/>
          <p14:tracePt t="42570" x="4670425" y="3724275"/>
          <p14:tracePt t="42587" x="4679950" y="3732213"/>
          <p14:tracePt t="42603" x="4679950" y="3741738"/>
          <p14:tracePt t="42835" x="4679950" y="3751263"/>
          <p14:tracePt t="42843" x="4687888" y="3768725"/>
          <p14:tracePt t="42859" x="4687888" y="3795713"/>
          <p14:tracePt t="42871" x="4697413" y="3830638"/>
          <p14:tracePt t="42887" x="4697413" y="3867150"/>
          <p14:tracePt t="42904" x="4705350" y="3929063"/>
          <p14:tracePt t="42921" x="4705350" y="3946525"/>
          <p14:tracePt t="42938" x="4705350" y="3965575"/>
          <p14:tracePt t="42987" x="4705350" y="3973513"/>
          <p14:tracePt t="43003" x="4705350" y="3983038"/>
          <p14:tracePt t="43011" x="4705350" y="3990975"/>
          <p14:tracePt t="43275" x="4705350" y="4000500"/>
          <p14:tracePt t="43291" x="4697413" y="4010025"/>
          <p14:tracePt t="43299" x="4687888" y="4027488"/>
          <p14:tracePt t="43307" x="4687888" y="4054475"/>
          <p14:tracePt t="43322" x="4679950" y="4071938"/>
          <p14:tracePt t="43339" x="4670425" y="4125913"/>
          <p14:tracePt t="43356" x="4660900" y="4152900"/>
          <p14:tracePt t="43372" x="4652963" y="4187825"/>
          <p14:tracePt t="43389" x="4643438" y="4197350"/>
          <p14:tracePt t="43406" x="4643438" y="4214813"/>
          <p14:tracePt t="43422" x="4643438" y="4232275"/>
          <p14:tracePt t="43439" x="4643438" y="4241800"/>
          <p14:tracePt t="43579" x="4633913" y="4251325"/>
          <p14:tracePt t="43739" x="4633913" y="4259263"/>
          <p14:tracePt t="43755" x="4633913" y="4276725"/>
          <p14:tracePt t="43763" x="4633913" y="4295775"/>
          <p14:tracePt t="43773" x="4633913" y="4322763"/>
          <p14:tracePt t="43790" x="4633913" y="4340225"/>
          <p14:tracePt t="43807" x="4633913" y="4357688"/>
          <p14:tracePt t="43823" x="4633913" y="4375150"/>
          <p14:tracePt t="43840" x="4625975" y="4384675"/>
          <p14:tracePt t="43883" x="4625975" y="4402138"/>
          <p14:tracePt t="43907" x="4625975" y="4411663"/>
          <p14:tracePt t="44155" x="4625975" y="4438650"/>
          <p14:tracePt t="44163" x="4625975" y="4446588"/>
          <p14:tracePt t="44171" x="4625975" y="4483100"/>
          <p14:tracePt t="44179" x="4625975" y="4510088"/>
          <p14:tracePt t="44191" x="4625975" y="4537075"/>
          <p14:tracePt t="44208" x="4625975" y="4598988"/>
          <p14:tracePt t="44225" x="4625975" y="4643438"/>
          <p14:tracePt t="44242" x="4625975" y="4679950"/>
          <p14:tracePt t="44244" x="4616450" y="4697413"/>
          <p14:tracePt t="44258" x="4616450" y="4714875"/>
          <p14:tracePt t="44275" x="4608513" y="4751388"/>
          <p14:tracePt t="44292" x="4608513" y="4776788"/>
          <p14:tracePt t="44308" x="4608513" y="4795838"/>
          <p14:tracePt t="44325" x="4608513" y="4803775"/>
          <p14:tracePt t="44347" x="4608513" y="4813300"/>
          <p14:tracePt t="44611" x="4608513" y="4822825"/>
          <p14:tracePt t="44619" x="4608513" y="4840288"/>
          <p14:tracePt t="44627" x="4608513" y="4867275"/>
          <p14:tracePt t="44642" x="4608513" y="4894263"/>
          <p14:tracePt t="44659" x="4608513" y="4929188"/>
          <p14:tracePt t="44691" x="4608513" y="4946650"/>
          <p14:tracePt t="44827" x="4608513" y="4956175"/>
          <p14:tracePt t="45035" x="4608513" y="4983163"/>
          <p14:tracePt t="45043" x="4608513" y="5010150"/>
          <p14:tracePt t="45051" x="4608513" y="5018088"/>
          <p14:tracePt t="45060" x="4608513" y="5037138"/>
          <p14:tracePt t="45083" x="4616450" y="5054600"/>
          <p14:tracePt t="45139" x="4616450" y="5072063"/>
          <p14:tracePt t="45155" x="4616450" y="5089525"/>
          <p14:tracePt t="45163" x="4616450" y="5099050"/>
          <p14:tracePt t="45171" x="4625975" y="5108575"/>
          <p14:tracePt t="45195" x="4625975" y="5116513"/>
          <p14:tracePt t="45475" x="4625975" y="5133975"/>
          <p14:tracePt t="45483" x="4625975" y="5153025"/>
          <p14:tracePt t="45499" x="4625975" y="5170488"/>
          <p14:tracePt t="45507" x="4625975" y="5180013"/>
          <p14:tracePt t="45515" x="4633913" y="5187950"/>
          <p14:tracePt t="45528" x="4633913" y="5197475"/>
          <p14:tracePt t="45545" x="4643438" y="5224463"/>
          <p14:tracePt t="45562" x="4643438" y="5241925"/>
          <p14:tracePt t="45595" x="4643438" y="5251450"/>
          <p14:tracePt t="45611" x="4643438" y="5268913"/>
          <p14:tracePt t="45619" x="4652963" y="5286375"/>
          <p14:tracePt t="45629" x="4660900" y="5303838"/>
          <p14:tracePt t="45645" x="4670425" y="5330825"/>
          <p14:tracePt t="45662" x="4679950" y="5340350"/>
          <p14:tracePt t="45827" x="4670425" y="5340350"/>
          <p14:tracePt t="45939" x="4670425" y="5357813"/>
          <p14:tracePt t="45947" x="4670425" y="5375275"/>
          <p14:tracePt t="45955" x="4670425" y="5402263"/>
          <p14:tracePt t="45964" x="4670425" y="5438775"/>
          <p14:tracePt t="45980" x="4670425" y="5500688"/>
          <p14:tracePt t="45996" x="4670425" y="5545138"/>
          <p14:tracePt t="46013" x="4670425" y="5562600"/>
          <p14:tracePt t="46030" x="4670425" y="5572125"/>
          <p14:tracePt t="46059" x="4670425" y="5589588"/>
          <p14:tracePt t="46075" x="4670425" y="5599113"/>
          <p14:tracePt t="46091" x="4660900" y="5616575"/>
          <p14:tracePt t="46099" x="4660900" y="5634038"/>
          <p14:tracePt t="46113" x="4660900" y="5643563"/>
          <p14:tracePt t="46130" x="4660900" y="5653088"/>
          <p14:tracePt t="46227" x="4652963" y="5661025"/>
          <p14:tracePt t="46252" x="4643438" y="5661025"/>
          <p14:tracePt t="46283" x="4633913" y="5661025"/>
          <p14:tracePt t="46315" x="4633913" y="5653088"/>
          <p14:tracePt t="46323" x="4625975" y="5653088"/>
          <p14:tracePt t="46363" x="4616450" y="5653088"/>
          <p14:tracePt t="46411" x="4608513" y="5643563"/>
          <p14:tracePt t="47476" x="4608513" y="5634038"/>
          <p14:tracePt t="47524" x="4608513" y="5626100"/>
          <p14:tracePt t="47540" x="4608513" y="5608638"/>
          <p14:tracePt t="47556" x="4608513" y="5589588"/>
          <p14:tracePt t="47564" x="4608513" y="5572125"/>
          <p14:tracePt t="47572" x="4608513" y="5545138"/>
          <p14:tracePt t="47584" x="4608513" y="5500688"/>
          <p14:tracePt t="47601" x="4616450" y="5429250"/>
          <p14:tracePt t="47617" x="4633913" y="5330825"/>
          <p14:tracePt t="47634" x="4670425" y="5251450"/>
          <p14:tracePt t="47651" x="4687888" y="5170488"/>
          <p14:tracePt t="47652" x="4705350" y="5116513"/>
          <p14:tracePt t="47668" x="4714875" y="5018088"/>
          <p14:tracePt t="47684" x="4714875" y="4938713"/>
          <p14:tracePt t="47701" x="4741863" y="4840288"/>
          <p14:tracePt t="47718" x="4751388" y="4751388"/>
          <p14:tracePt t="47735" x="4751388" y="4643438"/>
          <p14:tracePt t="47751" x="4751388" y="4527550"/>
          <p14:tracePt t="47768" x="4751388" y="4419600"/>
          <p14:tracePt t="47785" x="4751388" y="4340225"/>
          <p14:tracePt t="47801" x="4751388" y="4251325"/>
          <p14:tracePt t="47818" x="4751388" y="4187825"/>
          <p14:tracePt t="47835" x="4751388" y="4089400"/>
          <p14:tracePt t="47852" x="4751388" y="3946525"/>
          <p14:tracePt t="47868" x="4751388" y="3867150"/>
          <p14:tracePt t="47885" x="4751388" y="3803650"/>
          <p14:tracePt t="47902" x="4751388" y="3759200"/>
          <p14:tracePt t="47918" x="4759325" y="3724275"/>
          <p14:tracePt t="47935" x="4759325" y="3697288"/>
          <p14:tracePt t="47952" x="4759325" y="3687763"/>
          <p14:tracePt t="47968" x="4759325" y="3670300"/>
          <p14:tracePt t="47985" x="4759325" y="3652838"/>
          <p14:tracePt t="48002" x="4759325" y="3643313"/>
          <p14:tracePt t="48018" x="4759325" y="3625850"/>
          <p14:tracePt t="48116" x="4759325" y="3652838"/>
          <p14:tracePt t="48124" x="4759325" y="3679825"/>
          <p14:tracePt t="48132" x="4759325" y="3714750"/>
          <p14:tracePt t="48140" x="4759325" y="3759200"/>
          <p14:tracePt t="48153" x="4759325" y="3813175"/>
          <p14:tracePt t="48169" x="4741863" y="3938588"/>
          <p14:tracePt t="48186" x="4732338" y="4062413"/>
          <p14:tracePt t="48202" x="4705350" y="4232275"/>
          <p14:tracePt t="48219" x="4679950" y="4419600"/>
          <p14:tracePt t="48220" x="4652963" y="4518025"/>
          <p14:tracePt t="48236" x="4633913" y="4697413"/>
          <p14:tracePt t="48252" x="4608513" y="4867275"/>
          <p14:tracePt t="48269" x="4598988" y="4983163"/>
          <p14:tracePt t="48286" x="4589463" y="5045075"/>
          <p14:tracePt t="48303" x="4581525" y="5099050"/>
          <p14:tracePt t="48319" x="4562475" y="5160963"/>
          <p14:tracePt t="48336" x="4554538" y="5241925"/>
          <p14:tracePt t="48353" x="4545013" y="5367338"/>
          <p14:tracePt t="48370" x="4518025" y="5465763"/>
          <p14:tracePt t="48386" x="4510088" y="5545138"/>
          <p14:tracePt t="48403" x="4500563" y="5608638"/>
          <p14:tracePt t="48420" x="4483100" y="5680075"/>
          <p14:tracePt t="48437" x="4483100" y="5715000"/>
          <p14:tracePt t="48453" x="4483100" y="5759450"/>
          <p14:tracePt t="48470" x="4483100" y="5813425"/>
          <p14:tracePt t="48486" x="4483100" y="5840413"/>
          <p14:tracePt t="48503" x="4483100" y="5857875"/>
          <p14:tracePt t="48740" x="4491038" y="5857875"/>
          <p14:tracePt t="48748" x="4491038" y="5848350"/>
          <p14:tracePt t="48756" x="4510088" y="5830888"/>
          <p14:tracePt t="48772" x="4527550" y="5813425"/>
          <p14:tracePt t="48788" x="4562475" y="5786438"/>
          <p14:tracePt t="48804" x="4625975" y="5759450"/>
          <p14:tracePt t="48821" x="4724400" y="5697538"/>
          <p14:tracePt t="48838" x="4822825" y="5616575"/>
          <p14:tracePt t="48854" x="4929188" y="5554663"/>
          <p14:tracePt t="48871" x="5054600" y="5473700"/>
          <p14:tracePt t="48888" x="5108575" y="5456238"/>
          <p14:tracePt t="48904" x="5170488" y="5419725"/>
          <p14:tracePt t="48921" x="5180013" y="5411788"/>
          <p14:tracePt t="48938" x="5187950" y="5411788"/>
          <p14:tracePt t="48972" x="5197475" y="5411788"/>
          <p14:tracePt t="48988" x="5197475" y="5402263"/>
          <p14:tracePt t="49004" x="5205413" y="5402263"/>
          <p14:tracePt t="49012" x="5214938" y="5394325"/>
          <p14:tracePt t="49021" x="5224463" y="5394325"/>
          <p14:tracePt t="49038" x="5232400" y="5394325"/>
          <p14:tracePt t="49055" x="5251450" y="5384800"/>
          <p14:tracePt t="49071" x="5251450" y="5375275"/>
          <p14:tracePt t="49088" x="5259388" y="5367338"/>
          <p14:tracePt t="49105" x="5268913" y="5367338"/>
          <p14:tracePt t="49124" x="5268913" y="5357813"/>
          <p14:tracePt t="49164" x="5259388" y="5340350"/>
          <p14:tracePt t="49172" x="5251450" y="5340350"/>
          <p14:tracePt t="49180" x="5241925" y="5340350"/>
          <p14:tracePt t="49189" x="5224463" y="5340350"/>
          <p14:tracePt t="49205" x="5197475" y="5340350"/>
          <p14:tracePt t="49222" x="5160963" y="5340350"/>
          <p14:tracePt t="49239" x="5062538" y="5367338"/>
          <p14:tracePt t="49255" x="4946650" y="5411788"/>
          <p14:tracePt t="49272" x="4822825" y="5465763"/>
          <p14:tracePt t="49289" x="4714875" y="5491163"/>
          <p14:tracePt t="49305" x="4633913" y="5518150"/>
          <p14:tracePt t="49323" x="4537075" y="5572125"/>
          <p14:tracePt t="49339" x="4438650" y="5616575"/>
          <p14:tracePt t="49358" x="4357688" y="5643563"/>
          <p14:tracePt t="49373" x="4268788" y="5670550"/>
          <p14:tracePt t="49389" x="4224338" y="5680075"/>
          <p14:tracePt t="49406" x="4197350" y="5688013"/>
          <p14:tracePt t="49423" x="4152900" y="5705475"/>
          <p14:tracePt t="49439" x="4089400" y="5724525"/>
          <p14:tracePt t="49456" x="4017963" y="5741988"/>
          <p14:tracePt t="49473" x="3973513" y="5751513"/>
          <p14:tracePt t="49490" x="3946525" y="5768975"/>
          <p14:tracePt t="49506" x="3938588" y="5768975"/>
          <p14:tracePt t="49596" x="3938588" y="5776913"/>
          <p14:tracePt t="49604" x="3946525" y="5786438"/>
          <p14:tracePt t="49620" x="3956050" y="5795963"/>
          <p14:tracePt t="49628" x="3965575" y="5795963"/>
          <p14:tracePt t="49640" x="3983038" y="5822950"/>
          <p14:tracePt t="49656" x="3990975" y="5830888"/>
          <p14:tracePt t="49673" x="4010025" y="5867400"/>
          <p14:tracePt t="49690" x="4017963" y="5894388"/>
          <p14:tracePt t="49707" x="4027488" y="5902325"/>
          <p14:tracePt t="49723" x="4037013" y="5919788"/>
          <p14:tracePt t="49740" x="4044950" y="5929313"/>
          <p14:tracePt t="49804" x="4054475" y="5929313"/>
          <p14:tracePt t="49820" x="4062413" y="5929313"/>
          <p14:tracePt t="49828" x="4071938" y="5929313"/>
          <p14:tracePt t="49836" x="4081463" y="5929313"/>
          <p14:tracePt t="49844" x="4098925" y="5929313"/>
          <p14:tracePt t="49857" x="4108450" y="5929313"/>
          <p14:tracePt t="49874" x="4133850" y="5911850"/>
          <p14:tracePt t="49890" x="4160838" y="5911850"/>
          <p14:tracePt t="49907" x="4179888" y="5911850"/>
          <p14:tracePt t="49924" x="4224338" y="5902325"/>
          <p14:tracePt t="49941" x="4276725" y="5884863"/>
          <p14:tracePt t="49957" x="4348163" y="5875338"/>
          <p14:tracePt t="49974" x="4446588" y="5867400"/>
          <p14:tracePt t="49991" x="4572000" y="5840413"/>
          <p14:tracePt t="50007" x="4679950" y="5822950"/>
          <p14:tracePt t="50024" x="4759325" y="5795963"/>
          <p14:tracePt t="50041" x="4822825" y="5776913"/>
          <p14:tracePt t="50058" x="4894263" y="5751513"/>
          <p14:tracePt t="50074" x="4938713" y="5741988"/>
          <p14:tracePt t="50091" x="4973638" y="5715000"/>
          <p14:tracePt t="50092" x="4991100" y="5705475"/>
          <p14:tracePt t="50108" x="5037138" y="5680075"/>
          <p14:tracePt t="50124" x="5072063" y="5643563"/>
          <p14:tracePt t="50141" x="5116513" y="5616575"/>
          <p14:tracePt t="50158" x="5143500" y="5608638"/>
          <p14:tracePt t="50175" x="5153025" y="5599113"/>
          <p14:tracePt t="50191" x="5160963" y="5589588"/>
          <p14:tracePt t="50220" x="5170488" y="5589588"/>
          <p14:tracePt t="50236" x="5187950" y="5589588"/>
          <p14:tracePt t="50244" x="5187950" y="5581650"/>
          <p14:tracePt t="50964" x="5187950" y="5562600"/>
          <p14:tracePt t="50972" x="5187950" y="5537200"/>
          <p14:tracePt t="50980" x="5180013" y="5491163"/>
          <p14:tracePt t="50994" x="5153025" y="5438775"/>
          <p14:tracePt t="51010" x="5116513" y="5303838"/>
          <p14:tracePt t="51027" x="5099050" y="5197475"/>
          <p14:tracePt t="51029" x="5099050" y="5153025"/>
          <p14:tracePt t="51044" x="5099050" y="5108575"/>
          <p14:tracePt t="51061" x="5099050" y="4983163"/>
          <p14:tracePt t="51077" x="5099050" y="4902200"/>
          <p14:tracePt t="51094" x="5099050" y="4813300"/>
          <p14:tracePt t="51110" x="5126038" y="4679950"/>
          <p14:tracePt t="51127" x="5170488" y="4562475"/>
          <p14:tracePt t="51144" x="5214938" y="4483100"/>
          <p14:tracePt t="51161" x="5241925" y="4438650"/>
          <p14:tracePt t="51177" x="5276850" y="4375150"/>
          <p14:tracePt t="51194" x="5303838" y="4340225"/>
          <p14:tracePt t="51211" x="5367338" y="4268788"/>
          <p14:tracePt t="51227" x="5429250" y="4232275"/>
          <p14:tracePt t="51229" x="5446713" y="4214813"/>
          <p14:tracePt t="51245" x="5500688" y="4170363"/>
          <p14:tracePt t="51261" x="5545138" y="4160838"/>
          <p14:tracePt t="51278" x="5562600" y="4152900"/>
          <p14:tracePt t="51294" x="5589588" y="4152900"/>
          <p14:tracePt t="51311" x="5599113" y="4152900"/>
          <p14:tracePt t="51328" x="5616575" y="4152900"/>
          <p14:tracePt t="51345" x="5634038" y="4152900"/>
          <p14:tracePt t="51361" x="5653088" y="4152900"/>
          <p14:tracePt t="51378" x="5688013" y="4160838"/>
          <p14:tracePt t="51395" x="5751513" y="4205288"/>
          <p14:tracePt t="51411" x="5840413" y="4251325"/>
          <p14:tracePt t="51412" x="5875338" y="4268788"/>
          <p14:tracePt t="51428" x="5919788" y="4295775"/>
          <p14:tracePt t="51445" x="5938838" y="4303713"/>
          <p14:tracePt t="51461" x="5946775" y="4313238"/>
          <p14:tracePt t="51478" x="5946775" y="4322763"/>
          <p14:tracePt t="51495" x="5956300" y="4322763"/>
          <p14:tracePt t="51512" x="5956300" y="4330700"/>
          <p14:tracePt t="51528" x="5973763" y="4340225"/>
          <p14:tracePt t="51545" x="5991225" y="4367213"/>
          <p14:tracePt t="51562" x="6000750" y="4411663"/>
          <p14:tracePt t="51578" x="6018213" y="4483100"/>
          <p14:tracePt t="51595" x="6045200" y="4572000"/>
          <p14:tracePt t="51613" x="6072188" y="4670425"/>
          <p14:tracePt t="51629" x="6089650" y="4705350"/>
          <p14:tracePt t="51645" x="6099175" y="4732338"/>
          <p14:tracePt t="52316" x="6099175" y="4724400"/>
          <p14:tracePt t="52332" x="6099175" y="4714875"/>
          <p14:tracePt t="52356" x="6099175" y="4705350"/>
          <p14:tracePt t="52365" x="6099175" y="4697413"/>
          <p14:tracePt t="52372" x="6099175" y="4687888"/>
          <p14:tracePt t="52381" x="6089650" y="4687888"/>
          <p14:tracePt t="52397" x="6054725" y="4687888"/>
          <p14:tracePt t="52414" x="5991225" y="4679950"/>
          <p14:tracePt t="52431" x="5929313" y="4660900"/>
          <p14:tracePt t="52448" x="5884863" y="4652963"/>
          <p14:tracePt t="52464" x="5857875" y="4643438"/>
          <p14:tracePt t="52701" x="5857875" y="4633913"/>
          <p14:tracePt t="52716" x="5857875" y="4625975"/>
          <p14:tracePt t="52780" x="5857875" y="4616450"/>
          <p14:tracePt t="52788" x="5857875" y="4608513"/>
          <p14:tracePt t="52812" x="5857875" y="4598988"/>
          <p14:tracePt t="53045" x="5875338" y="4598988"/>
          <p14:tracePt t="53132" x="5884863" y="4616450"/>
          <p14:tracePt t="53141" x="5884863" y="4633913"/>
          <p14:tracePt t="53150" x="5884863" y="4643438"/>
          <p14:tracePt t="53167" x="5884863" y="4679950"/>
          <p14:tracePt t="53183" x="5884863" y="4697413"/>
          <p14:tracePt t="53200" x="5884863" y="4724400"/>
          <p14:tracePt t="53217" x="5884863" y="4732338"/>
          <p14:tracePt t="53233" x="5884863" y="4759325"/>
          <p14:tracePt t="53253" x="5884863" y="4776788"/>
          <p14:tracePt t="53269" x="5884863" y="4786313"/>
          <p14:tracePt t="53283" x="5884863" y="4795838"/>
          <p14:tracePt t="53300" x="5875338" y="4822825"/>
          <p14:tracePt t="53317" x="5867400" y="4840288"/>
          <p14:tracePt t="53517" x="5875338" y="4840288"/>
          <p14:tracePt t="53525" x="5884863" y="4822825"/>
          <p14:tracePt t="53534" x="5894388" y="4813300"/>
          <p14:tracePt t="53551" x="5911850" y="4786313"/>
          <p14:tracePt t="53567" x="5929313" y="4759325"/>
          <p14:tracePt t="53584" x="5938838" y="4714875"/>
          <p14:tracePt t="53601" x="5946775" y="4705350"/>
          <p14:tracePt t="53617" x="5956300" y="4687888"/>
          <p14:tracePt t="53634" x="5973763" y="4652963"/>
          <p14:tracePt t="53651" x="5983288" y="4633913"/>
          <p14:tracePt t="53668" x="5991225" y="4625975"/>
          <p14:tracePt t="53669" x="6000750" y="4616450"/>
          <p14:tracePt t="53685" x="6010275" y="4616450"/>
          <p14:tracePt t="53702" x="6027738" y="4598988"/>
          <p14:tracePt t="53718" x="6027738" y="4589463"/>
          <p14:tracePt t="53735" x="6037263" y="4581525"/>
          <p14:tracePt t="53751" x="6062663" y="4562475"/>
          <p14:tracePt t="53768" x="6081713" y="4554538"/>
          <p14:tracePt t="53785" x="6089650" y="4554538"/>
          <p14:tracePt t="53973" x="6099175" y="4562475"/>
          <p14:tracePt t="53989" x="6099175" y="4581525"/>
          <p14:tracePt t="53997" x="6099175" y="4608513"/>
          <p14:tracePt t="54005" x="6099175" y="4625975"/>
          <p14:tracePt t="54019" x="6099175" y="4652963"/>
          <p14:tracePt t="54035" x="6099175" y="4687888"/>
          <p14:tracePt t="54052" x="6108700" y="4732338"/>
          <p14:tracePt t="54053" x="6108700" y="4741863"/>
          <p14:tracePt t="54069" x="6108700" y="4768850"/>
          <p14:tracePt t="54086" x="6108700" y="4776788"/>
          <p14:tracePt t="54245" x="6108700" y="4786313"/>
          <p14:tracePt t="54293" x="6108700" y="4795838"/>
          <p14:tracePt t="54389" x="6116638" y="4795838"/>
          <p14:tracePt t="54413" x="6116638" y="4776788"/>
          <p14:tracePt t="54421" x="6116638" y="4751388"/>
          <p14:tracePt t="54429" x="6126163" y="4741863"/>
          <p14:tracePt t="54437" x="6134100" y="4724400"/>
          <p14:tracePt t="54453" x="6161088" y="4697413"/>
          <p14:tracePt t="54470" x="6180138" y="4660900"/>
          <p14:tracePt t="54487" x="6188075" y="4633913"/>
          <p14:tracePt t="54504" x="6188075" y="4625975"/>
          <p14:tracePt t="54520" x="6197600" y="4608513"/>
          <p14:tracePt t="54537" x="6224588" y="4581525"/>
          <p14:tracePt t="54553" x="6224588" y="4572000"/>
          <p14:tracePt t="54570" x="6242050" y="4554538"/>
          <p14:tracePt t="54587" x="6259513" y="4537075"/>
          <p14:tracePt t="54604" x="6269038" y="4527550"/>
          <p14:tracePt t="54620" x="6296025" y="4510088"/>
          <p14:tracePt t="54621" x="6296025" y="4500563"/>
          <p14:tracePt t="54637" x="6323013" y="4491038"/>
          <p14:tracePt t="54654" x="6330950" y="4491038"/>
          <p14:tracePt t="54861" x="6340475" y="4491038"/>
          <p14:tracePt t="54869" x="6340475" y="4500563"/>
          <p14:tracePt t="54877" x="6340475" y="4527550"/>
          <p14:tracePt t="54888" x="6340475" y="4545013"/>
          <p14:tracePt t="54904" x="6340475" y="4616450"/>
          <p14:tracePt t="54921" x="6340475" y="4679950"/>
          <p14:tracePt t="54938" x="6340475" y="4741863"/>
          <p14:tracePt t="54955" x="6340475" y="4776788"/>
          <p14:tracePt t="54971" x="6340475" y="4803775"/>
          <p14:tracePt t="55245" x="6340475" y="4776788"/>
          <p14:tracePt t="55253" x="6348413" y="4776788"/>
          <p14:tracePt t="55261" x="6357938" y="4751388"/>
          <p14:tracePt t="55272" x="6367463" y="4732338"/>
          <p14:tracePt t="55289" x="6402388" y="4687888"/>
          <p14:tracePt t="55306" x="6411913" y="4652963"/>
          <p14:tracePt t="55322" x="6429375" y="4633913"/>
          <p14:tracePt t="55339" x="6446838" y="4608513"/>
          <p14:tracePt t="55356" x="6465888" y="4589463"/>
          <p14:tracePt t="55373" x="6473825" y="4581525"/>
          <p14:tracePt t="55389" x="6473825" y="4572000"/>
          <p14:tracePt t="55413" x="6473825" y="4562475"/>
          <p14:tracePt t="55423" x="6483350" y="4562475"/>
          <p14:tracePt t="55439" x="6491288" y="4545013"/>
          <p14:tracePt t="55509" x="6500813" y="4537075"/>
          <p14:tracePt t="55669" x="6500813" y="4554538"/>
          <p14:tracePt t="55677" x="6500813" y="4562475"/>
          <p14:tracePt t="55685" x="6500813" y="4589463"/>
          <p14:tracePt t="55693" x="6500813" y="4598988"/>
          <p14:tracePt t="55707" x="6500813" y="4633913"/>
          <p14:tracePt t="55723" x="6500813" y="4670425"/>
          <p14:tracePt t="55740" x="6500813" y="4697413"/>
          <p14:tracePt t="55742" x="6500813" y="4724400"/>
          <p14:tracePt t="55757" x="6500813" y="4759325"/>
          <p14:tracePt t="55774" x="6500813" y="4786313"/>
          <p14:tracePt t="55790" x="6500813" y="4803775"/>
          <p14:tracePt t="55807" x="6500813" y="4813300"/>
          <p14:tracePt t="55829" x="6500813" y="4822825"/>
          <p14:tracePt t="55845" x="6500813" y="4830763"/>
          <p14:tracePt t="55861" x="6500813" y="4840288"/>
          <p14:tracePt t="56053" x="6518275" y="4822825"/>
          <p14:tracePt t="56061" x="6527800" y="4776788"/>
          <p14:tracePt t="56069" x="6527800" y="4759325"/>
          <p14:tracePt t="56077" x="6554788" y="4724400"/>
          <p14:tracePt t="56091" x="6562725" y="4697413"/>
          <p14:tracePt t="56108" x="6608763" y="4652963"/>
          <p14:tracePt t="56125" x="6653213" y="4589463"/>
          <p14:tracePt t="56141" x="6697663" y="4527550"/>
          <p14:tracePt t="56158" x="6715125" y="4518025"/>
          <p14:tracePt t="56205" x="6715125" y="4510088"/>
          <p14:tracePt t="56277" x="6724650" y="4510088"/>
          <p14:tracePt t="56429" x="6732588" y="4510088"/>
          <p14:tracePt t="56437" x="6742113" y="4510088"/>
          <p14:tracePt t="56461" x="6751638" y="4510088"/>
          <p14:tracePt t="56477" x="6751638" y="4518025"/>
          <p14:tracePt t="56485" x="6751638" y="4527550"/>
          <p14:tracePt t="56494" x="6759575" y="4545013"/>
          <p14:tracePt t="56510" x="6769100" y="4581525"/>
          <p14:tracePt t="56526" x="6769100" y="4608513"/>
          <p14:tracePt t="56542" x="6769100" y="4625975"/>
          <p14:tracePt t="56559" x="6769100" y="4660900"/>
          <p14:tracePt t="56576" x="6769100" y="4670425"/>
          <p14:tracePt t="56593" x="6769100" y="4687888"/>
          <p14:tracePt t="56609" x="6769100" y="4714875"/>
          <p14:tracePt t="56626" x="6769100" y="4724400"/>
          <p14:tracePt t="56643" x="6769100" y="4751388"/>
          <p14:tracePt t="56659" x="6769100" y="4759325"/>
          <p14:tracePt t="56676" x="6769100" y="4776788"/>
          <p14:tracePt t="56678" x="6769100" y="4795838"/>
          <p14:tracePt t="56693" x="6769100" y="4813300"/>
          <p14:tracePt t="56710" x="6769100" y="4848225"/>
          <p14:tracePt t="56726" x="6769100" y="4867275"/>
          <p14:tracePt t="56743" x="6769100" y="4875213"/>
          <p14:tracePt t="57445" x="6759575" y="4875213"/>
          <p14:tracePt t="57477" x="6751638" y="4884738"/>
          <p14:tracePt t="57485" x="6751638" y="4894263"/>
          <p14:tracePt t="57533" x="6742113" y="4894263"/>
          <p14:tracePt t="57613" x="6732588" y="4894263"/>
          <p14:tracePt t="58590" x="6715125" y="4894263"/>
          <p14:tracePt t="58614" x="6697663" y="4894263"/>
          <p14:tracePt t="58621" x="6680200" y="4884738"/>
          <p14:tracePt t="58632" x="6661150" y="4867275"/>
          <p14:tracePt t="58648" x="6608763" y="4822825"/>
          <p14:tracePt t="58665" x="6545263" y="4768850"/>
          <p14:tracePt t="58682" x="6491288" y="4732338"/>
          <p14:tracePt t="58698" x="6446838" y="4660900"/>
          <p14:tracePt t="58715" x="6394450" y="4589463"/>
          <p14:tracePt t="58732" x="6367463" y="4545013"/>
          <p14:tracePt t="58749" x="6357938" y="4518025"/>
          <p14:tracePt t="58766" x="6357938" y="4500563"/>
          <p14:tracePt t="58790" x="6357938" y="4491038"/>
          <p14:tracePt t="59582" x="6330950" y="4465638"/>
          <p14:tracePt t="59590" x="6303963" y="4438650"/>
          <p14:tracePt t="59601" x="6259513" y="4402138"/>
          <p14:tracePt t="59618" x="6126163" y="4313238"/>
          <p14:tracePt t="59634" x="5983288" y="4251325"/>
          <p14:tracePt t="59651" x="5857875" y="4187825"/>
          <p14:tracePt t="59668" x="5697538" y="4125913"/>
          <p14:tracePt t="59685" x="5537200" y="4108450"/>
          <p14:tracePt t="59686" x="5438775" y="4089400"/>
          <p14:tracePt t="59702" x="5348288" y="4081463"/>
          <p14:tracePt t="59703" x="5241925" y="4081463"/>
          <p14:tracePt t="59719" x="4973638" y="4081463"/>
          <p14:tracePt t="59735" x="4572000" y="4081463"/>
          <p14:tracePt t="59751" x="4098925" y="4081463"/>
          <p14:tracePt t="59768" x="3795713" y="4081463"/>
          <p14:tracePt t="59785" x="3527425" y="4081463"/>
          <p14:tracePt t="59802" x="3367088" y="4081463"/>
          <p14:tracePt t="59818" x="3251200" y="4044950"/>
          <p14:tracePt t="59835" x="3170238" y="4017963"/>
          <p14:tracePt t="59852" x="3125788" y="4000500"/>
          <p14:tracePt t="59868" x="3089275" y="3983038"/>
          <p14:tracePt t="59885" x="3062288" y="3956050"/>
          <p14:tracePt t="59902" x="2982913" y="3884613"/>
          <p14:tracePt t="59918" x="2911475" y="3830638"/>
          <p14:tracePt t="59935" x="2884488" y="3803650"/>
          <p14:tracePt t="59952" x="2840038" y="3776663"/>
          <p14:tracePt t="59969" x="2813050" y="3768725"/>
          <p14:tracePt t="59985" x="2803525" y="3759200"/>
          <p14:tracePt t="60054" x="2803525" y="3741738"/>
          <p14:tracePt t="60062" x="2874963" y="3741738"/>
          <p14:tracePt t="60070" x="2938463" y="3741738"/>
          <p14:tracePt t="60086" x="3071813" y="3741738"/>
          <p14:tracePt t="60103" x="3197225" y="3741738"/>
          <p14:tracePt t="60119" x="3286125" y="3759200"/>
          <p14:tracePt t="60136" x="3367088" y="3768725"/>
          <p14:tracePt t="60153" x="3419475" y="3776663"/>
          <p14:tracePt t="60169" x="3429000" y="3776663"/>
          <p14:tracePt t="60186" x="3438525" y="3786188"/>
          <p14:tracePt t="60966" x="3438525" y="3776663"/>
          <p14:tracePt t="60974" x="3438525" y="3768725"/>
          <p14:tracePt t="60982" x="3438525" y="3751263"/>
          <p14:tracePt t="60990" x="3438525" y="3732213"/>
          <p14:tracePt t="61005" x="3438525" y="3697288"/>
          <p14:tracePt t="61022" x="3500438" y="3562350"/>
          <p14:tracePt t="61038" x="3571875" y="3455988"/>
          <p14:tracePt t="61055" x="3625850" y="3357563"/>
          <p14:tracePt t="61072" x="3724275" y="3286125"/>
          <p14:tracePt t="61088" x="3786188" y="3224213"/>
          <p14:tracePt t="61105" x="3857625" y="3170238"/>
          <p14:tracePt t="61122" x="3919538" y="3143250"/>
          <p14:tracePt t="61139" x="3956050" y="3125788"/>
          <p14:tracePt t="61155" x="3983038" y="3125788"/>
          <p14:tracePt t="61172" x="4017963" y="3125788"/>
          <p14:tracePt t="61189" x="4071938" y="3125788"/>
          <p14:tracePt t="61205" x="4098925" y="3125788"/>
          <p14:tracePt t="61206" x="4125913" y="3125788"/>
          <p14:tracePt t="61222" x="4187825" y="3152775"/>
          <p14:tracePt t="61239" x="4259263" y="3179763"/>
          <p14:tracePt t="61256" x="4330700" y="3224213"/>
          <p14:tracePt t="61272" x="4402138" y="3259138"/>
          <p14:tracePt t="61289" x="4446588" y="3295650"/>
          <p14:tracePt t="61306" x="4465638" y="3313113"/>
          <p14:tracePt t="61323" x="4473575" y="3313113"/>
          <p14:tracePt t="61342" x="4473575" y="3322638"/>
          <p14:tracePt t="61366" x="4483100" y="3330575"/>
          <p14:tracePt t="61374" x="4483100" y="3340100"/>
          <p14:tracePt t="61389" x="4483100" y="3348038"/>
          <p14:tracePt t="61406" x="4491038" y="3367088"/>
          <p14:tracePt t="61423" x="4491038" y="3394075"/>
          <p14:tracePt t="61439" x="4500563" y="3429000"/>
          <p14:tracePt t="61456" x="4500563" y="3446463"/>
          <p14:tracePt t="61473" x="4510088" y="3465513"/>
          <p14:tracePt t="61490" x="4510088" y="3482975"/>
          <p14:tracePt t="61510" x="4510088" y="3490913"/>
          <p14:tracePt t="61523" x="4510088" y="3500438"/>
          <p14:tracePt t="61540" x="4510088" y="3509963"/>
          <p14:tracePt t="61556" x="4510088" y="3517900"/>
          <p14:tracePt t="61573" x="4510088" y="3527425"/>
          <p14:tracePt t="61590" x="4510088" y="3536950"/>
          <p14:tracePt t="62750" x="4500563" y="3536950"/>
          <p14:tracePt t="62758" x="4483100" y="3536950"/>
          <p14:tracePt t="62766" x="4438650" y="3509963"/>
          <p14:tracePt t="62777" x="4419600" y="3490913"/>
          <p14:tracePt t="62793" x="4295775" y="3419475"/>
          <p14:tracePt t="62810" x="4187825" y="3330575"/>
          <p14:tracePt t="62827" x="4054475" y="3232150"/>
          <p14:tracePt t="62843" x="3938588" y="3152775"/>
          <p14:tracePt t="62860" x="3813175" y="3098800"/>
          <p14:tracePt t="62877" x="3679825" y="3062288"/>
          <p14:tracePt t="62894" x="3589338" y="3054350"/>
          <p14:tracePt t="62895" x="3536950" y="3036888"/>
          <p14:tracePt t="62911" x="3473450" y="3036888"/>
          <p14:tracePt t="62927" x="3402013" y="3036888"/>
          <p14:tracePt t="62944" x="3268663" y="3062288"/>
          <p14:tracePt t="62960" x="3160713" y="3125788"/>
          <p14:tracePt t="62977" x="3044825" y="3187700"/>
          <p14:tracePt t="62994" x="2911475" y="3276600"/>
          <p14:tracePt t="63010" x="2830513" y="3357563"/>
          <p14:tracePt t="63027" x="2759075" y="3429000"/>
          <p14:tracePt t="63044" x="2732088" y="3482975"/>
          <p14:tracePt t="63061" x="2732088" y="3544888"/>
          <p14:tracePt t="63077" x="2724150" y="3589338"/>
          <p14:tracePt t="63094" x="2724150" y="3652838"/>
          <p14:tracePt t="63111" x="2724150" y="3687763"/>
          <p14:tracePt t="63127" x="2724150" y="3705225"/>
          <p14:tracePt t="63144" x="2732088" y="3741738"/>
          <p14:tracePt t="63161" x="2741613" y="3795713"/>
          <p14:tracePt t="63178" x="2751138" y="3830638"/>
          <p14:tracePt t="63194" x="2751138" y="3840163"/>
          <p14:tracePt t="63382" x="2759075" y="3830638"/>
          <p14:tracePt t="63390" x="2768600" y="3803650"/>
          <p14:tracePt t="63398" x="2786063" y="3759200"/>
          <p14:tracePt t="63412" x="2803525" y="3705225"/>
          <p14:tracePt t="63428" x="2857500" y="3589338"/>
          <p14:tracePt t="63445" x="2955925" y="3446463"/>
          <p14:tracePt t="63462" x="3098800" y="3295650"/>
          <p14:tracePt t="63463" x="3170238" y="3232150"/>
          <p14:tracePt t="63479" x="3340100" y="3143250"/>
          <p14:tracePt t="63495" x="3509963" y="3071813"/>
          <p14:tracePt t="63512" x="3687763" y="3009900"/>
          <p14:tracePt t="63529" x="3813175" y="2973388"/>
          <p14:tracePt t="63545" x="3956050" y="2946400"/>
          <p14:tracePt t="63562" x="4062413" y="2946400"/>
          <p14:tracePt t="63579" x="4143375" y="2946400"/>
          <p14:tracePt t="63595" x="4170363" y="2955925"/>
          <p14:tracePt t="63612" x="4224338" y="3000375"/>
          <p14:tracePt t="63629" x="4303713" y="3089275"/>
          <p14:tracePt t="63646" x="4402138" y="3205163"/>
          <p14:tracePt t="63647" x="4446588" y="3259138"/>
          <p14:tracePt t="63662" x="4491038" y="3303588"/>
          <p14:tracePt t="63679" x="4562475" y="3375025"/>
          <p14:tracePt t="63696" x="4589463" y="3394075"/>
          <p14:tracePt t="63713" x="4589463" y="3402013"/>
          <p14:tracePt t="63730" x="4598988" y="3411538"/>
          <p14:tracePt t="63746" x="4608513" y="3419475"/>
          <p14:tracePt t="63763" x="4616450" y="3438525"/>
          <p14:tracePt t="63780" x="4625975" y="3438525"/>
          <p14:tracePt t="63796" x="4625975" y="3446463"/>
          <p14:tracePt t="64407" x="4625975" y="3438525"/>
          <p14:tracePt t="64415" x="4625975" y="3429000"/>
          <p14:tracePt t="64423" x="4625975" y="3419475"/>
          <p14:tracePt t="64431" x="4625975" y="3411538"/>
          <p14:tracePt t="64448" x="4625975" y="3375025"/>
          <p14:tracePt t="64465" x="4633913" y="3330575"/>
          <p14:tracePt t="64481" x="4687888" y="3268663"/>
          <p14:tracePt t="64498" x="4741863" y="3214688"/>
          <p14:tracePt t="64515" x="4795838" y="3152775"/>
          <p14:tracePt t="64531" x="4830763" y="3133725"/>
          <p14:tracePt t="64548" x="4857750" y="3125788"/>
          <p14:tracePt t="64565" x="4894263" y="3108325"/>
          <p14:tracePt t="64582" x="4946650" y="3089275"/>
          <p14:tracePt t="64599" x="5054600" y="3081338"/>
          <p14:tracePt t="64615" x="5180013" y="3081338"/>
          <p14:tracePt t="64632" x="5303838" y="3098800"/>
          <p14:tracePt t="64648" x="5419725" y="3152775"/>
          <p14:tracePt t="64665" x="5554663" y="3251200"/>
          <p14:tracePt t="64682" x="5661025" y="3330575"/>
          <p14:tracePt t="64699" x="5732463" y="3411538"/>
          <p14:tracePt t="64715" x="5803900" y="3544888"/>
          <p14:tracePt t="64732" x="5894388" y="3670300"/>
          <p14:tracePt t="64749" x="5973763" y="3803650"/>
          <p14:tracePt t="64765" x="6037263" y="3919538"/>
          <p14:tracePt t="64783" x="6126163" y="4071938"/>
          <p14:tracePt t="64799" x="6170613" y="4152900"/>
          <p14:tracePt t="64815" x="6197600" y="4205288"/>
          <p14:tracePt t="64832" x="6205538" y="4224338"/>
          <p14:tracePt t="66343" x="6205538" y="4232275"/>
          <p14:tracePt t="66711" x="6197600" y="4232275"/>
          <p14:tracePt t="66751" x="6188075" y="4232275"/>
          <p14:tracePt t="67335" x="6180138" y="4232275"/>
          <p14:tracePt t="69856" x="6170613" y="4232275"/>
          <p14:tracePt t="73056" x="6161088" y="4232275"/>
          <p14:tracePt t="76625" x="6153150" y="4232275"/>
          <p14:tracePt t="78433" x="6153150" y="4251325"/>
          <p14:tracePt t="78441" x="6153150" y="4276725"/>
          <p14:tracePt t="78449" x="6180138" y="4322763"/>
          <p14:tracePt t="78457" x="6215063" y="4375150"/>
          <p14:tracePt t="78470" x="6269038" y="4438650"/>
          <p14:tracePt t="78487" x="6384925" y="4537075"/>
          <p14:tracePt t="78504" x="6562725" y="4625975"/>
          <p14:tracePt t="78522" x="6875463" y="4714875"/>
          <p14:tracePt t="78538" x="7108825" y="4714875"/>
          <p14:tracePt t="78555" x="7340600" y="4714875"/>
          <p14:tracePt t="78571" x="7599363" y="4660900"/>
          <p14:tracePt t="78587" x="7956550" y="4562475"/>
          <p14:tracePt t="78604" x="8304213" y="4465638"/>
          <p14:tracePt t="78621" x="8589963" y="4357688"/>
          <p14:tracePt t="78638" x="8796338" y="4268788"/>
          <p14:tracePt t="78654" x="8894763" y="4205288"/>
          <p14:tracePt t="78671" x="8966200" y="4160838"/>
          <p14:tracePt t="78688" x="9010650" y="4125913"/>
          <p14:tracePt t="78705" x="9028113" y="4108450"/>
          <p14:tracePt t="78721" x="9037638" y="4098925"/>
          <p14:tracePt t="78738" x="9045575" y="4098925"/>
          <p14:tracePt t="78755" x="9055100" y="4089400"/>
          <p14:tracePt t="78771" x="9063038" y="4089400"/>
          <p14:tracePt t="78793" x="9082088" y="4089400"/>
          <p14:tracePt t="78805" x="9090025" y="4089400"/>
          <p14:tracePt t="78821" x="9109075" y="4089400"/>
          <p14:tracePt t="78838" x="9144000" y="4089400"/>
          <p14:tracePt t="78855" x="9180513" y="4089400"/>
          <p14:tracePt t="78872" x="9224963" y="4089400"/>
          <p14:tracePt t="78888" x="9251950" y="4089400"/>
          <p14:tracePt t="78905" x="9277350" y="4108450"/>
          <p14:tracePt t="78922" x="9304338" y="4108450"/>
          <p14:tracePt t="78993" x="9313863" y="4116388"/>
          <p14:tracePt t="79001" x="9313863" y="4125913"/>
          <p14:tracePt t="79017" x="9313863" y="4133850"/>
          <p14:tracePt t="79033" x="9313863" y="4152900"/>
          <p14:tracePt t="79081" x="9313863" y="4160838"/>
          <p14:tracePt t="79129" x="9304338" y="4160838"/>
          <p14:tracePt t="79145" x="9286875" y="4160838"/>
          <p14:tracePt t="79153" x="9269413" y="4160838"/>
          <p14:tracePt t="79161" x="9251950" y="4160838"/>
          <p14:tracePt t="79177" x="9224963" y="4160838"/>
          <p14:tracePt t="79189" x="9215438" y="4160838"/>
          <p14:tracePt t="79207" x="9188450" y="4160838"/>
          <p14:tracePt t="79223" x="9161463" y="4160838"/>
          <p14:tracePt t="79240" x="9144000" y="4152900"/>
          <p14:tracePt t="79258" x="9134475" y="4152900"/>
          <p14:tracePt t="79289" x="9126538" y="4152900"/>
          <p14:tracePt t="79313" x="9117013" y="4152900"/>
          <p14:tracePt t="79337" x="9109075" y="4152900"/>
          <p14:tracePt t="79361" x="9099550" y="4152900"/>
          <p14:tracePt t="79369" x="9082088" y="4152900"/>
          <p14:tracePt t="79385" x="9072563" y="4152900"/>
          <p14:tracePt t="79393" x="9063038" y="4152900"/>
          <p14:tracePt t="79406" x="9055100" y="4152900"/>
          <p14:tracePt t="79423" x="9055100" y="4160838"/>
          <p14:tracePt t="79440" x="9045575" y="4160838"/>
          <p14:tracePt t="79457" x="9037638" y="4160838"/>
          <p14:tracePt t="79474" x="9028113" y="4170363"/>
          <p14:tracePt t="79490" x="9018588" y="4187825"/>
          <p14:tracePt t="79507" x="9010650" y="4197350"/>
          <p14:tracePt t="79524" x="9001125" y="4205288"/>
          <p14:tracePt t="79540" x="9001125" y="4214813"/>
          <p14:tracePt t="79557" x="8991600" y="4232275"/>
          <p14:tracePt t="79577" x="8991600" y="4251325"/>
          <p14:tracePt t="79590" x="8991600" y="4259263"/>
          <p14:tracePt t="79607" x="8991600" y="4295775"/>
          <p14:tracePt t="79624" x="8991600" y="4303713"/>
          <p14:tracePt t="79640" x="8991600" y="4322763"/>
          <p14:tracePt t="79658" x="8991600" y="4340225"/>
          <p14:tracePt t="79674" x="8991600" y="4348163"/>
          <p14:tracePt t="79690" x="8991600" y="4357688"/>
          <p14:tracePt t="79707" x="9001125" y="4375150"/>
          <p14:tracePt t="79724" x="9010650" y="4375150"/>
          <p14:tracePt t="79741" x="9028113" y="4384675"/>
          <p14:tracePt t="79757" x="9037638" y="4384675"/>
          <p14:tracePt t="79774" x="9055100" y="4402138"/>
          <p14:tracePt t="79791" x="9072563" y="4402138"/>
          <p14:tracePt t="79808" x="9082088" y="4411663"/>
          <p14:tracePt t="79824" x="9109075" y="4411663"/>
          <p14:tracePt t="79842" x="9134475" y="4411663"/>
          <p14:tracePt t="79858" x="9144000" y="4411663"/>
          <p14:tracePt t="79889" x="9153525" y="4411663"/>
          <p14:tracePt t="79897" x="9161463" y="4411663"/>
          <p14:tracePt t="79908" x="9170988" y="4411663"/>
          <p14:tracePt t="79925" x="9188450" y="4411663"/>
          <p14:tracePt t="79941" x="9205913" y="4411663"/>
          <p14:tracePt t="79961" x="9224963" y="4394200"/>
          <p14:tracePt t="79985" x="9224963" y="4384675"/>
          <p14:tracePt t="79994" x="9224963" y="4375150"/>
          <p14:tracePt t="80008" x="9232900" y="4357688"/>
          <p14:tracePt t="80025" x="9232900" y="4340225"/>
          <p14:tracePt t="80042" x="9232900" y="4313238"/>
          <p14:tracePt t="80058" x="9232900" y="4295775"/>
          <p14:tracePt t="80075" x="9232900" y="4286250"/>
          <p14:tracePt t="80092" x="9232900" y="4268788"/>
          <p14:tracePt t="80108" x="9232900" y="4241800"/>
          <p14:tracePt t="80125" x="9224963" y="4214813"/>
          <p14:tracePt t="80142" x="9215438" y="4205288"/>
          <p14:tracePt t="80217" x="9197975" y="4205288"/>
          <p14:tracePt t="80242" x="9180513" y="4205288"/>
          <p14:tracePt t="80249" x="9170988" y="4205288"/>
          <p14:tracePt t="80259" x="9161463" y="4205288"/>
          <p14:tracePt t="80276" x="9153525" y="4205288"/>
          <p14:tracePt t="80292" x="9134475" y="4205288"/>
          <p14:tracePt t="80309" x="9117013" y="4214813"/>
          <p14:tracePt t="80326" x="9099550" y="4232275"/>
          <p14:tracePt t="80342" x="9082088" y="4241800"/>
          <p14:tracePt t="80359" x="9072563" y="4259263"/>
          <p14:tracePt t="80376" x="9063038" y="4268788"/>
          <p14:tracePt t="80393" x="9055100" y="4295775"/>
          <p14:tracePt t="80410" x="9018588" y="4357688"/>
          <p14:tracePt t="80427" x="9010650" y="4402138"/>
          <p14:tracePt t="80443" x="9010650" y="4429125"/>
          <p14:tracePt t="80459" x="9010650" y="4456113"/>
          <p14:tracePt t="80476" x="9018588" y="4491038"/>
          <p14:tracePt t="80493" x="9037638" y="4500563"/>
          <p14:tracePt t="80509" x="9055100" y="4510088"/>
          <p14:tracePt t="80526" x="9063038" y="4518025"/>
          <p14:tracePt t="80543" x="9117013" y="4554538"/>
          <p14:tracePt t="80560" x="9153525" y="4581525"/>
          <p14:tracePt t="80576" x="9188450" y="4598988"/>
          <p14:tracePt t="80594" x="9232900" y="4625975"/>
          <p14:tracePt t="80610" x="9251950" y="4652963"/>
          <p14:tracePt t="80626" x="9251950" y="4670425"/>
          <p14:tracePt t="80649" x="9251950" y="4679950"/>
          <p14:tracePt t="80666" x="9251950" y="4697413"/>
          <p14:tracePt t="80677" x="9251950" y="4705350"/>
          <p14:tracePt t="80693" x="9251950" y="4741863"/>
          <p14:tracePt t="80710" x="9269413" y="4751388"/>
          <p14:tracePt t="80890" x="9269413" y="4759325"/>
          <p14:tracePt t="80898" x="9269413" y="4776788"/>
          <p14:tracePt t="80906" x="9269413" y="4795838"/>
          <p14:tracePt t="80914" x="9277350" y="4840288"/>
          <p14:tracePt t="80927" x="9277350" y="4902200"/>
          <p14:tracePt t="80944" x="9286875" y="4991100"/>
          <p14:tracePt t="80961" x="9304338" y="5045075"/>
          <p14:tracePt t="80962" x="9313863" y="5072063"/>
          <p14:tracePt t="80978" x="9313863" y="5089525"/>
          <p14:tracePt t="81025" x="9313863" y="5099050"/>
          <p14:tracePt t="81082" x="9304338" y="5108575"/>
          <p14:tracePt t="81298" x="9296400" y="5126038"/>
          <p14:tracePt t="81306" x="9296400" y="5160963"/>
          <p14:tracePt t="81314" x="9313863" y="5197475"/>
          <p14:tracePt t="81329" x="9323388" y="5232400"/>
          <p14:tracePt t="81346" x="9331325" y="5303838"/>
          <p14:tracePt t="81362" x="9331325" y="5313363"/>
          <p14:tracePt t="82066" x="9331325" y="5303838"/>
          <p14:tracePt t="82082" x="9331325" y="5295900"/>
          <p14:tracePt t="82210" x="9348788" y="5286375"/>
          <p14:tracePt t="82234" x="9358313" y="5276850"/>
          <p14:tracePt t="82282" x="9367838" y="5276850"/>
          <p14:tracePt t="82362" x="9375775" y="5276850"/>
          <p14:tracePt t="82370" x="9375775" y="5268913"/>
          <p14:tracePt t="82378" x="9375775" y="5259388"/>
          <p14:tracePt t="82402" x="9375775" y="5251450"/>
          <p14:tracePt t="82410" x="9375775" y="5241925"/>
          <p14:tracePt t="82418" x="9375775" y="5232400"/>
          <p14:tracePt t="82450" x="9367838" y="5214938"/>
          <p14:tracePt t="82458" x="9358313" y="5197475"/>
          <p14:tracePt t="82466" x="9348788" y="5197475"/>
          <p14:tracePt t="82482" x="9304338" y="5170488"/>
          <p14:tracePt t="82498" x="9286875" y="5160963"/>
          <p14:tracePt t="82538" x="9277350" y="5160963"/>
          <p14:tracePt t="82554" x="9259888" y="5160963"/>
          <p14:tracePt t="82562" x="9251950" y="5160963"/>
          <p14:tracePt t="82570" x="9224963" y="5160963"/>
          <p14:tracePt t="82582" x="9205913" y="5170488"/>
          <p14:tracePt t="82599" x="9170988" y="5187950"/>
          <p14:tracePt t="82616" x="9161463" y="5187950"/>
          <p14:tracePt t="82632" x="9153525" y="5187950"/>
          <p14:tracePt t="82650" x="9134475" y="5187950"/>
          <p14:tracePt t="82674" x="9126538" y="5197475"/>
          <p14:tracePt t="82698" x="9117013" y="5205413"/>
          <p14:tracePt t="82706" x="9109075" y="5214938"/>
          <p14:tracePt t="82716" x="9099550" y="5224463"/>
          <p14:tracePt t="82732" x="9072563" y="5251450"/>
          <p14:tracePt t="82749" x="9063038" y="5286375"/>
          <p14:tracePt t="82766" x="9055100" y="5322888"/>
          <p14:tracePt t="82783" x="9028113" y="5375275"/>
          <p14:tracePt t="82799" x="9018588" y="5419725"/>
          <p14:tracePt t="82816" x="9018588" y="5446713"/>
          <p14:tracePt t="82833" x="9018588" y="5465763"/>
          <p14:tracePt t="82850" x="9018588" y="5483225"/>
          <p14:tracePt t="82850" x="9018588" y="5491163"/>
          <p14:tracePt t="82867" x="9018588" y="5537200"/>
          <p14:tracePt t="82883" x="9028113" y="5537200"/>
          <p14:tracePt t="82900" x="9045575" y="5545138"/>
          <p14:tracePt t="82916" x="9063038" y="5554663"/>
          <p14:tracePt t="82933" x="9090025" y="5554663"/>
          <p14:tracePt t="82950" x="9144000" y="5562600"/>
          <p14:tracePt t="82966" x="9197975" y="5562600"/>
          <p14:tracePt t="82983" x="9232900" y="5562600"/>
          <p14:tracePt t="83000" x="9269413" y="5581650"/>
          <p14:tracePt t="83042" x="9277350" y="5581650"/>
          <p14:tracePt t="83058" x="9286875" y="5581650"/>
          <p14:tracePt t="83066" x="9296400" y="5581650"/>
          <p14:tracePt t="83074" x="9313863" y="5581650"/>
          <p14:tracePt t="83090" x="9323388" y="5581650"/>
          <p14:tracePt t="83100" x="9340850" y="5572125"/>
          <p14:tracePt t="83117" x="9358313" y="5554663"/>
          <p14:tracePt t="83134" x="9375775" y="5545138"/>
          <p14:tracePt t="83150" x="9385300" y="5537200"/>
          <p14:tracePt t="83167" x="9412288" y="5510213"/>
          <p14:tracePt t="83184" x="9429750" y="5491163"/>
          <p14:tracePt t="83200" x="9429750" y="5483225"/>
          <p14:tracePt t="83217" x="9447213" y="5465763"/>
          <p14:tracePt t="83234" x="9447213" y="5419725"/>
          <p14:tracePt t="83251" x="9447213" y="5384800"/>
          <p14:tracePt t="83267" x="9447213" y="5367338"/>
          <p14:tracePt t="83284" x="9456738" y="5330825"/>
          <p14:tracePt t="83301" x="9456738" y="5313363"/>
          <p14:tracePt t="83317" x="9456738" y="5303838"/>
          <p14:tracePt t="83334" x="9456738" y="5286375"/>
          <p14:tracePt t="83351" x="9456738" y="5251450"/>
          <p14:tracePt t="83368" x="9447213" y="5224463"/>
          <p14:tracePt t="83384" x="9439275" y="5197475"/>
          <p14:tracePt t="83401" x="9420225" y="5180013"/>
          <p14:tracePt t="83418" x="9402763" y="5153025"/>
          <p14:tracePt t="83435" x="9385300" y="5133975"/>
          <p14:tracePt t="83451" x="9358313" y="5116513"/>
          <p14:tracePt t="83468" x="9340850" y="5108575"/>
          <p14:tracePt t="83484" x="9323388" y="5108575"/>
          <p14:tracePt t="83501" x="9313863" y="5108575"/>
          <p14:tracePt t="83518" x="9296400" y="5108575"/>
          <p14:tracePt t="83535" x="9286875" y="5108575"/>
          <p14:tracePt t="83551" x="9269413" y="5108575"/>
          <p14:tracePt t="83568" x="9259888" y="5108575"/>
          <p14:tracePt t="83585" x="9242425" y="5108575"/>
          <p14:tracePt t="83601" x="9232900" y="5108575"/>
          <p14:tracePt t="83619" x="9215438" y="5108575"/>
          <p14:tracePt t="83635" x="9197975" y="5108575"/>
          <p14:tracePt t="83652" x="9180513" y="5108575"/>
          <p14:tracePt t="83668" x="9153525" y="5116513"/>
          <p14:tracePt t="83685" x="9134475" y="5126038"/>
          <p14:tracePt t="83702" x="9109075" y="5143500"/>
          <p14:tracePt t="83718" x="9090025" y="5153025"/>
          <p14:tracePt t="83735" x="9063038" y="5180013"/>
          <p14:tracePt t="83752" x="9045575" y="5197475"/>
          <p14:tracePt t="83769" x="9037638" y="5205413"/>
          <p14:tracePt t="83785" x="9028113" y="5232400"/>
          <p14:tracePt t="83802" x="9018588" y="5259388"/>
          <p14:tracePt t="83819" x="9018588" y="5286375"/>
          <p14:tracePt t="83835" x="9018588" y="5295900"/>
          <p14:tracePt t="83852" x="9018588" y="5322888"/>
          <p14:tracePt t="83869" x="9018588" y="5348288"/>
          <p14:tracePt t="83886" x="9018588" y="5375275"/>
          <p14:tracePt t="83902" x="9028113" y="5419725"/>
          <p14:tracePt t="83919" x="9045575" y="5438775"/>
          <p14:tracePt t="83936" x="9063038" y="5456238"/>
          <p14:tracePt t="83953" x="9072563" y="5473700"/>
          <p14:tracePt t="83969" x="9082088" y="5483225"/>
          <p14:tracePt t="83987" x="9117013" y="5500688"/>
          <p14:tracePt t="84003" x="9134475" y="5500688"/>
          <p14:tracePt t="84019" x="9153525" y="5518150"/>
          <p14:tracePt t="84036" x="9180513" y="5518150"/>
          <p14:tracePt t="84053" x="9188450" y="5527675"/>
          <p14:tracePt t="84088" x="9232900" y="5537200"/>
          <p14:tracePt t="84091" x="9251950" y="5537200"/>
          <p14:tracePt t="84103" x="9269413" y="5537200"/>
          <p14:tracePt t="84123" x="9286875" y="5537200"/>
          <p14:tracePt t="84137" x="9296400" y="5537200"/>
          <p14:tracePt t="84153" x="9313863" y="5537200"/>
          <p14:tracePt t="84170" x="9340850" y="5527675"/>
          <p14:tracePt t="84187" x="9358313" y="5518150"/>
          <p14:tracePt t="84203" x="9375775" y="5500688"/>
          <p14:tracePt t="84220" x="9385300" y="5491163"/>
          <p14:tracePt t="84237" x="9394825" y="5483225"/>
          <p14:tracePt t="84266" x="9394825" y="5473700"/>
          <p14:tracePt t="84314" x="9385300" y="5473700"/>
          <p14:tracePt t="84330" x="9375775" y="5473700"/>
          <p14:tracePt t="84338" x="9358313" y="5473700"/>
          <p14:tracePt t="84346" x="9323388" y="5473700"/>
          <p14:tracePt t="84355" x="9251950" y="5491163"/>
          <p14:tracePt t="84371" x="9055100" y="5562600"/>
          <p14:tracePt t="84387" x="8705850" y="5705475"/>
          <p14:tracePt t="84404" x="8153400" y="5894388"/>
          <p14:tracePt t="84420" x="7626350" y="5983288"/>
          <p14:tracePt t="84437" x="7116763" y="6027738"/>
          <p14:tracePt t="84454" x="6831013" y="6027738"/>
          <p14:tracePt t="84471" x="6653213" y="6018213"/>
          <p14:tracePt t="84487" x="6562725" y="5973763"/>
          <p14:tracePt t="84504" x="6527800" y="5938838"/>
          <p14:tracePt t="84525" x="6527800" y="5911850"/>
          <p14:tracePt t="84538" x="6527800" y="5857875"/>
          <p14:tracePt t="84539" x="6527800" y="5830888"/>
          <p14:tracePt t="84555" x="6527800" y="5768975"/>
          <p14:tracePt t="84571" x="6527800" y="5705475"/>
          <p14:tracePt t="84588" x="6527800" y="5634038"/>
          <p14:tracePt t="84604" x="6500813" y="5562600"/>
          <p14:tracePt t="84621" x="6483350" y="5518150"/>
          <p14:tracePt t="84638" x="6483350" y="5491163"/>
          <p14:tracePt t="84654" x="6483350" y="5465763"/>
          <p14:tracePt t="84671" x="6483350" y="5446713"/>
          <p14:tracePt t="84688" x="6483350" y="5429250"/>
          <p14:tracePt t="84705" x="6483350" y="5402263"/>
          <p14:tracePt t="84721" x="6500813" y="5367338"/>
          <p14:tracePt t="84739" x="6527800" y="5330825"/>
          <p14:tracePt t="84755" x="6554788" y="5295900"/>
          <p14:tracePt t="84771" x="6589713" y="5232400"/>
          <p14:tracePt t="84788" x="6626225" y="5180013"/>
          <p14:tracePt t="84805" x="6634163" y="5133975"/>
          <p14:tracePt t="84822" x="6661150" y="5099050"/>
          <p14:tracePt t="84838" x="6661150" y="5089525"/>
          <p14:tracePt t="84855" x="6661150" y="5072063"/>
          <p14:tracePt t="84872" x="6661150" y="5054600"/>
          <p14:tracePt t="84888" x="6670675" y="5037138"/>
          <p14:tracePt t="84905" x="6670675" y="5027613"/>
          <p14:tracePt t="84922" x="6670675" y="5010150"/>
          <p14:tracePt t="84939" x="6680200" y="5000625"/>
          <p14:tracePt t="84955" x="6688138" y="4983163"/>
          <p14:tracePt t="84972" x="6688138" y="4956175"/>
          <p14:tracePt t="84989" x="6697663" y="4946650"/>
          <p14:tracePt t="85005" x="6715125" y="4938713"/>
          <p14:tracePt t="85026" x="6715125" y="4929188"/>
          <p14:tracePt t="85039" x="6724650" y="4929188"/>
          <p14:tracePt t="85066" x="6732588" y="4929188"/>
          <p14:tracePt t="85186" x="6732588" y="4938713"/>
          <p14:tracePt t="85194" x="6724650" y="4946650"/>
          <p14:tracePt t="85202" x="6705600" y="4956175"/>
          <p14:tracePt t="85210" x="6697663" y="4956175"/>
          <p14:tracePt t="85223" x="6670675" y="4965700"/>
          <p14:tracePt t="85239" x="6634163" y="4965700"/>
          <p14:tracePt t="85256" x="6589713" y="4991100"/>
          <p14:tracePt t="85273" x="6572250" y="4991100"/>
          <p14:tracePt t="85290" x="6554788" y="4991100"/>
          <p14:tracePt t="85306" x="6545263" y="4991100"/>
          <p14:tracePt t="85338" x="6527800" y="4991100"/>
          <p14:tracePt t="85362" x="6518275" y="4991100"/>
          <p14:tracePt t="85410" x="6510338" y="4983163"/>
          <p14:tracePt t="85459" x="6500813" y="4973638"/>
          <p14:tracePt t="85506" x="6491288" y="4965700"/>
          <p14:tracePt t="85626" x="6483350" y="4965700"/>
          <p14:tracePt t="85642" x="6473825" y="4965700"/>
          <p14:tracePt t="85650" x="6465888" y="4965700"/>
          <p14:tracePt t="85666" x="6456363" y="4973638"/>
          <p14:tracePt t="85675" x="6446838" y="4983163"/>
          <p14:tracePt t="85691" x="6438900" y="4991100"/>
          <p14:tracePt t="85714" x="6429375" y="4991100"/>
          <p14:tracePt t="85747" x="6419850" y="4991100"/>
          <p14:tracePt t="85770" x="6411913" y="4991100"/>
          <p14:tracePt t="85794" x="6402388" y="4991100"/>
          <p14:tracePt t="85811" x="6384925" y="4991100"/>
          <p14:tracePt t="85826" x="6375400" y="4991100"/>
          <p14:tracePt t="85834" x="6367463" y="4991100"/>
          <p14:tracePt t="85843" x="6357938" y="4991100"/>
          <p14:tracePt t="85858" x="6348413" y="4991100"/>
          <p14:tracePt t="85875" x="6330950" y="4973638"/>
          <p14:tracePt t="85891" x="6330950" y="4965700"/>
          <p14:tracePt t="85908" x="6323013" y="4956175"/>
          <p14:tracePt t="85925" x="6323013" y="4946650"/>
          <p14:tracePt t="85941" x="6313488" y="4946650"/>
          <p14:tracePt t="85958" x="6313488" y="4938713"/>
          <p14:tracePt t="85986" x="6303963" y="4929188"/>
          <p14:tracePt t="86138" x="6303963" y="4938713"/>
          <p14:tracePt t="86146" x="6296025" y="4946650"/>
          <p14:tracePt t="86155" x="6296025" y="4956175"/>
          <p14:tracePt t="86170" x="6286500" y="4965700"/>
          <p14:tracePt t="86203" x="6286500" y="4973638"/>
          <p14:tracePt t="86258" x="6276975" y="4973638"/>
          <p14:tracePt t="86274" x="6259513" y="4983163"/>
          <p14:tracePt t="86282" x="6242050" y="4983163"/>
          <p14:tracePt t="86292" x="6224588" y="4991100"/>
          <p14:tracePt t="86309" x="6188075" y="5000625"/>
          <p14:tracePt t="86326" x="6161088" y="5000625"/>
          <p14:tracePt t="86343" x="6153150" y="5000625"/>
          <p14:tracePt t="86371" x="6143625" y="5000625"/>
          <p14:tracePt t="86387" x="6126163" y="4991100"/>
          <p14:tracePt t="86411" x="6116638" y="4983163"/>
          <p14:tracePt t="86427" x="6108700" y="4973638"/>
          <p14:tracePt t="86434" x="6108700" y="4965700"/>
          <p14:tracePt t="86443" x="6099175" y="4965700"/>
          <p14:tracePt t="86459" x="6089650" y="4956175"/>
          <p14:tracePt t="86476" x="6089650" y="4938713"/>
          <p14:tracePt t="86499" x="6081713" y="4929188"/>
          <p14:tracePt t="86531" x="6072188" y="4929188"/>
          <p14:tracePt t="86554" x="6054725" y="4929188"/>
          <p14:tracePt t="86683" x="6062663" y="4929188"/>
          <p14:tracePt t="86691" x="6072188" y="4929188"/>
          <p14:tracePt t="86699" x="6081713" y="4929188"/>
          <p14:tracePt t="86710" x="6089650" y="4938713"/>
          <p14:tracePt t="86727" x="6108700" y="4973638"/>
          <p14:tracePt t="86744" x="6108700" y="5000625"/>
          <p14:tracePt t="86760" x="6108700" y="5037138"/>
          <p14:tracePt t="86777" x="6108700" y="5062538"/>
          <p14:tracePt t="86780" x="6099175" y="5081588"/>
          <p14:tracePt t="86795" x="6081713" y="5099050"/>
          <p14:tracePt t="86811" x="6045200" y="5099050"/>
          <p14:tracePt t="86827" x="6027738" y="5099050"/>
          <p14:tracePt t="86844" x="6000750" y="5099050"/>
          <p14:tracePt t="86861" x="5973763" y="5099050"/>
          <p14:tracePt t="86877" x="5946775" y="5089525"/>
          <p14:tracePt t="86894" x="5929313" y="5072063"/>
          <p14:tracePt t="86911" x="5884863" y="5037138"/>
          <p14:tracePt t="86927" x="5884863" y="5027613"/>
          <p14:tracePt t="86944" x="5857875" y="4991100"/>
          <p14:tracePt t="86961" x="5822950" y="4956175"/>
          <p14:tracePt t="86978" x="5795963" y="4919663"/>
          <p14:tracePt t="86994" x="5795963" y="4911725"/>
          <p14:tracePt t="87131" x="5803900" y="4911725"/>
          <p14:tracePt t="87139" x="5813425" y="4911725"/>
          <p14:tracePt t="87147" x="5813425" y="4919663"/>
          <p14:tracePt t="87161" x="5822950" y="4938713"/>
          <p14:tracePt t="87178" x="5822950" y="4946650"/>
          <p14:tracePt t="87195" x="5822950" y="4973638"/>
          <p14:tracePt t="87212" x="5786438" y="5000625"/>
          <p14:tracePt t="87228" x="5751513" y="5010150"/>
          <p14:tracePt t="87245" x="5680075" y="5037138"/>
          <p14:tracePt t="87262" x="5589588" y="5062538"/>
          <p14:tracePt t="87279" x="5500688" y="5062538"/>
          <p14:tracePt t="87295" x="5456238" y="5062538"/>
          <p14:tracePt t="87531" x="5438775" y="5081588"/>
          <p14:tracePt t="87539" x="5419725" y="5081588"/>
          <p14:tracePt t="87547" x="5402263" y="5072063"/>
          <p14:tracePt t="87563" x="5330825" y="4983163"/>
          <p14:tracePt t="87579" x="5330825" y="4938713"/>
          <p14:tracePt t="87597" x="5295900" y="4867275"/>
          <p14:tracePt t="87613" x="5276850" y="4840288"/>
          <p14:tracePt t="87630" x="5153025" y="4670425"/>
          <p14:tracePt t="87646" x="4965700" y="4473575"/>
          <p14:tracePt t="87663" x="4795838" y="4313238"/>
          <p14:tracePt t="87680" x="4545013" y="4071938"/>
          <p14:tracePt t="87696" x="4224338" y="3795713"/>
          <p14:tracePt t="87713" x="3848100" y="3429000"/>
          <p14:tracePt t="87730" x="3394075" y="2990850"/>
          <p14:tracePt t="87747" x="2768600" y="2374900"/>
          <p14:tracePt t="87763" x="2697163" y="2276475"/>
          <p14:tracePt t="87780" x="2608263" y="2152650"/>
          <p14:tracePt t="87797" x="2527300" y="2054225"/>
          <p14:tracePt t="87813" x="2465388" y="1955800"/>
          <p14:tracePt t="87830" x="2401888" y="1893888"/>
          <p14:tracePt t="87847" x="2366963" y="1847850"/>
          <p14:tracePt t="87863" x="2357438" y="1830388"/>
          <p14:tracePt t="87881" x="2330450" y="1803400"/>
          <p14:tracePt t="87897" x="2303463" y="1758950"/>
          <p14:tracePt t="87914" x="2276475" y="1704975"/>
          <p14:tracePt t="87930" x="2232025" y="1616075"/>
          <p14:tracePt t="87931" x="2214563" y="1581150"/>
          <p14:tracePt t="87947" x="2160588" y="1482725"/>
          <p14:tracePt t="87964" x="2108200" y="1428750"/>
          <p14:tracePt t="87980" x="2089150" y="1401763"/>
          <p14:tracePt t="87997" x="2062163" y="1374775"/>
          <p14:tracePt t="88014" x="2054225" y="1357313"/>
          <p14:tracePt t="88067" x="2044700" y="1357313"/>
          <p14:tracePt t="88091" x="2036763" y="1357313"/>
          <p14:tracePt t="88099" x="2036763" y="1366838"/>
          <p14:tracePt t="88107" x="2036763" y="1374775"/>
          <p14:tracePt t="88123" x="2036763" y="1384300"/>
          <p14:tracePt t="88155" x="2036763" y="1393825"/>
          <p14:tracePt t="88163" x="2036763" y="1401763"/>
          <p14:tracePt t="88171" x="2036763" y="1411288"/>
          <p14:tracePt t="88181" x="2036763" y="1419225"/>
          <p14:tracePt t="88198" x="2036763" y="1465263"/>
          <p14:tracePt t="88214" x="2036763" y="1509713"/>
          <p14:tracePt t="88231" x="2044700" y="1554163"/>
          <p14:tracePt t="88248" x="2054225" y="1562100"/>
          <p14:tracePt t="88265" x="2054225" y="1571625"/>
          <p14:tracePt t="88281" x="2071688" y="1581150"/>
          <p14:tracePt t="88467" x="2081213" y="1581150"/>
          <p14:tracePt t="88635" x="2062163" y="1581150"/>
          <p14:tracePt t="88643" x="2054225" y="1581150"/>
          <p14:tracePt t="88651" x="2044700" y="1581150"/>
          <p14:tracePt t="88666" x="2027238" y="1581150"/>
          <p14:tracePt t="88682" x="2009775" y="1581150"/>
          <p14:tracePt t="88699" x="1965325" y="1581150"/>
          <p14:tracePt t="88716" x="1928813" y="1581150"/>
          <p14:tracePt t="88733" x="1893888" y="1581150"/>
          <p14:tracePt t="88749" x="1874838" y="1581150"/>
          <p14:tracePt t="88766" x="1866900" y="1581150"/>
          <p14:tracePt t="88783" x="1847850" y="1581150"/>
          <p14:tracePt t="88799" x="1830388" y="1581150"/>
          <p14:tracePt t="88817" x="1803400" y="1581150"/>
          <p14:tracePt t="88833" x="1741488" y="1581150"/>
          <p14:tracePt t="88850" x="1697038" y="1581150"/>
          <p14:tracePt t="88852" x="1679575" y="1581150"/>
          <p14:tracePt t="88867" x="1652588" y="1581150"/>
          <p14:tracePt t="89043" x="1660525" y="1581150"/>
          <p14:tracePt t="89051" x="1679575" y="1581150"/>
          <p14:tracePt t="89059" x="1704975" y="1581150"/>
          <p14:tracePt t="89068" x="1714500" y="1581150"/>
          <p14:tracePt t="89084" x="1768475" y="1581150"/>
          <p14:tracePt t="89100" x="1812925" y="1581150"/>
          <p14:tracePt t="89117" x="1839913" y="1581150"/>
          <p14:tracePt t="89134" x="1857375" y="1581150"/>
          <p14:tracePt t="89150" x="1866900" y="1581150"/>
          <p14:tracePt t="89167" x="1884363" y="1581150"/>
          <p14:tracePt t="89184" x="1893888" y="1581150"/>
          <p14:tracePt t="89201" x="1919288" y="1581150"/>
          <p14:tracePt t="89218" x="1938338" y="1581150"/>
          <p14:tracePt t="89234" x="1955800" y="1581150"/>
          <p14:tracePt t="89315" x="1955800" y="1589088"/>
          <p14:tracePt t="89347" x="1946275" y="1589088"/>
          <p14:tracePt t="89355" x="1928813" y="1598613"/>
          <p14:tracePt t="89363" x="1919288" y="1598613"/>
          <p14:tracePt t="89371" x="1893888" y="1598613"/>
          <p14:tracePt t="89384" x="1874838" y="1598613"/>
          <p14:tracePt t="89401" x="1830388" y="1598613"/>
          <p14:tracePt t="89418" x="1795463" y="1598613"/>
          <p14:tracePt t="89434" x="1768475" y="1598613"/>
          <p14:tracePt t="89435" x="1758950" y="1598613"/>
          <p14:tracePt t="89451" x="1731963" y="1598613"/>
          <p14:tracePt t="89468" x="1724025" y="1598613"/>
          <p14:tracePt t="89485" x="1704975" y="1598613"/>
          <p14:tracePt t="89501" x="1697038" y="1598613"/>
          <p14:tracePt t="89518" x="1687513" y="1598613"/>
          <p14:tracePt t="89691" x="1697038" y="1598613"/>
          <p14:tracePt t="89699" x="1704975" y="1598613"/>
          <p14:tracePt t="89707" x="1724025" y="1598613"/>
          <p14:tracePt t="89719" x="1731963" y="1598613"/>
          <p14:tracePt t="89735" x="1758950" y="1598613"/>
          <p14:tracePt t="89752" x="1785938" y="1598613"/>
          <p14:tracePt t="89769" x="1822450" y="1598613"/>
          <p14:tracePt t="89785" x="1839913" y="1598613"/>
          <p14:tracePt t="89802" x="1857375" y="1598613"/>
          <p14:tracePt t="89819" x="1884363" y="1598613"/>
          <p14:tracePt t="89836" x="1911350" y="1598613"/>
          <p14:tracePt t="89852" x="1928813" y="1598613"/>
          <p14:tracePt t="89869" x="1946275" y="1598613"/>
          <p14:tracePt t="89886" x="1965325" y="1598613"/>
          <p14:tracePt t="89902" x="1982788" y="1598613"/>
          <p14:tracePt t="89923" x="1990725" y="1598613"/>
          <p14:tracePt t="89936" x="2000250" y="1598613"/>
          <p14:tracePt t="89953" x="2009775" y="1598613"/>
          <p14:tracePt t="89995" x="2017713" y="1598613"/>
          <p14:tracePt t="90043" x="2027238" y="1598613"/>
          <p14:tracePt t="90059" x="2036763" y="1598613"/>
          <p14:tracePt t="90091" x="2044700" y="1598613"/>
          <p14:tracePt t="90387" x="2054225" y="1589088"/>
          <p14:tracePt t="92996" x="2071688" y="1581150"/>
          <p14:tracePt t="93004" x="2098675" y="1581150"/>
          <p14:tracePt t="93012" x="2125663" y="1581150"/>
          <p14:tracePt t="93028" x="2187575" y="1571625"/>
          <p14:tracePt t="93045" x="2259013" y="1571625"/>
          <p14:tracePt t="93061" x="2347913" y="1562100"/>
          <p14:tracePt t="93078" x="2419350" y="1536700"/>
          <p14:tracePt t="93095" x="2465388" y="1509713"/>
          <p14:tracePt t="93111" x="2473325" y="1500188"/>
          <p14:tracePt t="93128" x="2490788" y="1490663"/>
          <p14:tracePt t="93145" x="2490788" y="1473200"/>
          <p14:tracePt t="93162" x="2473325" y="1446213"/>
          <p14:tracePt t="93178" x="2401888" y="1411288"/>
          <p14:tracePt t="93195" x="2259013" y="1357313"/>
          <p14:tracePt t="93212" x="2017713" y="1258888"/>
          <p14:tracePt t="93228" x="1866900" y="1196975"/>
          <p14:tracePt t="93245" x="1731963" y="1143000"/>
          <p14:tracePt t="93262" x="1581150" y="1071563"/>
          <p14:tracePt t="93279" x="1490663" y="1009650"/>
          <p14:tracePt t="93295" x="1393825" y="946150"/>
          <p14:tracePt t="93312" x="1312863" y="866775"/>
          <p14:tracePt t="93329" x="1268413" y="803275"/>
          <p14:tracePt t="93345" x="1223963" y="741363"/>
          <p14:tracePt t="93362" x="1196975" y="696913"/>
          <p14:tracePt t="93379" x="1179513" y="642938"/>
          <p14:tracePt t="93396" x="1169988" y="598488"/>
          <p14:tracePt t="93397" x="1160463" y="561975"/>
          <p14:tracePt t="93412" x="1160463" y="509588"/>
          <p14:tracePt t="93429" x="1160463" y="419100"/>
          <p14:tracePt t="94046" x="1428750" y="88900"/>
          <p14:tracePt t="94148" x="1428750" y="98425"/>
          <p14:tracePt t="94156" x="1428750" y="107950"/>
          <p14:tracePt t="94165" x="1428750" y="125413"/>
          <p14:tracePt t="94181" x="1428750" y="179388"/>
          <p14:tracePt t="94198" x="1446213" y="258763"/>
          <p14:tracePt t="94215" x="1473200" y="401638"/>
          <p14:tracePt t="94231" x="1517650" y="554038"/>
          <p14:tracePt t="94248" x="1571625" y="741363"/>
          <p14:tracePt t="94265" x="1670050" y="982663"/>
          <p14:tracePt t="94281" x="1758950" y="1204913"/>
          <p14:tracePt t="94298" x="1884363" y="1473200"/>
          <p14:tracePt t="94315" x="2009775" y="1704975"/>
          <p14:tracePt t="94332" x="2286000" y="2205038"/>
          <p14:tracePt t="94349" x="2455863" y="2517775"/>
          <p14:tracePt t="94365" x="2608263" y="2714625"/>
          <p14:tracePt t="94382" x="2714625" y="2894013"/>
          <p14:tracePt t="94398" x="2822575" y="3044825"/>
          <p14:tracePt t="94415" x="2938463" y="3232150"/>
          <p14:tracePt t="94432" x="3044825" y="34194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58" y="289639"/>
            <a:ext cx="11589242" cy="633828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1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77"/>
    </mc:Choice>
    <mc:Fallback xmlns="">
      <p:transition spd="slow" advTm="24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67" x="6938963" y="3670300"/>
          <p14:tracePt t="1688" x="6911975" y="3670300"/>
          <p14:tracePt t="1696" x="6902450" y="3670300"/>
          <p14:tracePt t="1824" x="6956425" y="3670300"/>
          <p14:tracePt t="1832" x="7116763" y="3670300"/>
          <p14:tracePt t="1840" x="7340600" y="3670300"/>
          <p14:tracePt t="1848" x="7589838" y="3670300"/>
          <p14:tracePt t="1862" x="7840663" y="3670300"/>
          <p14:tracePt t="1879" x="8126413" y="3732213"/>
          <p14:tracePt t="1880" x="8313738" y="3813175"/>
          <p14:tracePt t="1896" x="8705850" y="3990975"/>
          <p14:tracePt t="1913" x="8885238" y="4081463"/>
          <p14:tracePt t="1930" x="9045575" y="4170363"/>
          <p14:tracePt t="1946" x="9215438" y="4259263"/>
          <p14:tracePt t="1962" x="9269413" y="4303713"/>
          <p14:tracePt t="1979" x="9277350" y="4303713"/>
          <p14:tracePt t="1996" x="9304338" y="4357688"/>
          <p14:tracePt t="2013" x="9331325" y="4394200"/>
          <p14:tracePt t="2029" x="9348788" y="4429125"/>
          <p14:tracePt t="2048" x="9348788" y="4438650"/>
          <p14:tracePt t="2063" x="9348788" y="4456113"/>
          <p14:tracePt t="2080" x="9348788" y="4491038"/>
          <p14:tracePt t="2080" x="9348788" y="4518025"/>
          <p14:tracePt t="2096" x="9375775" y="4589463"/>
          <p14:tracePt t="2113" x="9385300" y="4633913"/>
          <p14:tracePt t="2130" x="9402763" y="4679950"/>
          <p14:tracePt t="2146" x="9412288" y="4697413"/>
          <p14:tracePt t="2163" x="9420225" y="4724400"/>
          <p14:tracePt t="2180" x="9439275" y="4751388"/>
          <p14:tracePt t="2196" x="9447213" y="4795838"/>
          <p14:tracePt t="2213" x="9456738" y="4840288"/>
          <p14:tracePt t="2230" x="9491663" y="4919663"/>
          <p14:tracePt t="2247" x="9528175" y="4983163"/>
          <p14:tracePt t="2263" x="9563100" y="5027613"/>
          <p14:tracePt t="2264" x="9572625" y="5045075"/>
          <p14:tracePt t="2280" x="9609138" y="5089525"/>
          <p14:tracePt t="2297" x="9653588" y="5143500"/>
          <p14:tracePt t="2313" x="9725025" y="5241925"/>
          <p14:tracePt t="2330" x="9796463" y="5330825"/>
          <p14:tracePt t="2347" x="9840913" y="5402263"/>
          <p14:tracePt t="2364" x="9894888" y="5456238"/>
          <p14:tracePt t="2380" x="9929813" y="5500688"/>
          <p14:tracePt t="2397" x="9966325" y="5537200"/>
          <p14:tracePt t="2414" x="9991725" y="5572125"/>
          <p14:tracePt t="2430" x="10010775" y="5581650"/>
          <p14:tracePt t="2488" x="10018713" y="5581650"/>
          <p14:tracePt t="2536" x="10028238" y="5581650"/>
          <p14:tracePt t="2576" x="10037763" y="5572125"/>
          <p14:tracePt t="2584" x="10037763" y="5562600"/>
          <p14:tracePt t="2608" x="10037763" y="5545138"/>
          <p14:tracePt t="2624" x="10037763" y="5537200"/>
          <p14:tracePt t="2632" x="10037763" y="5527675"/>
          <p14:tracePt t="2640" x="10037763" y="5518150"/>
          <p14:tracePt t="2665" x="10037763" y="5510213"/>
          <p14:tracePt t="2672" x="10037763" y="5500688"/>
          <p14:tracePt t="2681" x="10037763" y="5491163"/>
          <p14:tracePt t="2698" x="10037763" y="5456238"/>
          <p14:tracePt t="2715" x="10037763" y="5402263"/>
          <p14:tracePt t="2731" x="10037763" y="5348288"/>
          <p14:tracePt t="2748" x="9991725" y="5295900"/>
          <p14:tracePt t="2765" x="9956800" y="5251450"/>
          <p14:tracePt t="3008" x="9966325" y="5251450"/>
          <p14:tracePt t="3017" x="10018713" y="5259388"/>
          <p14:tracePt t="3032" x="10072688" y="5286375"/>
          <p14:tracePt t="3040" x="10117138" y="5286375"/>
          <p14:tracePt t="3049" x="10144125" y="5295900"/>
          <p14:tracePt t="3066" x="10153650" y="5295900"/>
          <p14:tracePt t="3082" x="10180638" y="5295900"/>
          <p14:tracePt t="3099" x="10198100" y="5313363"/>
          <p14:tracePt t="3120" x="10198100" y="5322888"/>
          <p14:tracePt t="3136" x="10206038" y="5322888"/>
          <p14:tracePt t="3152" x="10215563" y="5322888"/>
          <p14:tracePt t="3166" x="10225088" y="5340350"/>
          <p14:tracePt t="3183" x="10233025" y="5340350"/>
          <p14:tracePt t="3199" x="10252075" y="5348288"/>
          <p14:tracePt t="3216" x="10277475" y="5367338"/>
          <p14:tracePt t="3233" x="10277475" y="5375275"/>
          <p14:tracePt t="3249" x="10296525" y="5375275"/>
          <p14:tracePt t="3266" x="10304463" y="5384800"/>
          <p14:tracePt t="3288" x="10313988" y="5394325"/>
          <p14:tracePt t="3312" x="10313988" y="5402263"/>
          <p14:tracePt t="3328" x="10323513" y="5411788"/>
          <p14:tracePt t="3336" x="10331450" y="5411788"/>
          <p14:tracePt t="3350" x="10331450" y="5419725"/>
          <p14:tracePt t="3366" x="10340975" y="5446713"/>
          <p14:tracePt t="3383" x="10358438" y="5473700"/>
          <p14:tracePt t="3400" x="10367963" y="5510213"/>
          <p14:tracePt t="3417" x="10367963" y="5537200"/>
          <p14:tracePt t="3433" x="10367963" y="5572125"/>
          <p14:tracePt t="3450" x="10358438" y="5608638"/>
          <p14:tracePt t="3467" x="10323513" y="5626100"/>
          <p14:tracePt t="3483" x="10277475" y="5643563"/>
          <p14:tracePt t="3500" x="10180638" y="5643563"/>
          <p14:tracePt t="3517" x="10072688" y="5599113"/>
          <p14:tracePt t="3533" x="9974263" y="5500688"/>
          <p14:tracePt t="3550" x="9920288" y="5384800"/>
          <p14:tracePt t="3567" x="9831388" y="5214938"/>
          <p14:tracePt t="3584" x="9796463" y="5018088"/>
          <p14:tracePt t="3601" x="9786938" y="4929188"/>
          <p14:tracePt t="3617" x="9804400" y="4822825"/>
          <p14:tracePt t="3634" x="9848850" y="4741863"/>
          <p14:tracePt t="3650" x="9966325" y="4687888"/>
          <p14:tracePt t="3667" x="10099675" y="4679950"/>
          <p14:tracePt t="3684" x="10269538" y="4687888"/>
          <p14:tracePt t="3701" x="10394950" y="4795838"/>
          <p14:tracePt t="3717" x="10483850" y="4894263"/>
          <p14:tracePt t="3734" x="10537825" y="4965700"/>
          <p14:tracePt t="3751" x="10555288" y="5054600"/>
          <p14:tracePt t="3767" x="10555288" y="5133975"/>
          <p14:tracePt t="3785" x="10474325" y="5259388"/>
          <p14:tracePt t="3801" x="10367963" y="5303838"/>
          <p14:tracePt t="3818" x="10225088" y="5340350"/>
          <p14:tracePt t="3835" x="10055225" y="5340350"/>
          <p14:tracePt t="3851" x="9920288" y="5340350"/>
          <p14:tracePt t="3868" x="9804400" y="5286375"/>
          <p14:tracePt t="3885" x="9725025" y="5197475"/>
          <p14:tracePt t="3901" x="9644063" y="5089525"/>
          <p14:tracePt t="3918" x="9590088" y="4965700"/>
          <p14:tracePt t="3935" x="9563100" y="4894263"/>
          <p14:tracePt t="3951" x="9537700" y="4857750"/>
          <p14:tracePt t="3968" x="9528175" y="4822825"/>
          <p14:tracePt t="3985" x="9528175" y="4795838"/>
          <p14:tracePt t="4001" x="9528175" y="4776788"/>
          <p14:tracePt t="4024" x="9528175" y="4768850"/>
          <p14:tracePt t="4145" x="9528175" y="4776788"/>
          <p14:tracePt t="4153" x="9528175" y="4786313"/>
          <p14:tracePt t="4176" x="9510713" y="4803775"/>
          <p14:tracePt t="4256" x="9501188" y="4813300"/>
          <p14:tracePt t="4265" x="9491663" y="4813300"/>
          <p14:tracePt t="4272" x="9483725" y="4830763"/>
          <p14:tracePt t="4288" x="9483725" y="4840288"/>
          <p14:tracePt t="4305" x="9474200" y="4857750"/>
          <p14:tracePt t="4337" x="9474200" y="4875213"/>
          <p14:tracePt t="4345" x="9474200" y="4884738"/>
          <p14:tracePt t="4353" x="9474200" y="4902200"/>
          <p14:tracePt t="4376" x="9474200" y="4911725"/>
          <p14:tracePt t="4386" x="9474200" y="4919663"/>
          <p14:tracePt t="4403" x="9483725" y="4929188"/>
          <p14:tracePt t="4419" x="9483725" y="4938713"/>
          <p14:tracePt t="4436" x="9491663" y="4956175"/>
          <p14:tracePt t="4453" x="9510713" y="4973638"/>
          <p14:tracePt t="4470" x="9510713" y="4983163"/>
          <p14:tracePt t="4486" x="9518650" y="4991100"/>
          <p14:tracePt t="4503" x="9518650" y="5000625"/>
          <p14:tracePt t="5032" x="9518650" y="5010150"/>
          <p14:tracePt t="5065" x="9528175" y="5010150"/>
          <p14:tracePt t="5088" x="9537700" y="5010150"/>
          <p14:tracePt t="5104" x="9555163" y="5010150"/>
          <p14:tracePt t="5112" x="9572625" y="5010150"/>
          <p14:tracePt t="5122" x="9590088" y="5010150"/>
          <p14:tracePt t="5138" x="9626600" y="5010150"/>
          <p14:tracePt t="5155" x="9688513" y="5010150"/>
          <p14:tracePt t="5172" x="9786938" y="4983163"/>
          <p14:tracePt t="5188" x="9947275" y="4929188"/>
          <p14:tracePt t="5206" x="10153650" y="4875213"/>
          <p14:tracePt t="5222" x="10340975" y="4813300"/>
          <p14:tracePt t="5238" x="10528300" y="4732338"/>
          <p14:tracePt t="5255" x="10688638" y="4643438"/>
          <p14:tracePt t="5272" x="10769600" y="4581525"/>
          <p14:tracePt t="5289" x="10823575" y="4545013"/>
          <p14:tracePt t="5305" x="10823575" y="4527550"/>
          <p14:tracePt t="5322" x="10823575" y="4510088"/>
          <p14:tracePt t="5520" x="10814050" y="4510088"/>
          <p14:tracePt t="5545" x="10804525" y="4518025"/>
          <p14:tracePt t="5577" x="10804525" y="4527550"/>
          <p14:tracePt t="5600" x="10787063" y="4527550"/>
          <p14:tracePt t="5609" x="10777538" y="4527550"/>
          <p14:tracePt t="5625" x="10760075" y="4518025"/>
          <p14:tracePt t="5633" x="10752138" y="4518025"/>
          <p14:tracePt t="5641" x="10733088" y="4500563"/>
          <p14:tracePt t="5657" x="10680700" y="4483100"/>
          <p14:tracePt t="5673" x="10653713" y="4456113"/>
          <p14:tracePt t="5690" x="10599738" y="4429125"/>
          <p14:tracePt t="5706" x="10572750" y="4411663"/>
          <p14:tracePt t="5724" x="10545763" y="4384675"/>
          <p14:tracePt t="5740" x="10537825" y="4375150"/>
          <p14:tracePt t="5761" x="10537825" y="4357688"/>
          <p14:tracePt t="5784" x="10537825" y="4340225"/>
          <p14:tracePt t="5801" x="10537825" y="4330700"/>
          <p14:tracePt t="5817" x="10537825" y="4322763"/>
          <p14:tracePt t="5825" x="10537825" y="4313238"/>
          <p14:tracePt t="5865" x="10537825" y="4303713"/>
          <p14:tracePt t="5881" x="10537825" y="4295775"/>
          <p14:tracePt t="5889" x="10528300" y="4286250"/>
          <p14:tracePt t="5977" x="10518775" y="4286250"/>
          <p14:tracePt t="6009" x="10510838" y="4295775"/>
          <p14:tracePt t="6025" x="10491788" y="4313238"/>
          <p14:tracePt t="6041" x="10483850" y="4330700"/>
          <p14:tracePt t="6049" x="10474325" y="4340225"/>
          <p14:tracePt t="6057" x="10466388" y="4357688"/>
          <p14:tracePt t="6074" x="10456863" y="4394200"/>
          <p14:tracePt t="6091" x="10439400" y="4411663"/>
          <p14:tracePt t="6107" x="10429875" y="4429125"/>
          <p14:tracePt t="6124" x="10420350" y="4438650"/>
          <p14:tracePt t="6141" x="10420350" y="4456113"/>
          <p14:tracePt t="6157" x="10420350" y="4465638"/>
          <p14:tracePt t="6174" x="10402888" y="4491038"/>
          <p14:tracePt t="6191" x="10385425" y="4545013"/>
          <p14:tracePt t="6208" x="10367963" y="4581525"/>
          <p14:tracePt t="6225" x="10358438" y="4616450"/>
          <p14:tracePt t="6241" x="10358438" y="4652963"/>
          <p14:tracePt t="6258" x="10358438" y="4687888"/>
          <p14:tracePt t="6275" x="10358438" y="4751388"/>
          <p14:tracePt t="6291" x="10358438" y="4840288"/>
          <p14:tracePt t="6308" x="10358438" y="4919663"/>
          <p14:tracePt t="6325" x="10358438" y="4991100"/>
          <p14:tracePt t="6341" x="10358438" y="5072063"/>
          <p14:tracePt t="6358" x="10358438" y="5133975"/>
          <p14:tracePt t="6376" x="10367963" y="5197475"/>
          <p14:tracePt t="6392" x="10367963" y="5259388"/>
          <p14:tracePt t="6409" x="10367963" y="5340350"/>
          <p14:tracePt t="6409" x="10367963" y="5375275"/>
          <p14:tracePt t="6426" x="10367963" y="5429250"/>
          <p14:tracePt t="6442" x="10375900" y="5483225"/>
          <p14:tracePt t="6458" x="10385425" y="5510213"/>
          <p14:tracePt t="6475" x="10385425" y="5527675"/>
          <p14:tracePt t="6492" x="10385425" y="5554663"/>
          <p14:tracePt t="6508" x="10385425" y="5562600"/>
          <p14:tracePt t="6537" x="10385425" y="5572125"/>
          <p14:tracePt t="6665" x="10394950" y="5581650"/>
          <p14:tracePt t="7041" x="10394950" y="5572125"/>
          <p14:tracePt t="7049" x="10385425" y="5572125"/>
          <p14:tracePt t="7073" x="10375900" y="5562600"/>
          <p14:tracePt t="8049" x="10385425" y="5554663"/>
          <p14:tracePt t="8057" x="10385425" y="5545138"/>
          <p14:tracePt t="8065" x="10420350" y="5500688"/>
          <p14:tracePt t="8080" x="10439400" y="5446713"/>
          <p14:tracePt t="8096" x="10518775" y="5295900"/>
          <p14:tracePt t="8097" x="10518775" y="5286375"/>
          <p14:tracePt t="8113" x="10590213" y="5197475"/>
          <p14:tracePt t="8130" x="10706100" y="5054600"/>
          <p14:tracePt t="8146" x="10858500" y="4894263"/>
          <p14:tracePt t="8163" x="11010900" y="4759325"/>
          <p14:tracePt t="8180" x="11144250" y="4652963"/>
          <p14:tracePt t="8197" x="11206163" y="4616450"/>
          <p14:tracePt t="8213" x="11215688" y="4608513"/>
          <p14:tracePt t="8289" x="11225213" y="4608513"/>
          <p14:tracePt t="8297" x="11242675" y="4616450"/>
          <p14:tracePt t="8305" x="11269663" y="4687888"/>
          <p14:tracePt t="8314" x="11296650" y="4759325"/>
          <p14:tracePt t="8330" x="11331575" y="4919663"/>
          <p14:tracePt t="8347" x="11349038" y="5072063"/>
          <p14:tracePt t="8365" x="11376025" y="5197475"/>
          <p14:tracePt t="8380" x="11385550" y="5322888"/>
          <p14:tracePt t="8397" x="11385550" y="5411788"/>
          <p14:tracePt t="8414" x="11385550" y="5483225"/>
          <p14:tracePt t="8431" x="11385550" y="5562600"/>
          <p14:tracePt t="8447" x="11385550" y="5608638"/>
          <p14:tracePt t="8464" x="11385550" y="5634038"/>
          <p14:tracePt t="8569" x="11376025" y="5643563"/>
          <p14:tracePt t="8585" x="11358563" y="5643563"/>
          <p14:tracePt t="8593" x="11341100" y="5634038"/>
          <p14:tracePt t="8601" x="11314113" y="5616575"/>
          <p14:tracePt t="8614" x="11260138" y="5562600"/>
          <p14:tracePt t="8631" x="11206163" y="5438775"/>
          <p14:tracePt t="8648" x="11109325" y="5286375"/>
          <p14:tracePt t="8665" x="11010900" y="5081588"/>
          <p14:tracePt t="8681" x="10895013" y="4830763"/>
          <p14:tracePt t="8698" x="10841038" y="4714875"/>
          <p14:tracePt t="8715" x="10787063" y="4608513"/>
          <p14:tracePt t="8731" x="10725150" y="4510088"/>
          <p14:tracePt t="8748" x="10680700" y="4465638"/>
          <p14:tracePt t="8765" x="10644188" y="4411663"/>
          <p14:tracePt t="8782" x="10609263" y="4375150"/>
          <p14:tracePt t="8798" x="10590213" y="4357688"/>
          <p14:tracePt t="8815" x="10572750" y="4330700"/>
          <p14:tracePt t="8832" x="10545763" y="4303713"/>
          <p14:tracePt t="8848" x="10501313" y="4259263"/>
          <p14:tracePt t="8866" x="10447338" y="4197350"/>
          <p14:tracePt t="8882" x="10420350" y="4187825"/>
          <p14:tracePt t="8899" x="10394950" y="4170363"/>
          <p14:tracePt t="8921" x="10385425" y="4170363"/>
          <p14:tracePt t="8993" x="10375900" y="4170363"/>
          <p14:tracePt t="9001" x="10367963" y="4179888"/>
          <p14:tracePt t="9017" x="10367963" y="4197350"/>
          <p14:tracePt t="9025" x="10367963" y="4205288"/>
          <p14:tracePt t="9034" x="10367963" y="4224338"/>
          <p14:tracePt t="9049" x="10367963" y="4251325"/>
          <p14:tracePt t="9066" x="10367963" y="4259263"/>
          <p14:tracePt t="9082" x="10367963" y="4286250"/>
          <p14:tracePt t="9201" x="10367963" y="4295775"/>
          <p14:tracePt t="9249" x="10375900" y="4295775"/>
          <p14:tracePt t="9257" x="10385425" y="4295775"/>
          <p14:tracePt t="9273" x="10394950" y="4295775"/>
          <p14:tracePt t="9283" x="10402888" y="4295775"/>
          <p14:tracePt t="9300" x="10420350" y="4295775"/>
          <p14:tracePt t="9537" x="10429875" y="4295775"/>
          <p14:tracePt t="9545" x="10439400" y="4295775"/>
          <p14:tracePt t="9553" x="10447338" y="4295775"/>
          <p14:tracePt t="9570" x="10456863" y="4295775"/>
          <p14:tracePt t="9584" x="10466388" y="4295775"/>
          <p14:tracePt t="9600" x="10474325" y="4295775"/>
          <p14:tracePt t="9617" x="10501313" y="4295775"/>
          <p14:tracePt t="9634" x="10510838" y="4295775"/>
          <p14:tracePt t="9651" x="10518775" y="4295775"/>
          <p14:tracePt t="11682" x="10528300" y="4295775"/>
          <p14:tracePt t="11690" x="10528300" y="4313238"/>
          <p14:tracePt t="11706" x="10528300" y="4330700"/>
          <p14:tracePt t="11714" x="10518775" y="4340225"/>
          <p14:tracePt t="11723" x="10518775" y="4348163"/>
          <p14:tracePt t="11740" x="10518775" y="4375150"/>
          <p14:tracePt t="11757" x="10510838" y="4394200"/>
          <p14:tracePt t="11773" x="10501313" y="4402138"/>
          <p14:tracePt t="11790" x="10491788" y="4419600"/>
          <p14:tracePt t="11807" x="10474325" y="4438650"/>
          <p14:tracePt t="11823" x="10466388" y="4456113"/>
          <p14:tracePt t="11840" x="10447338" y="4491038"/>
          <p14:tracePt t="11857" x="10439400" y="4491038"/>
          <p14:tracePt t="11874" x="10439400" y="4510088"/>
          <p14:tracePt t="12042" x="10447338" y="4510088"/>
          <p14:tracePt t="12050" x="10456863" y="4510088"/>
          <p14:tracePt t="12066" x="10466388" y="4510088"/>
          <p14:tracePt t="12106" x="10474325" y="4510088"/>
          <p14:tracePt t="12162" x="10483850" y="4500563"/>
          <p14:tracePt t="12170" x="10483850" y="4491038"/>
          <p14:tracePt t="12194" x="10483850" y="4473575"/>
          <p14:tracePt t="12202" x="10483850" y="4465638"/>
          <p14:tracePt t="12210" x="10483850" y="4456113"/>
          <p14:tracePt t="12225" x="10483850" y="4438650"/>
          <p14:tracePt t="12241" x="10483850" y="4429125"/>
          <p14:tracePt t="12258" x="10483850" y="4394200"/>
          <p14:tracePt t="12275" x="10483850" y="4375150"/>
          <p14:tracePt t="12291" x="10483850" y="4348163"/>
          <p14:tracePt t="12308" x="10483850" y="4340225"/>
          <p14:tracePt t="12325" x="10483850" y="4322763"/>
          <p14:tracePt t="12341" x="10483850" y="4295775"/>
          <p14:tracePt t="12358" x="10483850" y="4286250"/>
          <p14:tracePt t="12375" x="10483850" y="4268788"/>
          <p14:tracePt t="12482" x="10483850" y="4276725"/>
          <p14:tracePt t="12490" x="10466388" y="4303713"/>
          <p14:tracePt t="12498" x="10456863" y="4330700"/>
          <p14:tracePt t="12509" x="10420350" y="4367213"/>
          <p14:tracePt t="12525" x="10385425" y="4411663"/>
          <p14:tracePt t="12542" x="10331450" y="4491038"/>
          <p14:tracePt t="12559" x="10277475" y="4545013"/>
          <p14:tracePt t="12575" x="10252075" y="4572000"/>
          <p14:tracePt t="12592" x="10242550" y="4572000"/>
          <p14:tracePt t="12626" x="10233025" y="4572000"/>
          <p14:tracePt t="12642" x="10215563" y="4572000"/>
          <p14:tracePt t="12658" x="10198100" y="4562475"/>
          <p14:tracePt t="12674" x="10180638" y="4554538"/>
          <p14:tracePt t="12682" x="10171113" y="4537075"/>
          <p14:tracePt t="12693" x="10153650" y="4518025"/>
          <p14:tracePt t="12709" x="10134600" y="4500563"/>
          <p14:tracePt t="12726" x="10126663" y="4465638"/>
          <p14:tracePt t="12743" x="10117138" y="4456113"/>
          <p14:tracePt t="12759" x="10117138" y="4438650"/>
          <p14:tracePt t="12777" x="10117138" y="4411663"/>
          <p14:tracePt t="12793" x="10117138" y="4394200"/>
          <p14:tracePt t="12810" x="10134600" y="4375150"/>
          <p14:tracePt t="12827" x="10161588" y="4357688"/>
          <p14:tracePt t="12843" x="10180638" y="4348163"/>
          <p14:tracePt t="12860" x="10206038" y="4348163"/>
          <p14:tracePt t="12876" x="10225088" y="4357688"/>
          <p14:tracePt t="12893" x="10242550" y="4375150"/>
          <p14:tracePt t="12910" x="10242550" y="4402138"/>
          <p14:tracePt t="12926" x="10242550" y="4438650"/>
          <p14:tracePt t="12943" x="10242550" y="4465638"/>
          <p14:tracePt t="12960" x="10242550" y="4500563"/>
          <p14:tracePt t="12977" x="10242550" y="4562475"/>
          <p14:tracePt t="12993" x="10225088" y="4608513"/>
          <p14:tracePt t="12994" x="10206038" y="4633913"/>
          <p14:tracePt t="13010" x="10180638" y="4670425"/>
          <p14:tracePt t="13027" x="10171113" y="4679950"/>
          <p14:tracePt t="13066" x="10161588" y="4679950"/>
          <p14:tracePt t="13082" x="10153650" y="4679950"/>
          <p14:tracePt t="13090" x="10144125" y="4679950"/>
          <p14:tracePt t="13098" x="10134600" y="4679950"/>
          <p14:tracePt t="13110" x="10117138" y="4660900"/>
          <p14:tracePt t="13127" x="10109200" y="4643438"/>
          <p14:tracePt t="13144" x="10099675" y="4608513"/>
          <p14:tracePt t="13160" x="10099675" y="4589463"/>
          <p14:tracePt t="13178" x="10099675" y="4562475"/>
          <p14:tracePt t="13178" x="10099675" y="4554538"/>
          <p14:tracePt t="13194" x="10099675" y="4537075"/>
          <p14:tracePt t="13218" x="10099675" y="4527550"/>
          <p14:tracePt t="13242" x="10109200" y="4527550"/>
          <p14:tracePt t="13258" x="10117138" y="4527550"/>
          <p14:tracePt t="13267" x="10134600" y="4527550"/>
          <p14:tracePt t="13282" x="10144125" y="4537075"/>
          <p14:tracePt t="13294" x="10144125" y="4545013"/>
          <p14:tracePt t="13311" x="10161588" y="4554538"/>
          <p14:tracePt t="13328" x="10161588" y="4581525"/>
          <p14:tracePt t="13344" x="10161588" y="4616450"/>
          <p14:tracePt t="13361" x="10161588" y="4652963"/>
          <p14:tracePt t="13379" x="10153650" y="4679950"/>
          <p14:tracePt t="13474" x="10171113" y="4660900"/>
          <p14:tracePt t="13482" x="10180638" y="4643438"/>
          <p14:tracePt t="13490" x="10206038" y="4616450"/>
          <p14:tracePt t="13498" x="10233025" y="4598988"/>
          <p14:tracePt t="13511" x="10260013" y="4581525"/>
          <p14:tracePt t="13528" x="10313988" y="4554538"/>
          <p14:tracePt t="13545" x="10348913" y="4527550"/>
          <p14:tracePt t="13562" x="10375900" y="4518025"/>
          <p14:tracePt t="13563" x="10385425" y="4518025"/>
          <p14:tracePt t="13579" x="10402888" y="4510088"/>
          <p14:tracePt t="13595" x="10412413" y="4500563"/>
          <p14:tracePt t="13612" x="10429875" y="4491038"/>
          <p14:tracePt t="13628" x="10466388" y="4491038"/>
          <p14:tracePt t="13645" x="10483850" y="4473575"/>
          <p14:tracePt t="13662" x="10491788" y="4473575"/>
          <p14:tracePt t="13679" x="10501313" y="4473575"/>
          <p14:tracePt t="13730" x="10510838" y="4473575"/>
          <p14:tracePt t="13747" x="10518775" y="4473575"/>
          <p14:tracePt t="13818" x="10528300" y="4473575"/>
          <p14:tracePt t="13890" x="10528300" y="4491038"/>
          <p14:tracePt t="13898" x="10518775" y="4500563"/>
          <p14:tracePt t="13914" x="10501313" y="4510088"/>
          <p14:tracePt t="13922" x="10483850" y="4527550"/>
          <p14:tracePt t="13931" x="10466388" y="4537075"/>
          <p14:tracePt t="13946" x="10412413" y="4572000"/>
          <p14:tracePt t="13963" x="10385425" y="4581525"/>
          <p14:tracePt t="13979" x="10367963" y="4589463"/>
          <p14:tracePt t="13996" x="10348913" y="4598988"/>
          <p14:tracePt t="14013" x="10331450" y="4608513"/>
          <p14:tracePt t="14030" x="10296525" y="4633913"/>
          <p14:tracePt t="14046" x="10260013" y="4660900"/>
          <p14:tracePt t="14063" x="10225088" y="4679950"/>
          <p14:tracePt t="14080" x="10206038" y="4679950"/>
          <p14:tracePt t="14097" x="10180638" y="4697413"/>
          <p14:tracePt t="14113" x="10171113" y="4705350"/>
          <p14:tracePt t="14130" x="10109200" y="4741863"/>
          <p14:tracePt t="14147" x="10082213" y="4759325"/>
          <p14:tracePt t="14163" x="10037763" y="4776788"/>
          <p14:tracePt t="14180" x="10018713" y="4795838"/>
          <p14:tracePt t="14197" x="10010775" y="4795838"/>
          <p14:tracePt t="14362" x="10001250" y="4795838"/>
          <p14:tracePt t="14378" x="10001250" y="4786313"/>
          <p14:tracePt t="14386" x="10010775" y="4786313"/>
          <p14:tracePt t="14397" x="10010775" y="4776788"/>
          <p14:tracePt t="14414" x="10028238" y="4768850"/>
          <p14:tracePt t="14431" x="10045700" y="4751388"/>
          <p14:tracePt t="14447" x="10045700" y="4732338"/>
          <p14:tracePt t="14690" x="10063163" y="4732338"/>
          <p14:tracePt t="14714" x="10072688" y="4732338"/>
          <p14:tracePt t="14730" x="10090150" y="4732338"/>
          <p14:tracePt t="14746" x="10099675" y="4732338"/>
          <p14:tracePt t="14754" x="10117138" y="4724400"/>
          <p14:tracePt t="14765" x="10144125" y="4714875"/>
          <p14:tracePt t="14782" x="10188575" y="4687888"/>
          <p14:tracePt t="14798" x="10242550" y="4660900"/>
          <p14:tracePt t="14815" x="10313988" y="4625975"/>
          <p14:tracePt t="14832" x="10358438" y="4608513"/>
          <p14:tracePt t="14849" x="10394950" y="4589463"/>
          <p14:tracePt t="14865" x="10402888" y="4572000"/>
          <p14:tracePt t="14867" x="10412413" y="4562475"/>
          <p14:tracePt t="14882" x="10420350" y="4545013"/>
          <p14:tracePt t="14900" x="10447338" y="4518025"/>
          <p14:tracePt t="14915" x="10456863" y="4500563"/>
          <p14:tracePt t="14932" x="10474325" y="4483100"/>
          <p14:tracePt t="14949" x="10483850" y="4473575"/>
          <p14:tracePt t="14966" x="10491788" y="4446588"/>
          <p14:tracePt t="14982" x="10510838" y="4429125"/>
          <p14:tracePt t="14999" x="10528300" y="4411663"/>
          <p14:tracePt t="15018" x="10528300" y="4394200"/>
          <p14:tracePt t="15035" x="10537825" y="4384675"/>
          <p14:tracePt t="15155" x="10528300" y="4384675"/>
          <p14:tracePt t="15170" x="10510838" y="4384675"/>
          <p14:tracePt t="15187" x="10501313" y="4384675"/>
          <p14:tracePt t="15202" x="10474325" y="4384675"/>
          <p14:tracePt t="15210" x="10456863" y="4394200"/>
          <p14:tracePt t="15219" x="10429875" y="4411663"/>
          <p14:tracePt t="15233" x="10394950" y="4438650"/>
          <p14:tracePt t="15250" x="10358438" y="4465638"/>
          <p14:tracePt t="15266" x="10323513" y="4473575"/>
          <p14:tracePt t="15314" x="10304463" y="4473575"/>
          <p14:tracePt t="15322" x="10304463" y="4456113"/>
          <p14:tracePt t="15333" x="10304463" y="4438650"/>
          <p14:tracePt t="15350" x="10304463" y="4394200"/>
          <p14:tracePt t="15367" x="10304463" y="4340225"/>
          <p14:tracePt t="15384" x="10313988" y="4286250"/>
          <p14:tracePt t="15400" x="10358438" y="4214813"/>
          <p14:tracePt t="15417" x="10412413" y="4152900"/>
          <p14:tracePt t="15434" x="10466388" y="4098925"/>
          <p14:tracePt t="15450" x="10572750" y="4037013"/>
          <p14:tracePt t="15467" x="10644188" y="4000500"/>
          <p14:tracePt t="15484" x="10715625" y="3973513"/>
          <p14:tracePt t="15500" x="10777538" y="3973513"/>
          <p14:tracePt t="15517" x="10858500" y="3973513"/>
          <p14:tracePt t="15534" x="10939463" y="3973513"/>
          <p14:tracePt t="15550" x="10983913" y="3983038"/>
          <p14:tracePt t="15567" x="11010900" y="4010025"/>
          <p14:tracePt t="15584" x="11028363" y="4037013"/>
          <p14:tracePt t="15601" x="11045825" y="4081463"/>
          <p14:tracePt t="15617" x="11045825" y="4125913"/>
          <p14:tracePt t="15634" x="11045825" y="4197350"/>
          <p14:tracePt t="15651" x="11045825" y="4241800"/>
          <p14:tracePt t="15667" x="11045825" y="4268788"/>
          <p14:tracePt t="15684" x="11045825" y="4322763"/>
          <p14:tracePt t="15701" x="11028363" y="4357688"/>
          <p14:tracePt t="15718" x="11028363" y="4402138"/>
          <p14:tracePt t="15734" x="11028363" y="4411663"/>
          <p14:tracePt t="15751" x="11028363" y="4429125"/>
          <p14:tracePt t="15768" x="11028363" y="4438650"/>
          <p14:tracePt t="16227" x="11018838" y="4429125"/>
          <p14:tracePt t="16242" x="11010900" y="4429125"/>
          <p14:tracePt t="16258" x="11010900" y="4419600"/>
          <p14:tracePt t="16267" x="11001375" y="4419600"/>
          <p14:tracePt t="16274" x="11001375" y="4411663"/>
          <p14:tracePt t="16286" x="10991850" y="4411663"/>
          <p14:tracePt t="16303" x="10983913" y="4402138"/>
          <p14:tracePt t="16319" x="10966450" y="4375150"/>
          <p14:tracePt t="16336" x="10947400" y="4367213"/>
          <p14:tracePt t="16353" x="10912475" y="4340225"/>
          <p14:tracePt t="16370" x="10868025" y="4322763"/>
          <p14:tracePt t="16372" x="10858500" y="4303713"/>
          <p14:tracePt t="16387" x="10831513" y="4295775"/>
          <p14:tracePt t="16403" x="10796588" y="4276725"/>
          <p14:tracePt t="16420" x="10752138" y="4268788"/>
          <p14:tracePt t="16436" x="10715625" y="4259263"/>
          <p14:tracePt t="16453" x="10671175" y="4259263"/>
          <p14:tracePt t="16470" x="10634663" y="4259263"/>
          <p14:tracePt t="16486" x="10563225" y="4276725"/>
          <p14:tracePt t="16503" x="10491788" y="4322763"/>
          <p14:tracePt t="16520" x="10402888" y="4384675"/>
          <p14:tracePt t="16537" x="10358438" y="4419600"/>
          <p14:tracePt t="16553" x="10313988" y="4446588"/>
          <p14:tracePt t="16570" x="10304463" y="4456113"/>
          <p14:tracePt t="16651" x="10304463" y="4465638"/>
          <p14:tracePt t="16659" x="10304463" y="4473575"/>
          <p14:tracePt t="16667" x="10304463" y="4491038"/>
          <p14:tracePt t="16682" x="10304463" y="4510088"/>
          <p14:tracePt t="16691" x="10304463" y="4518025"/>
          <p14:tracePt t="16704" x="10304463" y="4527550"/>
          <p14:tracePt t="16723" x="10304463" y="4537075"/>
          <p14:tracePt t="16739" x="10304463" y="4545013"/>
          <p14:tracePt t="16754" x="10304463" y="4554538"/>
          <p14:tracePt t="16771" x="10323513" y="4554538"/>
          <p14:tracePt t="16787" x="10331450" y="4554538"/>
          <p14:tracePt t="16804" x="10348913" y="4554538"/>
          <p14:tracePt t="16821" x="10375900" y="4545013"/>
          <p14:tracePt t="16837" x="10402888" y="4545013"/>
          <p14:tracePt t="16854" x="10412413" y="4527550"/>
          <p14:tracePt t="16871" x="10429875" y="4518025"/>
          <p14:tracePt t="16888" x="10447338" y="4500563"/>
          <p14:tracePt t="16904" x="10483850" y="4483100"/>
          <p14:tracePt t="16921" x="10510838" y="4465638"/>
          <p14:tracePt t="16938" x="10537825" y="4438650"/>
          <p14:tracePt t="16955" x="10555288" y="4429125"/>
          <p14:tracePt t="16971" x="10572750" y="4411663"/>
          <p14:tracePt t="16988" x="10582275" y="4402138"/>
          <p14:tracePt t="17004" x="10582275" y="4384675"/>
          <p14:tracePt t="17021" x="10582275" y="4357688"/>
          <p14:tracePt t="17038" x="10582275" y="4340225"/>
          <p14:tracePt t="17055" x="10582275" y="4322763"/>
          <p14:tracePt t="17071" x="10582275" y="4313238"/>
          <p14:tracePt t="17088" x="10590213" y="4286250"/>
          <p14:tracePt t="17105" x="10590213" y="4251325"/>
          <p14:tracePt t="17122" x="10590213" y="4224338"/>
          <p14:tracePt t="17123" x="10590213" y="4205288"/>
          <p14:tracePt t="17139" x="10590213" y="4187825"/>
          <p14:tracePt t="17155" x="10572750" y="4170363"/>
          <p14:tracePt t="17172" x="10537825" y="4160838"/>
          <p14:tracePt t="17188" x="10510838" y="4160838"/>
          <p14:tracePt t="17205" x="10483850" y="4152900"/>
          <p14:tracePt t="17222" x="10456863" y="4133850"/>
          <p14:tracePt t="17239" x="10429875" y="4133850"/>
          <p14:tracePt t="17256" x="10412413" y="4125913"/>
          <p14:tracePt t="17272" x="10375900" y="4125913"/>
          <p14:tracePt t="17289" x="10358438" y="4125913"/>
          <p14:tracePt t="17305" x="10331450" y="4125913"/>
          <p14:tracePt t="17322" x="10323513" y="4125913"/>
          <p14:tracePt t="17339" x="10313988" y="4125913"/>
          <p14:tracePt t="17356" x="10296525" y="4125913"/>
          <p14:tracePt t="17372" x="10287000" y="4133850"/>
          <p14:tracePt t="17390" x="10269538" y="4143375"/>
          <p14:tracePt t="17406" x="10252075" y="4160838"/>
          <p14:tracePt t="17422" x="10242550" y="4170363"/>
          <p14:tracePt t="17439" x="10225088" y="4187825"/>
          <p14:tracePt t="17456" x="10215563" y="4224338"/>
          <p14:tracePt t="17472" x="10206038" y="4259263"/>
          <p14:tracePt t="17489" x="10188575" y="4295775"/>
          <p14:tracePt t="17506" x="10188575" y="4322763"/>
          <p14:tracePt t="17523" x="10188575" y="4357688"/>
          <p14:tracePt t="17539" x="10188575" y="4394200"/>
          <p14:tracePt t="17556" x="10188575" y="4419600"/>
          <p14:tracePt t="17573" x="10188575" y="4446588"/>
          <p14:tracePt t="17590" x="10206038" y="4473575"/>
          <p14:tracePt t="17606" x="10225088" y="4491038"/>
          <p14:tracePt t="17623" x="10242550" y="4510088"/>
          <p14:tracePt t="17640" x="10252075" y="4518025"/>
          <p14:tracePt t="17656" x="10269538" y="4527550"/>
          <p14:tracePt t="17673" x="10304463" y="4545013"/>
          <p14:tracePt t="17690" x="10323513" y="4545013"/>
          <p14:tracePt t="17707" x="10340975" y="4545013"/>
          <p14:tracePt t="17723" x="10358438" y="4545013"/>
          <p14:tracePt t="17755" x="10367963" y="4545013"/>
          <p14:tracePt t="17763" x="10375900" y="4545013"/>
          <p14:tracePt t="17773" x="10385425" y="4545013"/>
          <p14:tracePt t="17790" x="10412413" y="4545013"/>
          <p14:tracePt t="17807" x="10439400" y="4545013"/>
          <p14:tracePt t="17824" x="10456863" y="4545013"/>
          <p14:tracePt t="17840" x="10474325" y="4545013"/>
          <p14:tracePt t="17857" x="10483850" y="4545013"/>
          <p14:tracePt t="17891" x="10491788" y="4545013"/>
          <p14:tracePt t="17915" x="10501313" y="4545013"/>
          <p14:tracePt t="17923" x="10510838" y="4545013"/>
          <p14:tracePt t="17931" x="10518775" y="4545013"/>
          <p14:tracePt t="17947" x="10528300" y="4537075"/>
          <p14:tracePt t="18171" x="10518775" y="4537075"/>
          <p14:tracePt t="18179" x="10518775" y="4527550"/>
          <p14:tracePt t="18243" x="10518775" y="4518025"/>
          <p14:tracePt t="18283" x="10518775" y="4510088"/>
          <p14:tracePt t="18299" x="10518775" y="4500563"/>
          <p14:tracePt t="18315" x="10518775" y="4483100"/>
          <p14:tracePt t="18411" x="10518775" y="4465638"/>
          <p14:tracePt t="18435" x="10518775" y="4456113"/>
          <p14:tracePt t="18451" x="10528300" y="4456113"/>
          <p14:tracePt t="18460" x="10537825" y="4446588"/>
          <p14:tracePt t="18467" x="10537825" y="4438650"/>
          <p14:tracePt t="18483" x="10537825" y="4429125"/>
          <p14:tracePt t="18492" x="10545763" y="4419600"/>
          <p14:tracePt t="18571" x="10545763" y="4411663"/>
          <p14:tracePt t="18699" x="10545763" y="4402138"/>
          <p14:tracePt t="18731" x="10545763" y="4394200"/>
          <p14:tracePt t="18811" x="10545763" y="4384675"/>
          <p14:tracePt t="18835" x="10545763" y="4375150"/>
          <p14:tracePt t="18859" x="10545763" y="4367213"/>
          <p14:tracePt t="18915" x="10545763" y="4357688"/>
          <p14:tracePt t="19195" x="10545763" y="4367213"/>
          <p14:tracePt t="19211" x="10545763" y="4384675"/>
          <p14:tracePt t="19219" x="10545763" y="4402138"/>
          <p14:tracePt t="19228" x="10545763" y="4411663"/>
          <p14:tracePt t="19244" x="10537825" y="4465638"/>
          <p14:tracePt t="19261" x="10537825" y="4483100"/>
          <p14:tracePt t="19278" x="10537825" y="4510088"/>
          <p14:tracePt t="19294" x="10518775" y="4537075"/>
          <p14:tracePt t="19311" x="10518775" y="4572000"/>
          <p14:tracePt t="19328" x="10518775" y="4616450"/>
          <p14:tracePt t="19344" x="10501313" y="4652963"/>
          <p14:tracePt t="19361" x="10483850" y="4697413"/>
          <p14:tracePt t="19378" x="10474325" y="4759325"/>
          <p14:tracePt t="19395" x="10447338" y="4840288"/>
          <p14:tracePt t="19412" x="10439400" y="4902200"/>
          <p14:tracePt t="19428" x="10439400" y="4938713"/>
          <p14:tracePt t="19445" x="10439400" y="4965700"/>
          <p14:tracePt t="19461" x="10439400" y="4983163"/>
          <p14:tracePt t="19478" x="10439400" y="4991100"/>
          <p14:tracePt t="19495" x="10439400" y="5010150"/>
          <p14:tracePt t="19512" x="10439400" y="5018088"/>
          <p14:tracePt t="19528" x="10439400" y="5037138"/>
          <p14:tracePt t="19545" x="10439400" y="5054600"/>
          <p14:tracePt t="19562" x="10439400" y="5062538"/>
          <p14:tracePt t="19578" x="10439400" y="5072063"/>
          <p14:tracePt t="20524" x="10439400" y="5081588"/>
          <p14:tracePt t="20532" x="10439400" y="5099050"/>
          <p14:tracePt t="20539" x="10439400" y="5108575"/>
          <p14:tracePt t="20548" x="10439400" y="5133975"/>
          <p14:tracePt t="20564" x="10439400" y="5160963"/>
          <p14:tracePt t="20581" x="10439400" y="5197475"/>
          <p14:tracePt t="20598" x="10439400" y="5224463"/>
          <p14:tracePt t="20615" x="10447338" y="5268913"/>
          <p14:tracePt t="20631" x="10456863" y="5330825"/>
          <p14:tracePt t="20648" x="10466388" y="5375275"/>
          <p14:tracePt t="20665" x="10483850" y="5446713"/>
          <p14:tracePt t="20682" x="10483850" y="5491163"/>
          <p14:tracePt t="20698" x="10491788" y="5562600"/>
          <p14:tracePt t="20716" x="10518775" y="5688013"/>
          <p14:tracePt t="20732" x="10518775" y="5724525"/>
          <p14:tracePt t="20748" x="10518775" y="5751513"/>
          <p14:tracePt t="20765" x="10518775" y="5776913"/>
          <p14:tracePt t="21924" x="10510838" y="5776913"/>
          <p14:tracePt t="21931" x="10491788" y="5776913"/>
          <p14:tracePt t="21940" x="10447338" y="5776913"/>
          <p14:tracePt t="21952" x="10385425" y="5776913"/>
          <p14:tracePt t="21968" x="10313988" y="5776913"/>
          <p14:tracePt t="21985" x="10153650" y="5786438"/>
          <p14:tracePt t="22002" x="9956800" y="5813425"/>
          <p14:tracePt t="22019" x="9867900" y="5813425"/>
          <p14:tracePt t="22035" x="9777413" y="5813425"/>
          <p14:tracePt t="22052" x="9698038" y="5813425"/>
          <p14:tracePt t="22069" x="9634538" y="5813425"/>
          <p14:tracePt t="22085" x="9582150" y="5813425"/>
          <p14:tracePt t="22102" x="9528175" y="5813425"/>
          <p14:tracePt t="22119" x="9429750" y="5813425"/>
          <p14:tracePt t="22136" x="9313863" y="5813425"/>
          <p14:tracePt t="22152" x="9144000" y="5751513"/>
          <p14:tracePt t="22169" x="8920163" y="5608638"/>
          <p14:tracePt t="22186" x="8724900" y="5330825"/>
          <p14:tracePt t="22202" x="8643938" y="5170488"/>
          <p14:tracePt t="22436" x="8609013" y="5170488"/>
          <p14:tracePt t="22443" x="8491538" y="5153025"/>
          <p14:tracePt t="22454" x="8304213" y="5037138"/>
          <p14:tracePt t="22470" x="7661275" y="4759325"/>
          <p14:tracePt t="22487" x="6919913" y="4429125"/>
          <p14:tracePt t="22503" x="6099175" y="4000500"/>
          <p14:tracePt t="22520" x="5537200" y="3660775"/>
          <p14:tracePt t="22537" x="5491163" y="3633788"/>
          <p14:tracePt t="22553" x="5170488" y="3367088"/>
          <p14:tracePt t="22570" x="4732338" y="3000375"/>
          <p14:tracePt t="22587" x="4322763" y="2571750"/>
          <p14:tracePt t="22604" x="3670300" y="1776413"/>
          <p14:tracePt t="22621" x="3152775" y="1098550"/>
          <p14:tracePt t="22637" x="2724150" y="608013"/>
          <p14:tracePt t="22654" x="2330450" y="187325"/>
          <p14:tracePt t="22670" x="1946275" y="0"/>
          <p14:tracePt t="22687" x="1731963" y="0"/>
          <p14:tracePt t="22704" x="1643063" y="0"/>
          <p14:tracePt t="22721" x="1608138" y="0"/>
          <p14:tracePt t="22737" x="1517650" y="0"/>
          <p14:tracePt t="24190" x="1411288" y="98425"/>
          <p14:tracePt t="24332" x="1419225" y="107950"/>
          <p14:tracePt t="24340" x="1428750" y="125413"/>
          <p14:tracePt t="24348" x="1438275" y="152400"/>
          <p14:tracePt t="24359" x="1446213" y="204788"/>
          <p14:tracePt t="24375" x="1517650" y="347663"/>
          <p14:tracePt t="24392" x="1598613" y="527050"/>
          <p14:tracePt t="24409" x="1714500" y="750888"/>
          <p14:tracePt t="24425" x="1866900" y="1098550"/>
          <p14:tracePt t="24442" x="2160588" y="1608138"/>
          <p14:tracePt t="24459" x="2527300" y="2241550"/>
          <p14:tracePt t="24476" x="2857500" y="2759075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165</Words>
  <Application>Microsoft Office PowerPoint</Application>
  <PresentationFormat>Widescreen</PresentationFormat>
  <Paragraphs>23</Paragraphs>
  <Slides>15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Maths</dc:title>
  <dc:creator>VEllis</dc:creator>
  <cp:lastModifiedBy>VEllis</cp:lastModifiedBy>
  <cp:revision>7</cp:revision>
  <dcterms:created xsi:type="dcterms:W3CDTF">2020-11-12T16:55:36Z</dcterms:created>
  <dcterms:modified xsi:type="dcterms:W3CDTF">2020-11-13T07:25:42Z</dcterms:modified>
</cp:coreProperties>
</file>