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85" r:id="rId5"/>
    <p:sldId id="286" r:id="rId6"/>
    <p:sldId id="284" r:id="rId7"/>
    <p:sldId id="287" r:id="rId8"/>
    <p:sldId id="288" r:id="rId9"/>
    <p:sldId id="289" r:id="rId10"/>
    <p:sldId id="276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60" d="100"/>
          <a:sy n="60" d="100"/>
        </p:scale>
        <p:origin x="10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8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4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0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7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4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4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9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6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33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F6F3-ACA4-4A76-9BFF-C9B7482C4B2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ED65-BC49-499E-9402-1F1EC8B51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55344099?app_id=12296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1018495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b="1" u="sng" dirty="0"/>
              <a:t>Monday 5</a:t>
            </a:r>
            <a:r>
              <a:rPr lang="en-GB" sz="4800" b="1" u="sng" baseline="30000" dirty="0"/>
              <a:t>th</a:t>
            </a:r>
            <a:r>
              <a:rPr lang="en-GB" sz="4800" b="1" u="sng" dirty="0"/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328575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56BF9-CC8C-45FE-B388-04A8B91255E8}"/>
              </a:ext>
            </a:extLst>
          </p:cNvPr>
          <p:cNvSpPr txBox="1"/>
          <p:nvPr/>
        </p:nvSpPr>
        <p:spPr>
          <a:xfrm>
            <a:off x="320842" y="1074821"/>
            <a:ext cx="5309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Now we need to edit your storm poem.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9C459-C6DD-4BB3-AAAE-01CE2B56DED6}"/>
              </a:ext>
            </a:extLst>
          </p:cNvPr>
          <p:cNvSpPr txBox="1"/>
          <p:nvPr/>
        </p:nvSpPr>
        <p:spPr>
          <a:xfrm>
            <a:off x="649705" y="4489331"/>
            <a:ext cx="4652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Think back to when you edited your suspense story.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88CED-DC84-4DF1-9CA2-F9230E9D0EB8}"/>
              </a:ext>
            </a:extLst>
          </p:cNvPr>
          <p:cNvSpPr txBox="1"/>
          <p:nvPr/>
        </p:nvSpPr>
        <p:spPr>
          <a:xfrm>
            <a:off x="5301915" y="406094"/>
            <a:ext cx="65692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Edit to correct:</a:t>
            </a:r>
          </a:p>
          <a:p>
            <a:r>
              <a:rPr lang="en-GB" sz="3200" dirty="0">
                <a:solidFill>
                  <a:srgbClr val="FF0000"/>
                </a:solidFill>
              </a:rPr>
              <a:t>-Check each line makes sense.</a:t>
            </a:r>
          </a:p>
          <a:p>
            <a:r>
              <a:rPr lang="en-GB" sz="3200" dirty="0">
                <a:solidFill>
                  <a:srgbClr val="FF0000"/>
                </a:solidFill>
              </a:rPr>
              <a:t>-Check the verses make sense</a:t>
            </a:r>
          </a:p>
          <a:p>
            <a:r>
              <a:rPr lang="en-GB" sz="3200" dirty="0">
                <a:solidFill>
                  <a:srgbClr val="FF0000"/>
                </a:solidFill>
              </a:rPr>
              <a:t>- Have you stayed in the same tense?</a:t>
            </a:r>
          </a:p>
          <a:p>
            <a:r>
              <a:rPr lang="en-GB" sz="3200" dirty="0">
                <a:solidFill>
                  <a:srgbClr val="FF0000"/>
                </a:solidFill>
              </a:rPr>
              <a:t>- Check for obvious spelling and grammar errors.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D90E5-FC45-4867-B909-3916F541BCF0}"/>
              </a:ext>
            </a:extLst>
          </p:cNvPr>
          <p:cNvSpPr txBox="1"/>
          <p:nvPr/>
        </p:nvSpPr>
        <p:spPr>
          <a:xfrm>
            <a:off x="5301915" y="3996888"/>
            <a:ext cx="6505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Edit to improve:</a:t>
            </a:r>
          </a:p>
          <a:p>
            <a:r>
              <a:rPr lang="en-GB" sz="3200" dirty="0">
                <a:solidFill>
                  <a:srgbClr val="FF0000"/>
                </a:solidFill>
              </a:rPr>
              <a:t>- Look back at your brainstormed ideas (maybe even watch the clips again) to see if you can add more description. </a:t>
            </a:r>
            <a:endParaRPr lang="en-GB" dirty="0"/>
          </a:p>
        </p:txBody>
      </p:sp>
      <p:pic>
        <p:nvPicPr>
          <p:cNvPr id="9220" name="Picture 4" descr="MarketingMondays: Editing Your Work | Something or Other Publishing, LLC">
            <a:extLst>
              <a:ext uri="{FF2B5EF4-FFF2-40B4-BE49-F238E27FC236}">
                <a16:creationId xmlns:a16="http://schemas.microsoft.com/office/drawing/2014/main" id="{4621BB4E-F3CE-4E68-9CE5-219C5EAC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93" y="2275662"/>
            <a:ext cx="3273844" cy="18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2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39880" y="93204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56BF9-CC8C-45FE-B388-04A8B91255E8}"/>
              </a:ext>
            </a:extLst>
          </p:cNvPr>
          <p:cNvSpPr txBox="1"/>
          <p:nvPr/>
        </p:nvSpPr>
        <p:spPr>
          <a:xfrm>
            <a:off x="92241" y="941360"/>
            <a:ext cx="4479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Finally, copy up your edited  storm poem.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9C459-C6DD-4BB3-AAAE-01CE2B56DED6}"/>
              </a:ext>
            </a:extLst>
          </p:cNvPr>
          <p:cNvSpPr txBox="1"/>
          <p:nvPr/>
        </p:nvSpPr>
        <p:spPr>
          <a:xfrm>
            <a:off x="192505" y="4489331"/>
            <a:ext cx="5109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Use a new page in your book.</a:t>
            </a:r>
          </a:p>
          <a:p>
            <a:r>
              <a:rPr lang="en-GB" sz="3200" dirty="0">
                <a:solidFill>
                  <a:srgbClr val="FF0000"/>
                </a:solidFill>
              </a:rPr>
              <a:t>Set the poem out neatly.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88CED-DC84-4DF1-9CA2-F9230E9D0EB8}"/>
              </a:ext>
            </a:extLst>
          </p:cNvPr>
          <p:cNvSpPr txBox="1"/>
          <p:nvPr/>
        </p:nvSpPr>
        <p:spPr>
          <a:xfrm>
            <a:off x="4331368" y="406094"/>
            <a:ext cx="4173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Handwriting-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Use your neatest,</a:t>
            </a:r>
          </a:p>
          <a:p>
            <a:r>
              <a:rPr lang="en-GB" sz="2400" dirty="0">
                <a:solidFill>
                  <a:srgbClr val="FF0000"/>
                </a:solidFill>
              </a:rPr>
              <a:t>joined handwriting.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Illustrations-</a:t>
            </a:r>
          </a:p>
          <a:p>
            <a:r>
              <a:rPr lang="en-GB" sz="2400" dirty="0">
                <a:solidFill>
                  <a:srgbClr val="FF0000"/>
                </a:solidFill>
              </a:rPr>
              <a:t>Once finished, you could draw or print pictures and/or patterns around your poem to grab the reader’s attention.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D90E5-FC45-4867-B909-3916F541BCF0}"/>
              </a:ext>
            </a:extLst>
          </p:cNvPr>
          <p:cNvSpPr txBox="1"/>
          <p:nvPr/>
        </p:nvSpPr>
        <p:spPr>
          <a:xfrm>
            <a:off x="8397540" y="4489331"/>
            <a:ext cx="3441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Practice performing your poem as we’d love to read some aloud in class. </a:t>
            </a:r>
            <a:endParaRPr lang="en-GB" sz="1600" dirty="0"/>
          </a:p>
        </p:txBody>
      </p:sp>
      <p:pic>
        <p:nvPicPr>
          <p:cNvPr id="10242" name="Picture 2" descr="A Defense of Cursive, From a 10-Year-Old National Champion - The New York  Times">
            <a:extLst>
              <a:ext uri="{FF2B5EF4-FFF2-40B4-BE49-F238E27FC236}">
                <a16:creationId xmlns:a16="http://schemas.microsoft.com/office/drawing/2014/main" id="{487E89F5-854D-4BFF-858B-571E6270F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1242"/>
            <a:ext cx="344103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oing old school - learning poems &quot;by heart&quot; | Tes">
            <a:extLst>
              <a:ext uri="{FF2B5EF4-FFF2-40B4-BE49-F238E27FC236}">
                <a16:creationId xmlns:a16="http://schemas.microsoft.com/office/drawing/2014/main" id="{99872D6A-E2D7-45CC-B276-9E193A8F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15" y="4489331"/>
            <a:ext cx="2847975" cy="21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65307-73A9-4717-8A48-424DAA7C0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056" y="1565669"/>
            <a:ext cx="1266825" cy="1323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0CCAE-D3F4-43ED-B300-9B790C325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235" y="1858902"/>
            <a:ext cx="1533411" cy="1815881"/>
          </a:xfrm>
          <a:prstGeom prst="rect">
            <a:avLst/>
          </a:prstGeom>
        </p:spPr>
      </p:pic>
      <p:pic>
        <p:nvPicPr>
          <p:cNvPr id="10246" name="Picture 6" descr="HANDWRITING POLICY">
            <a:extLst>
              <a:ext uri="{FF2B5EF4-FFF2-40B4-BE49-F238E27FC236}">
                <a16:creationId xmlns:a16="http://schemas.microsoft.com/office/drawing/2014/main" id="{41910A2A-78A8-4515-A7B5-F46E085B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34" y="385083"/>
            <a:ext cx="503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oly Trinity CE Primary School - Stormy Weather!">
            <a:extLst>
              <a:ext uri="{FF2B5EF4-FFF2-40B4-BE49-F238E27FC236}">
                <a16:creationId xmlns:a16="http://schemas.microsoft.com/office/drawing/2014/main" id="{BA40880A-7095-44A4-8772-C2B5A0BF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388" y="3035814"/>
            <a:ext cx="15334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5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97A6B1-646B-47B2-A659-DCA7484C8F36}"/>
              </a:ext>
            </a:extLst>
          </p:cNvPr>
          <p:cNvSpPr/>
          <p:nvPr/>
        </p:nvSpPr>
        <p:spPr>
          <a:xfrm>
            <a:off x="1577009" y="1018495"/>
            <a:ext cx="8388626" cy="1009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1034537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Editing a storm poem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44670-102B-42FA-8355-068F42422E66}"/>
              </a:ext>
            </a:extLst>
          </p:cNvPr>
          <p:cNvSpPr/>
          <p:nvPr/>
        </p:nvSpPr>
        <p:spPr>
          <a:xfrm>
            <a:off x="1577009" y="2674257"/>
            <a:ext cx="8388626" cy="21561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 -</a:t>
            </a:r>
            <a:r>
              <a:rPr lang="en-GB" sz="2800" b="1" dirty="0">
                <a:solidFill>
                  <a:schemeClr val="tx1"/>
                </a:solidFill>
              </a:rPr>
              <a:t>Text analysis of a WAGOLL poem</a:t>
            </a:r>
          </a:p>
          <a:p>
            <a:pPr marL="457200" indent="-457200">
              <a:buFontTx/>
              <a:buChar char="-"/>
            </a:pPr>
            <a:r>
              <a:rPr lang="en-GB" sz="2800" b="1" dirty="0">
                <a:solidFill>
                  <a:schemeClr val="tx1"/>
                </a:solidFill>
              </a:rPr>
              <a:t>Edit your storm poem to improve it.</a:t>
            </a:r>
          </a:p>
          <a:p>
            <a:pPr marL="457200" indent="-457200">
              <a:buFontTx/>
              <a:buChar char="-"/>
            </a:pPr>
            <a:r>
              <a:rPr lang="en-GB" sz="2800" b="1" dirty="0">
                <a:solidFill>
                  <a:schemeClr val="tx1"/>
                </a:solidFill>
              </a:rPr>
              <a:t>Produce a ‘published’ version of your storm poem.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FA1EF1-0948-4152-BC7D-FC50D1279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1200" y="1722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7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CE199EB-4013-4E50-AB34-F65B192B6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EB5A2-CB49-4FE8-9B8A-607C3F4CB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2" y="1011238"/>
            <a:ext cx="4572000" cy="5181600"/>
          </a:xfrm>
          <a:prstGeom prst="rect">
            <a:avLst/>
          </a:prstGeom>
        </p:spPr>
      </p:pic>
      <p:pic>
        <p:nvPicPr>
          <p:cNvPr id="13" name="Online Media 12" title="City Jungle by Pie Corbett">
            <a:hlinkClick r:id="" action="ppaction://media"/>
            <a:extLst>
              <a:ext uri="{FF2B5EF4-FFF2-40B4-BE49-F238E27FC236}">
                <a16:creationId xmlns:a16="http://schemas.microsoft.com/office/drawing/2014/main" id="{A058C66A-7DEE-48D0-A83E-2ED0A9FE69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47348" y="3062037"/>
            <a:ext cx="4572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30617-6DBA-43CA-80B1-52CEEE7AC546}"/>
              </a:ext>
            </a:extLst>
          </p:cNvPr>
          <p:cNvSpPr txBox="1"/>
          <p:nvPr/>
        </p:nvSpPr>
        <p:spPr>
          <a:xfrm>
            <a:off x="5117432" y="1203158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Read this poem and watch the animation below</a:t>
            </a:r>
          </a:p>
        </p:txBody>
      </p:sp>
    </p:spTree>
    <p:extLst>
      <p:ext uri="{BB962C8B-B14F-4D97-AF65-F5344CB8AC3E}">
        <p14:creationId xmlns:p14="http://schemas.microsoft.com/office/powerpoint/2010/main" val="57635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EB5A2-CB49-4FE8-9B8A-607C3F4C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1011238"/>
            <a:ext cx="4555958" cy="518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30617-6DBA-43CA-80B1-52CEEE7AC546}"/>
              </a:ext>
            </a:extLst>
          </p:cNvPr>
          <p:cNvSpPr txBox="1"/>
          <p:nvPr/>
        </p:nvSpPr>
        <p:spPr>
          <a:xfrm>
            <a:off x="5117432" y="847438"/>
            <a:ext cx="5791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This poem is full of ‘toolkit features’ that help to make it so descriptive can you spot examples of each of the following: 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Powerful verbs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Powerful adjectives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Alliteration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Onomatopoeia 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Personification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Click on the next slide for the answers</a:t>
            </a:r>
          </a:p>
        </p:txBody>
      </p:sp>
    </p:spTree>
    <p:extLst>
      <p:ext uri="{BB962C8B-B14F-4D97-AF65-F5344CB8AC3E}">
        <p14:creationId xmlns:p14="http://schemas.microsoft.com/office/powerpoint/2010/main" val="185864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EB5A2-CB49-4FE8-9B8A-607C3F4C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4" y="1011238"/>
            <a:ext cx="4555958" cy="518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30617-6DBA-43CA-80B1-52CEEE7AC546}"/>
              </a:ext>
            </a:extLst>
          </p:cNvPr>
          <p:cNvSpPr txBox="1"/>
          <p:nvPr/>
        </p:nvSpPr>
        <p:spPr>
          <a:xfrm>
            <a:off x="4957011" y="847438"/>
            <a:ext cx="72349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Powerful verbs: </a:t>
            </a:r>
            <a:r>
              <a:rPr lang="en-GB" sz="2800" i="1" dirty="0">
                <a:solidFill>
                  <a:srgbClr val="FF0000"/>
                </a:solidFill>
              </a:rPr>
              <a:t>splinters, cruise, grin, stare, cough, shuffle, gargles, snarls, flinch, bare, lashes, 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Powerful adjectives: </a:t>
            </a:r>
            <a:r>
              <a:rPr lang="en-GB" sz="2800" i="1" dirty="0">
                <a:solidFill>
                  <a:srgbClr val="FF0000"/>
                </a:solidFill>
              </a:rPr>
              <a:t> hunched, yellow, cat-black, glistening, 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Alliteration: </a:t>
            </a:r>
            <a:r>
              <a:rPr lang="en-GB" sz="2800" i="1" dirty="0">
                <a:solidFill>
                  <a:srgbClr val="FF0000"/>
                </a:solidFill>
              </a:rPr>
              <a:t> cars cruise, hunched houses, gutter gargles, 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Onomatopoeia: </a:t>
            </a:r>
            <a:r>
              <a:rPr lang="en-GB" sz="2800" i="1" dirty="0">
                <a:solidFill>
                  <a:srgbClr val="FF0000"/>
                </a:solidFill>
              </a:rPr>
              <a:t> cough, gargles, snarls, 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 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Personification: </a:t>
            </a:r>
            <a:r>
              <a:rPr lang="en-GB" sz="2800" i="1" dirty="0">
                <a:solidFill>
                  <a:srgbClr val="FF0000"/>
                </a:solidFill>
              </a:rPr>
              <a:t>all of it!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Did you spot them all?</a:t>
            </a:r>
          </a:p>
        </p:txBody>
      </p:sp>
    </p:spTree>
    <p:extLst>
      <p:ext uri="{BB962C8B-B14F-4D97-AF65-F5344CB8AC3E}">
        <p14:creationId xmlns:p14="http://schemas.microsoft.com/office/powerpoint/2010/main" val="40774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04791B-58F4-4AF3-A54D-231EEC099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894" y="971133"/>
            <a:ext cx="9144000" cy="1655762"/>
          </a:xfrm>
        </p:spPr>
        <p:txBody>
          <a:bodyPr/>
          <a:lstStyle/>
          <a:p>
            <a:pPr algn="l"/>
            <a:r>
              <a:rPr lang="en-GB" dirty="0"/>
              <a:t>Have a look at these SAT style reading questions 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70BC9-C6E7-4961-BC1A-B9F86BC1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4" y="1550068"/>
            <a:ext cx="7400925" cy="433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8FE6A-49EF-46BD-8771-C672D864E7D0}"/>
              </a:ext>
            </a:extLst>
          </p:cNvPr>
          <p:cNvSpPr txBox="1"/>
          <p:nvPr/>
        </p:nvSpPr>
        <p:spPr>
          <a:xfrm>
            <a:off x="7739061" y="181987"/>
            <a:ext cx="400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Once you have written your answer, click to reveal the mark scheme.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8724A-588C-44AF-A1F0-AEB84BA5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61" y="1882086"/>
            <a:ext cx="4398045" cy="30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9F0C9D-7D87-4B52-97EB-ACDFBADBA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E6E7B-C9BD-46D0-88AA-3D64A40D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88356"/>
            <a:ext cx="6153150" cy="4169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52D9FB-41B6-4599-9CC5-8BEC6D30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96" y="1430462"/>
            <a:ext cx="5472864" cy="4745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5BD78C-D7A8-41CE-87FD-15F7982967C4}"/>
              </a:ext>
            </a:extLst>
          </p:cNvPr>
          <p:cNvSpPr txBox="1"/>
          <p:nvPr/>
        </p:nvSpPr>
        <p:spPr>
          <a:xfrm>
            <a:off x="6442911" y="96812"/>
            <a:ext cx="547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Once you have written your answer, click to reveal the mark scheme. </a:t>
            </a:r>
          </a:p>
        </p:txBody>
      </p:sp>
    </p:spTree>
    <p:extLst>
      <p:ext uri="{BB962C8B-B14F-4D97-AF65-F5344CB8AC3E}">
        <p14:creationId xmlns:p14="http://schemas.microsoft.com/office/powerpoint/2010/main" val="14086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9F0C9D-7D87-4B52-97EB-ACDFBADBA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EEF0C-E92D-4EF6-A97B-DA9C1841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1" y="1017587"/>
            <a:ext cx="5171073" cy="3923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29F14-3AF0-4C46-9E55-22863BFE4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63" y="1070220"/>
            <a:ext cx="6264442" cy="5523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C664B-7FDF-4AC3-A347-C5A2AE0C0DFA}"/>
              </a:ext>
            </a:extLst>
          </p:cNvPr>
          <p:cNvSpPr txBox="1"/>
          <p:nvPr/>
        </p:nvSpPr>
        <p:spPr>
          <a:xfrm>
            <a:off x="6096000" y="90963"/>
            <a:ext cx="547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Once you have written your answer, click to reveal the mark scheme. </a:t>
            </a:r>
          </a:p>
        </p:txBody>
      </p:sp>
    </p:spTree>
    <p:extLst>
      <p:ext uri="{BB962C8B-B14F-4D97-AF65-F5344CB8AC3E}">
        <p14:creationId xmlns:p14="http://schemas.microsoft.com/office/powerpoint/2010/main" val="22133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7543" y="116113"/>
            <a:ext cx="9144000" cy="650649"/>
          </a:xfrm>
        </p:spPr>
        <p:txBody>
          <a:bodyPr>
            <a:normAutofit/>
          </a:bodyPr>
          <a:lstStyle/>
          <a:p>
            <a:r>
              <a:rPr lang="en-GB" sz="4000" dirty="0"/>
              <a:t>Y6 English-  Poetry</a:t>
            </a:r>
            <a:endParaRPr lang="en-GB" sz="4000" dirty="0">
              <a:highlight>
                <a:srgbClr val="FFFF00"/>
              </a:highligh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9F0C9D-7D87-4B52-97EB-ACDFBADBA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DC8C2-46B6-4D71-8B14-90EE2A68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5" y="1038225"/>
            <a:ext cx="4065922" cy="536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B11EE-4F6B-49BD-91B1-8B7BA375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293" y="1062037"/>
            <a:ext cx="6763501" cy="5563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4E7DE4-3F89-4D6C-98CF-17C84ED6EAF0}"/>
              </a:ext>
            </a:extLst>
          </p:cNvPr>
          <p:cNvSpPr txBox="1"/>
          <p:nvPr/>
        </p:nvSpPr>
        <p:spPr>
          <a:xfrm>
            <a:off x="6096000" y="90963"/>
            <a:ext cx="547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Once you have written your answer, click to reveal the mark scheme. </a:t>
            </a:r>
          </a:p>
        </p:txBody>
      </p:sp>
    </p:spTree>
    <p:extLst>
      <p:ext uri="{BB962C8B-B14F-4D97-AF65-F5344CB8AC3E}">
        <p14:creationId xmlns:p14="http://schemas.microsoft.com/office/powerpoint/2010/main" val="7257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401</Words>
  <Application>Microsoft Office PowerPoint</Application>
  <PresentationFormat>Widescreen</PresentationFormat>
  <Paragraphs>61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Y6 English-  Poetry</vt:lpstr>
      <vt:lpstr>Y6 English-  Poetry</vt:lpstr>
      <vt:lpstr>Y6 English-  Poetry</vt:lpstr>
      <vt:lpstr>Y6 English-  Poetry</vt:lpstr>
      <vt:lpstr>Y6 English-  Poetry</vt:lpstr>
      <vt:lpstr>Y6 English-  Poetry</vt:lpstr>
      <vt:lpstr>Y6 English-  Poetry</vt:lpstr>
      <vt:lpstr>Y6 English-  Poetry</vt:lpstr>
      <vt:lpstr>Y6 English-  Poetry</vt:lpstr>
      <vt:lpstr>Y6 English-  Poetry</vt:lpstr>
      <vt:lpstr>Y6 English-  Poetry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Y6 English- Suspense stories</dc:title>
  <dc:creator>Katie King</dc:creator>
  <cp:lastModifiedBy>Beth Pollard</cp:lastModifiedBy>
  <cp:revision>49</cp:revision>
  <dcterms:created xsi:type="dcterms:W3CDTF">2020-09-25T09:52:59Z</dcterms:created>
  <dcterms:modified xsi:type="dcterms:W3CDTF">2020-09-29T15:04:39Z</dcterms:modified>
</cp:coreProperties>
</file>