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4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82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5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67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5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0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3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2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13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07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F910-63E7-4BBA-8D82-D6DC027A7EB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1C86-19B8-43D0-A5ED-14C31255F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1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Guided Reading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Wednesday 11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51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21" y="315599"/>
            <a:ext cx="11423308" cy="608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3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Guided Reading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Reading</dc:title>
  <dc:creator>VEllis</dc:creator>
  <cp:lastModifiedBy>VEllis</cp:lastModifiedBy>
  <cp:revision>2</cp:revision>
  <dcterms:created xsi:type="dcterms:W3CDTF">2020-11-10T12:39:53Z</dcterms:created>
  <dcterms:modified xsi:type="dcterms:W3CDTF">2020-11-10T12:45:21Z</dcterms:modified>
</cp:coreProperties>
</file>