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7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4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7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D59-C057-40E7-8115-5C326ABF2CE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EBCE-C4A7-4980-B7C9-2DA1E5054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4" y="564859"/>
            <a:ext cx="9211694" cy="51276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2445" y="5197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23" y="409910"/>
            <a:ext cx="8101616" cy="57499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8501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5" y="402665"/>
            <a:ext cx="7538299" cy="52158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262" y="5618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00" y="474236"/>
            <a:ext cx="6650193" cy="61508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5324" y="5880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3" y="493422"/>
            <a:ext cx="8935531" cy="48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Shyrun Nessa</dc:creator>
  <cp:lastModifiedBy>Shyrun Nessa</cp:lastModifiedBy>
  <cp:revision>2</cp:revision>
  <dcterms:created xsi:type="dcterms:W3CDTF">2020-10-20T13:13:15Z</dcterms:created>
  <dcterms:modified xsi:type="dcterms:W3CDTF">2020-10-20T14:21:33Z</dcterms:modified>
</cp:coreProperties>
</file>