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9"/>
  </p:notesMasterIdLst>
  <p:sldIdLst>
    <p:sldId id="257" r:id="rId2"/>
    <p:sldId id="258" r:id="rId3"/>
    <p:sldId id="272" r:id="rId4"/>
    <p:sldId id="264" r:id="rId5"/>
    <p:sldId id="273" r:id="rId6"/>
    <p:sldId id="265" r:id="rId7"/>
    <p:sldId id="274" r:id="rId8"/>
    <p:sldId id="266" r:id="rId9"/>
    <p:sldId id="275" r:id="rId10"/>
    <p:sldId id="267" r:id="rId11"/>
    <p:sldId id="276" r:id="rId12"/>
    <p:sldId id="268" r:id="rId13"/>
    <p:sldId id="269" r:id="rId14"/>
    <p:sldId id="277" r:id="rId15"/>
    <p:sldId id="270" r:id="rId16"/>
    <p:sldId id="278" r:id="rId17"/>
    <p:sldId id="27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gr8yVMKyjme5+0hjCUK0rWgXJh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33"/>
    <p:restoredTop sz="80354"/>
  </p:normalViewPr>
  <p:slideViewPr>
    <p:cSldViewPr snapToGrid="0">
      <p:cViewPr varScale="1">
        <p:scale>
          <a:sx n="60" d="100"/>
          <a:sy n="60" d="100"/>
        </p:scale>
        <p:origin x="5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8293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9wkjx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619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873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0121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hlinkClick r:id="rId3"/>
              </a:rPr>
              <a:t>https://www.bbc.co.uk/bitesize/clips/z9wkjxs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7489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0815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500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41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2280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879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45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9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022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112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523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19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6154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18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Google Shape;28;p1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1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 rot="5400000">
            <a:off x="2838640" y="329755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Google Shape;93;p2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bin"/>
              <a:buNone/>
              <a:defRPr sz="3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bin"/>
              <a:buNone/>
              <a:defRPr sz="3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Google Shape;40;p1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/>
          <a:lstStyle>
            <a:lvl1pPr marL="457200" marR="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C55A1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/>
          <a:lstStyle>
            <a:lvl1pPr marL="457200" marR="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C55A1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9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Cabin"/>
              <a:buNone/>
              <a:defRPr sz="2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marL="457200" marR="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Cabin"/>
              <a:buNone/>
              <a:defRPr sz="2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20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marL="457200" marR="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www.bbc.co.uk/bitesize/clips/z9wkjxs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2231136" y="964691"/>
            <a:ext cx="7729728" cy="4097165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bin"/>
              <a:buNone/>
            </a:pPr>
            <a:r>
              <a:rPr lang="en-US" sz="4000" b="1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LESSON THREE</a:t>
            </a:r>
            <a:br>
              <a:rPr lang="en-US" sz="4000" b="1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8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0" i="1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What are chemical changes and how can we identify them?</a:t>
            </a:r>
            <a:endParaRPr i="1" dirty="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52898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8384842-F25C-9B4A-BE97-FB2570CC1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469" y="157166"/>
            <a:ext cx="7337392" cy="1072388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C653AD8-31AC-8A47-B14C-96F5D8B5E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310" y="1229554"/>
            <a:ext cx="3625547" cy="5471280"/>
          </a:xfrm>
          <a:prstGeom prst="rect">
            <a:avLst/>
          </a:prstGeom>
        </p:spPr>
      </p:pic>
      <p:pic>
        <p:nvPicPr>
          <p:cNvPr id="8" name="Picture 7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xmlns="" id="{035CF55F-FB71-DC4C-B531-8559C5789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9465" y="2148499"/>
            <a:ext cx="4829810" cy="325797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39393" y="5727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8384842-F25C-9B4A-BE97-FB2570CC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69" y="157166"/>
            <a:ext cx="7337392" cy="1072388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C653AD8-31AC-8A47-B14C-96F5D8B5E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10" y="1229554"/>
            <a:ext cx="3625547" cy="5471280"/>
          </a:xfrm>
          <a:prstGeom prst="rect">
            <a:avLst/>
          </a:prstGeom>
        </p:spPr>
      </p:pic>
      <p:pic>
        <p:nvPicPr>
          <p:cNvPr id="8" name="Picture 7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xmlns="" id="{035CF55F-FB71-DC4C-B531-8559C5789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5" y="2148499"/>
            <a:ext cx="4829810" cy="32579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08295" y="3176337"/>
            <a:ext cx="1636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Reactants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Products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xmlns="" id="{9C9ACF9B-F178-7D4F-A0B6-6B6936356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350" y="655320"/>
            <a:ext cx="9551670" cy="1402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0401" y="3275112"/>
            <a:ext cx="3671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www.bbc.co.uk/bitesize/clips/z9wkjxs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86526" y="4824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C5EDE69-A410-174E-B548-ABD4041E0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602" y="462280"/>
            <a:ext cx="8710795" cy="5933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71762"/>
            <a:ext cx="1524000" cy="151447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44464" y="345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C5EDE69-A410-174E-B548-ABD4041E0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602" y="462280"/>
            <a:ext cx="8710795" cy="5933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02" y="3634288"/>
            <a:ext cx="1524000" cy="1514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2611" y="2518611"/>
            <a:ext cx="59997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Heat</a:t>
            </a:r>
          </a:p>
          <a:p>
            <a:endParaRPr lang="en-GB" dirty="0"/>
          </a:p>
          <a:p>
            <a:r>
              <a:rPr lang="en-GB" dirty="0" smtClean="0"/>
              <a:t>Change in colour                           wood – charcoal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Change in colour                           iron – rust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Bubbles of gas are produced        </a:t>
            </a:r>
          </a:p>
          <a:p>
            <a:endParaRPr lang="en-GB" dirty="0"/>
          </a:p>
          <a:p>
            <a:r>
              <a:rPr lang="en-GB" dirty="0" smtClean="0"/>
              <a:t>                                                     sodium bicarbonate &amp; vinegar - 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6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77A8BD2-8EB6-B740-A39F-B564D374B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060" y="452120"/>
            <a:ext cx="7929880" cy="569549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84" y="5842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77A8BD2-8EB6-B740-A39F-B564D374B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060" y="452120"/>
            <a:ext cx="7929880" cy="5695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9642" y="2470484"/>
            <a:ext cx="72991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Cake mixture is heated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Bread is heated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 firework is lit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4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xmlns="" id="{9CAC45FD-EA15-BB43-B702-F6522BB98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40" y="458470"/>
            <a:ext cx="10596880" cy="132461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224633C-F6B2-A44A-914B-5F8AB9DB6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643" y="655320"/>
            <a:ext cx="8504714" cy="515112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5810" y="612407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224633C-F6B2-A44A-914B-5F8AB9DB6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43" y="655320"/>
            <a:ext cx="8504714" cy="5151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08884" y="1748589"/>
            <a:ext cx="3272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substance goes through a change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08421" y="2630905"/>
            <a:ext cx="61280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Change of shape</a:t>
            </a:r>
          </a:p>
          <a:p>
            <a:endParaRPr lang="en-GB" dirty="0"/>
          </a:p>
          <a:p>
            <a:r>
              <a:rPr lang="en-GB" dirty="0" smtClean="0"/>
              <a:t>Change of state</a:t>
            </a:r>
          </a:p>
          <a:p>
            <a:endParaRPr lang="en-GB" dirty="0"/>
          </a:p>
          <a:p>
            <a:r>
              <a:rPr lang="en-GB" dirty="0" smtClean="0"/>
              <a:t>Dissolving or mixing of substances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72589" y="4700337"/>
            <a:ext cx="5213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a substance is dissolved</a:t>
            </a:r>
          </a:p>
          <a:p>
            <a:endParaRPr lang="en-GB" dirty="0"/>
          </a:p>
          <a:p>
            <a:r>
              <a:rPr lang="en-GB" dirty="0" smtClean="0"/>
              <a:t>A physical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72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B7715AA-3167-C24D-BA39-AE9CA3CF1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099" y="939800"/>
            <a:ext cx="8729565" cy="52324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50569" y="63807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B7715AA-3167-C24D-BA39-AE9CA3CF1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939800"/>
            <a:ext cx="8729565" cy="523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5684" y="2390274"/>
            <a:ext cx="8506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Hot liquid                                            hot gas                                                  hot solid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Cold gas                                                cold solid                                       cold liquid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5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FEA117A-E91A-7A46-8C9A-CF124ED4C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468" y="581660"/>
            <a:ext cx="8533063" cy="1247140"/>
          </a:xfrm>
          <a:prstGeom prst="rect">
            <a:avLst/>
          </a:prstGeom>
        </p:spPr>
      </p:pic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7578095B-894A-9642-B671-C71174B70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10" y="2393515"/>
            <a:ext cx="4809490" cy="3351129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82C745D-0C49-1747-B3BA-E1933C10C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509" y="2959100"/>
            <a:ext cx="3707885" cy="18415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96709" y="5439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FEA117A-E91A-7A46-8C9A-CF124ED4C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68" y="581660"/>
            <a:ext cx="8533063" cy="1247140"/>
          </a:xfrm>
          <a:prstGeom prst="rect">
            <a:avLst/>
          </a:prstGeom>
        </p:spPr>
      </p:pic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7578095B-894A-9642-B671-C71174B70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10" y="2393515"/>
            <a:ext cx="4809490" cy="3351129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82C745D-0C49-1747-B3BA-E1933C10C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1509" y="2959100"/>
            <a:ext cx="3707885" cy="184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41895" y="3834063"/>
            <a:ext cx="216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new substance is formed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04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AFFA32B-8374-7C4F-BF1B-CA47BEB10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468" y="157166"/>
            <a:ext cx="8533063" cy="1247140"/>
          </a:xfrm>
          <a:prstGeom prst="rect">
            <a:avLst/>
          </a:prstGeom>
        </p:spPr>
      </p:pic>
      <p:pic>
        <p:nvPicPr>
          <p:cNvPr id="6" name="Picture 5" descr="A picture containing food, paper, table&#10;&#10;Description automatically generated">
            <a:extLst>
              <a:ext uri="{FF2B5EF4-FFF2-40B4-BE49-F238E27FC236}">
                <a16:creationId xmlns:a16="http://schemas.microsoft.com/office/drawing/2014/main" xmlns="" id="{5EF59260-2394-2D46-A8A8-76E19FF5AB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24"/>
          <a:stretch/>
        </p:blipFill>
        <p:spPr>
          <a:xfrm>
            <a:off x="627380" y="1577340"/>
            <a:ext cx="3899538" cy="5194566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81F108D-1856-C847-AB1D-2C01E8144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993" y="2304396"/>
            <a:ext cx="3899538" cy="310518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36631" y="6004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3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AFFA32B-8374-7C4F-BF1B-CA47BEB10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68" y="157166"/>
            <a:ext cx="8533063" cy="1247140"/>
          </a:xfrm>
          <a:prstGeom prst="rect">
            <a:avLst/>
          </a:prstGeom>
        </p:spPr>
      </p:pic>
      <p:pic>
        <p:nvPicPr>
          <p:cNvPr id="6" name="Picture 5" descr="A picture containing food, paper, table&#10;&#10;Description automatically generated">
            <a:extLst>
              <a:ext uri="{FF2B5EF4-FFF2-40B4-BE49-F238E27FC236}">
                <a16:creationId xmlns:a16="http://schemas.microsoft.com/office/drawing/2014/main" xmlns="" id="{5EF59260-2394-2D46-A8A8-76E19FF5A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4"/>
          <a:stretch/>
        </p:blipFill>
        <p:spPr>
          <a:xfrm>
            <a:off x="627380" y="1577340"/>
            <a:ext cx="3899538" cy="5194566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81F108D-1856-C847-AB1D-2C01E814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993" y="2304396"/>
            <a:ext cx="3899538" cy="3105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0189" y="3641558"/>
            <a:ext cx="3031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change in colour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When heat is produced</a:t>
            </a:r>
          </a:p>
          <a:p>
            <a:endParaRPr lang="en-GB" dirty="0"/>
          </a:p>
          <a:p>
            <a:r>
              <a:rPr lang="en-GB" dirty="0" smtClean="0"/>
              <a:t>When bubbles of gas are produced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6128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102</Words>
  <Application>Microsoft Office PowerPoint</Application>
  <PresentationFormat>Widescreen</PresentationFormat>
  <Paragraphs>71</Paragraphs>
  <Slides>17</Slides>
  <Notes>17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Cabin</vt:lpstr>
      <vt:lpstr>Gill Sans</vt:lpstr>
      <vt:lpstr>Parcel</vt:lpstr>
      <vt:lpstr>LESSON THREE  What are chemical changes and how can we identify them?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FCulley</dc:creator>
  <cp:lastModifiedBy>FCulley</cp:lastModifiedBy>
  <cp:revision>11</cp:revision>
  <dcterms:modified xsi:type="dcterms:W3CDTF">2020-11-18T11:08:18Z</dcterms:modified>
</cp:coreProperties>
</file>