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08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52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32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84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49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4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94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9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77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8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E3B3-4345-4CA6-910D-58C2492CBC14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1706-15B9-4392-900C-1AD25657C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84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44" y="472358"/>
            <a:ext cx="8360733" cy="501404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2270" y="5056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981" y="406489"/>
            <a:ext cx="6010819" cy="59556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772" y="237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467" y="402934"/>
            <a:ext cx="7546349" cy="57900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0620" y="329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28" y="314861"/>
            <a:ext cx="8114227" cy="54794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772" y="2444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441" y="305873"/>
            <a:ext cx="7943984" cy="55262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8952" y="348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557" y="125569"/>
            <a:ext cx="8438144" cy="58615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8653" y="3056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282" y="402397"/>
            <a:ext cx="7491518" cy="55991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3498" y="2055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909" y="373622"/>
            <a:ext cx="7653606" cy="546524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3346" y="3523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27" y="244497"/>
            <a:ext cx="8023741" cy="59378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4563" y="3213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96" y="393543"/>
            <a:ext cx="8035745" cy="56346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7436" y="3446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5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Widescreen</PresentationFormat>
  <Paragraphs>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FCulley</dc:creator>
  <cp:lastModifiedBy>FCulley</cp:lastModifiedBy>
  <cp:revision>9</cp:revision>
  <dcterms:created xsi:type="dcterms:W3CDTF">2020-11-23T11:54:30Z</dcterms:created>
  <dcterms:modified xsi:type="dcterms:W3CDTF">2020-11-23T13:17:22Z</dcterms:modified>
</cp:coreProperties>
</file>