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  <p:sldId id="256" r:id="rId6"/>
    <p:sldId id="270" r:id="rId7"/>
    <p:sldId id="258" r:id="rId8"/>
    <p:sldId id="259" r:id="rId9"/>
    <p:sldId id="260" r:id="rId10"/>
    <p:sldId id="271" r:id="rId11"/>
    <p:sldId id="264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01"/>
    <a:srgbClr val="B9E5FA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07T10:37:37.2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190">
    <iact:property name="dataType"/>
    <iact:actionData xml:id="d0">
      <inkml:trace xmlns:inkml="http://www.w3.org/2003/InkML" xml:id="stk0" contextRef="#ctx0" brushRef="#br0">12100 6675 0,'-35'-35'48,"35"70"-48,0 0 0,-35-1 0,35 1 0,0 0 0,0 173 2,0-138 4,0-35 1,0 0 1,0 34 0,0-34 1,0 0-2,0-1 1,0 1 0,0 0 0,0 0 1,0-1 15,0 36-17,0-1 10,0-34-10,0 0 2,0 34-2,0-34 1,0 35 9,0-35 23,0 34-25,0-34 2,0 0 6</inkml:trace>
    </iact:actionData>
  </iact:action>
  <iact:action type="add" startTime="51335">
    <iact:property name="dataType"/>
    <iact:actionData xml:id="d1">
      <inkml:trace xmlns:inkml="http://www.w3.org/2003/InkML" xml:id="stk1" contextRef="#ctx0" brushRef="#br0">13108 7022 0,'0'-34'143,"0"-1"-127,0 0-8,35 0 0,0 1 8,0-1-8,-1 0 8,-34 0 0,35 35 56,0 0-56,0 0 9,-1 0-10,1 0 9,0 35-16,0-35 8,0 35 0,-1 0 24,1-1-1,0 1-29,-35 0 6,0 0 7,0-1-16,0 1 1,0 35 8,0-1-8,0-34 9,0 0-9,0 0 0,0-1 16,0 1-17,0 0 2,0 0 7,0-1-9,-35-34 3,35 35-4,0 0 4,-35 34-4,1-34 21,34 0-13,-35-35-7,0 69 2,0-69-2,35 35 1,-35 0 0,1 0 8,-1 34-7,0-34-2,35 0 10,-35 34-10,1-69 18,-1 0 55,35 35-65,-35-35-7,0 0 9,35 35-2,-34-35 66,34-35 95,0 0-168,34 1 24,1-1-15,0 35 6,0 0 0,-1-35 1,1 35-8,0 0 17,0 0-17,-1 0 0,1 0 1,0 0 6,0 0-15,0 0-1,-1 0 26,1 0-25,-35 35 0,35-35 16,0 0-9,-35 35-6,34-35-1,1 0 32,0 34 0,0-34-31,0 0 13,-1 0 3,1 0-18,0 0 10,0 0 39,-1 0-16,1 0-16</inkml:trace>
    </iact:actionData>
  </iact:action>
  <iact:action type="add" startTime="73550">
    <iact:property name="dataType"/>
    <iact:actionData xml:id="d2">
      <inkml:trace xmlns:inkml="http://www.w3.org/2003/InkML" xml:id="stk2" contextRef="#ctx0" brushRef="#br0">28616 6779 0,'0'35'49,"0"0"-42,0-1 1,0 1 9,0 0-1,35 0-10,-35-1 4,0 36 6,0-35-10,0 34 11,0-34-1,0 35-9,35-1 9,-35-34-8,0 0 1,0-1-2,0 1 2,0 0-2,0 0 9,0-1 1,0 1-10,0 0 9,0 0 10,34-1 6,-34 1-16,35 0-10,-35 0 10,0 0 25,0-1-17,0 1-17,0 0 18,0 0 15,0-1-32,0 1 16,0 0-8</inkml:trace>
    </iact:actionData>
  </iact:action>
  <iact:action type="add" startTime="74790">
    <iact:property name="dataType"/>
    <iact:actionData xml:id="d3">
      <inkml:trace xmlns:inkml="http://www.w3.org/2003/InkML" xml:id="stk3" contextRef="#ctx0" brushRef="#br0">29694 7022 0,'0'-69'159,"0"34"-143,35 0 1,-1 35 31,1-69-40,0 69 0,35-35 10,-1 35-13,1-35 4,-1 1 7,-34 34 0,0 0 32,0 0-40,-1 0 8,1 0 15,0 34-6,0-34-17,-35 35-1,34-35 9,-34 35-6,0 34-4,0-34 19,0 0-17,0 0-1,0-1 10,0 1-10,0 0 2,0 0-2,0 0 17,0-1-15,-34 36-1,34-35 7,-35-35-7,35 34 1,0 1-1,-70 35-1,36-36 8,-1 1 2,0 0-9,0 0 8,35-1-7,-69 1-1,69 35 7,-35-36-7,0 1 1,0-35-1,35 35 32,0 0 16,-34-35-8,-1 35-32,0-35 48,0 0-32,-34 34-16,34-34 0,35 35-8,-35 0 24,70-35 248,0 0-256,-1 0-8,1 0-8,0 0 7,0 0 10,0 0-18,-1 0 2,1 0 8,0 0-11,0 0 19,-1 0-9,1 0 8,0 0-8,0 0-9,0 0 1,-1 0 9,1 0 0,0 0-1,0 0 6,34 0-6,-34 0 10,0 0-19,-1 0 1,1 0 8,0 0-9,0 0 9,0 0 33,-1 0-26</inkml:trace>
    </iact:actionData>
  </iact:action>
  <iact:action type="add" startTime="99487">
    <iact:property name="dataType"/>
    <iact:actionData xml:id="d4">
      <inkml:trace xmlns:inkml="http://www.w3.org/2003/InkML" xml:id="stk4" contextRef="#ctx0" brushRef="#br0">12170 11124 0,'0'-34'182,"0"-1"-133,0 0-1,0 0-40,34 1 16,-34-1-9,35-35 10,0 36 31,0 34 40,-1 0-80,1-35-8,0 35 8,0 0-8,-1 0 0,1 0 25,0 0-10,0 0-8,0 0 26,-35 35-1,0-1-25,0 1 1,0 0-7,0 0-1,0-1 16,0 1-15,0 0-3,0 0 3,0-1-2,0 1 1,0 0 0,0 0 0,0 0 0,0-1 9,0 1-3,0 0 3,-35 34-1,35-34 17,0 0-25,0 34 8,-35-34-9,35 0 1,-35 0 1,0-1-2,1 36 18,34-35-10,-35-35 19,0 34-28,0-34 35,35 35-16,-34 0-10,-1-35 2,35 35 54,-70-35-47,36 0 184,-1 0-64,0 0-136,70 0 208,0 0-209,-1 0 18,1 0-18,0 0 2,0 0 7,-1 0-8,1 0-1,0 0 26,0 0-26,-1 0 9,1 0 0,0 0-7,0 0 15,0 0 1,-1 0-9,1 0 7,0 0-7,0 0 8</inkml:trace>
    </iact:actionData>
  </iact:action>
  <iact:action type="add" startTime="102622">
    <iact:property name="dataType"/>
    <iact:actionData xml:id="d5">
      <inkml:trace xmlns:inkml="http://www.w3.org/2003/InkML" xml:id="stk5" contextRef="#ctx0" brushRef="#br0">13039 10951 0,'0'34'97,"0"1"-91,0 0 2,35 0 0,-35 34 17,34-69-18,-34 35 10,0 35-1,0-36 24,0 1-33,0 0 20,0 0 75,0-1 2,0 1-65,0 0 98,35 34-57,35-69 144,-36 0-192,1 0 0,0 0-24,0 0 8,-1 0 8,1 0-7,0 0-11,0 0 10,0 0-8,-1 0 17,1 0-9,0 0 0,0 0 8,-1 0 0,1 0-8,0 0 16,0 0-14,0 0-13,-1 0 28,1 0-17,0 0 0</inkml:trace>
    </iact:actionData>
  </iact:action>
  <iact:action type="add" startTime="104790">
    <iact:property name="dataType"/>
    <iact:actionData xml:id="d6">
      <inkml:trace xmlns:inkml="http://www.w3.org/2003/InkML" xml:id="stk6" contextRef="#ctx0" brushRef="#br0">13421 11229 0,'0'35'96,"0"-1"-71,0 1-18,0 0 1,0 0 32,0-1-32,0 1 16,-35 0-8,35 0 0,0-1 0,0 1 1,0 0-11,0 0 20,0-1-11,0 1 1,0 0 8,0 0-16,0-1 8,0 1 0,-34 0 0,34 0 56</inkml:trace>
    </iact:actionData>
  </iact:action>
  <iact:action type="add" startTime="115383">
    <iact:property name="dataType"/>
    <iact:actionData xml:id="d7">
      <inkml:trace xmlns:inkml="http://www.w3.org/2003/InkML" xml:id="stk7" contextRef="#ctx0" brushRef="#br0">28512 11055 0,'-35'0'54,"35"-35"-21,0 0-9,0 1 0,0-1 72,0 0-80,35 35 16,0 0 1,-1 0 70,1 0-55,0 0-16,0 0 8,-1 0-9,1 0 2,0 0-1,0 0-7,-1 0 6,1 0 1,0 0-17,0 0 17,0 0 1,-35 35-25,34-35 24,-34 35-8,35-35-7,-35 34-2,0 1-7,0 0 7,0 0-5,0-1 13,0 1-15,0 35-1,0-35 18,0-1-17,0 1 8,0 0-9,0 0 9,0-1-8,-35 1 9,1 0-10,34 0 26,0-1-25,-35-34 24,35 35-25,-35 0 17,0 0-7,35-1-10,-35 1 9,1 0 0,-1 0-8,0-35 17,0 34 7,1-34 8,-1 0-33,0 35 26,0-35 47,1 35-64,-1-35 0,35 35 16,35-35 111,34 0-134,-34 0 7,34 0-1,-34-35-7,0 35 11,0 0-14,-1 0 21,36 0-20,-35 0 11,0 0-1,-1 0-9,1 0 18,35 0-1,-36 0-8,36 0 8,-35 0-8,-1 0 1,1 0-2,0 0 2</inkml:trace>
    </iact:actionData>
  </iact:action>
  <iact:action type="add" startTime="118135">
    <iact:property name="dataType"/>
    <iact:actionData xml:id="d8">
      <inkml:trace xmlns:inkml="http://www.w3.org/2003/InkML" xml:id="stk8" contextRef="#ctx0" brushRef="#br0">29868 10916 0,'0'35'72,"0"34"-57,0-34 0,0 0 2,0-1-10,0 1 2,0 35 7,0-35-8,0-1 9,0 1-11,0 0 3,0 0-2,0-1 3,0 1-4,0 0 19,0 0-18,0-1 17,35-34 137,-1 0-154,1 0 10,0 0-9,0 0-1,-1 0 10,1 0-9,0 0 8,0 0-9,0 0 2,-1 0 7,1 0-8,0 0 0,0 0 9,34 0-2,-34 0 2,34 0 5,-34 0 3,0 0-1,0 0-16,0 0 0,-1 0 56,1 0-47,0 0 15</inkml:trace>
    </iact:actionData>
  </iact:action>
  <iact:action type="add" startTime="119550">
    <iact:property name="dataType"/>
    <iact:actionData xml:id="d9">
      <inkml:trace xmlns:inkml="http://www.w3.org/2003/InkML" xml:id="stk9" contextRef="#ctx0" brushRef="#br0">30250 11124 0,'0'-34'39,"0"68"-6,0 1-25,0 0-1,0 0 1,0 0 0,35 34 9,-35-34 7,35 69-7,-35-69-2,0 0-7,0-1 8,0 36-1,0-35 18,0-1-17,0 1-8,69 0 0,-69 0 16,35-1-16,-35 1 25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07T10:37:37.2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866">
    <iact:property name="dataType"/>
    <iact:actionData xml:id="d0">
      <inkml:trace xmlns:inkml="http://www.w3.org/2003/InkML" xml:id="stk0" contextRef="#ctx0" brushRef="#br0">2608 6675 0,'0'-35'64,"69"0"112,-34 35-152,0 0-1,-1 0-15,1 0 0,0 0 40,0 0-24,0 0 16,-35 35 1,0 0-34,0 0 9,0-1-8,0 1 8,0 0 33,-35-35 15,0 69-49,0-69 50,0 0-17,1 0-32,68 0 254,1 0-246,0 35 0,35 0 72,-70 0-78,0-1 20,34-34 26,-34 35-48,-34 0 129,34 0-90,-35-35-31,0 0 0,0 0 0,0 0-8,1 0-8,-1 0 32,-35 0 56,36 0 24</inkml:trace>
    </iact:actionData>
  </iact:action>
  <iact:action type="add" startTime="35538">
    <iact:property name="dataType"/>
    <iact:actionData xml:id="d1">
      <inkml:trace xmlns:inkml="http://www.w3.org/2003/InkML" xml:id="stk1" contextRef="#ctx0" brushRef="#br0">3859 6710 0,'0'34'79,"0"1"-54,0 35-8,0-36 13,0 1-6,0 0 64,35 0 25,0-35-73,0 0-8,-1 0-17,1 0-7,0 0 16,0 0-8,-1 0-7,1 0 14,0 0-15,0 0 8,0 0 0,-1 0 16</inkml:trace>
    </iact:actionData>
  </iact:action>
  <iact:action type="add" startTime="36819">
    <iact:property name="dataType"/>
    <iact:actionData xml:id="d2">
      <inkml:trace xmlns:inkml="http://www.w3.org/2003/InkML" xml:id="stk2" contextRef="#ctx0" brushRef="#br0">4137 6744 0,'0'0'0,"0"35"6,0 0 10,0 0 8,0 34 1,0-34-9,0 34 7,0-34-7,0 0 0,0 35 0,0-1 41,-34-34 143</inkml:trace>
    </iact:actionData>
  </iact:action>
  <iact:action type="add" startTime="113298">
    <iact:property name="dataType"/>
    <iact:actionData xml:id="d3">
      <inkml:trace xmlns:inkml="http://www.w3.org/2003/InkML" xml:id="stk3" contextRef="#ctx0" brushRef="#br0">20202 17938 0,'-35'-35'311,"35"0"-271,0 1-24,0-1 0,35 0-8,-35 0 16,0 1-8,0-1 0,0 0 0,34 35-8,-34-35 8,0 1-8,0-1 8,0 0 0,0 0-8,35 35 0,-35-34 0,0-1 8,35 0 0,-35 0 17,35 0-25,-35 1-1,0-1 2,0 0-2,0 0 2,69 1-2,-69-1 18,0 0-10,0 0-7,0 1 0,0-1 16,0 0-7,35 35-10,-35-69 9,0 34-8,0 0 7,0 0 3,0 1-11,35 34 3,-1-35-5,-34 0 5,0 0-3,0 0 26,0 1-18,0-1 17,0 0-24,0 0 0,35 1 17,-35-36-11,0 35 13,0 1-21,0-1 4,0 0 12,0-34-6,0 34-8,0-35 8,70 35-7,-70 1-2,0-1 1,35 0 0,-35-34 0,0 34 0,0 0 0,69 0 0,-69 1 0,0-1 57,0 0-42,0 0 2,35-34 79,-35 34-72,35 0-9,-35 1 49,0-1-64,34 0 25,1 0 143</inkml:trace>
    </iact:actionData>
  </iact:action>
  <iact:action type="add" startTime="117506">
    <iact:property name="dataType"/>
    <iact:actionData xml:id="d4">
      <inkml:trace xmlns:inkml="http://www.w3.org/2003/InkML" xml:id="stk4" contextRef="#ctx0" brushRef="#br0">20202 12306 0,'0'35'119,"34"-35"-87,1 70 1,0-36-1,-35 1-1,0 0-23,35 0 8,-35 0 8,34 34-16,1 1 17,-35-36-10,35 1 1,-35 0-8,0 0 16,0 34-8,0-34 9,69 34-2,-69-34 9,0 0-16,0 0-8,0-1 33,0 1-18,0 0-15,0 0 0,35 0 8,-35-1-7,0 1 8,0 0-1,0 0 6,70-1-5,-70 1 14,0 0-23,0 0 8,0-1 16,0 1-24,0 0 16,0 0-15,0-1-2,0 1 33,35 35-24,-35-1 24,0-34-24,0 0-8,0 0 24,0-1-16,0 1 16,0 0-23,69 34-2,-69-34 33,0 0-24,0 0 1,35-1-1,-35 1 15,35 0-15,-35 0 8,0-1-16,0 1 0,34-35 64,-34 35-40,0 35-16,0-1 24,35-69-32,-35 35 8,0 0 48,0-1-39,0 1 15,0 0-17,0 0 1,0-1 40,0 1-54,0 0-4,0 0 139,35-1-138,-35 1 25,35 0 345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8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58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30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2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8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6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2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3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0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75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50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409F8-CF5D-4EE4-8EBC-31010BF68CC6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8078-E63D-4A4F-AEC6-7FE967449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0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microsoft.com/office/2011/relationships/inkAction" Target="../ink/inkAction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B4708-621A-4D15-A916-3C958DFE8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Tuesday - Maths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5B3DA-7160-4504-9556-786DB20972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ED48A2-BE65-45B9-BD54-5255A7293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3"/>
    </mc:Choice>
    <mc:Fallback>
      <p:transition spd="slow" advTm="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10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Extension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BF9"/>
              </a:clrFrom>
              <a:clrTo>
                <a:srgbClr val="FC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0"/>
          <a:stretch/>
        </p:blipFill>
        <p:spPr>
          <a:xfrm>
            <a:off x="3052293" y="-803550"/>
            <a:ext cx="6223000" cy="2168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895" y="1508290"/>
            <a:ext cx="5934075" cy="22955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5910" y="1409925"/>
            <a:ext cx="5229225" cy="3838575"/>
            <a:chOff x="261668" y="1365160"/>
            <a:chExt cx="5229225" cy="38385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668" y="1365160"/>
              <a:ext cx="5229225" cy="38385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6670" y="1748933"/>
              <a:ext cx="367408" cy="523220"/>
            </a:xfrm>
            <a:prstGeom prst="rect">
              <a:avLst/>
            </a:prstGeom>
            <a:solidFill>
              <a:srgbClr val="B9E5FA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8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71223" y="2572617"/>
              <a:ext cx="14810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8 x 5 =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83088" y="3188216"/>
              <a:ext cx="16802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800" dirty="0"/>
                <a:t>8 + 8 + 8 =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3088" y="4449657"/>
              <a:ext cx="185018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800" dirty="0"/>
                <a:t>8 X 4 + 8 = 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3088" y="3803815"/>
              <a:ext cx="17379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800" dirty="0"/>
                <a:t>8 x 6 – 8  =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72023" y="1748933"/>
            <a:ext cx="790909" cy="461665"/>
          </a:xfrm>
          <a:prstGeom prst="rect">
            <a:avLst/>
          </a:prstGeom>
          <a:solidFill>
            <a:srgbClr val="B9E5FA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£8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67504" y="1748932"/>
            <a:ext cx="418704" cy="369332"/>
          </a:xfrm>
          <a:prstGeom prst="rect">
            <a:avLst/>
          </a:prstGeom>
          <a:solidFill>
            <a:srgbClr val="FFF101"/>
          </a:solidFill>
          <a:ln>
            <a:solidFill>
              <a:srgbClr val="FFF10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£8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4D2CCDF-6A7C-41F0-B053-E36083A04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46"/>
    </mc:Choice>
    <mc:Fallback>
      <p:transition spd="slow" advTm="9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910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Maths Drill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274" y="1056067"/>
            <a:ext cx="26853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125 + 15 = </a:t>
            </a:r>
          </a:p>
          <a:p>
            <a:r>
              <a:rPr lang="en-GB" sz="4400" dirty="0"/>
              <a:t>345 + 35 = </a:t>
            </a:r>
          </a:p>
          <a:p>
            <a:r>
              <a:rPr lang="en-GB" sz="4400" dirty="0"/>
              <a:t>786 + 27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5286" y="1056067"/>
            <a:ext cx="297068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345 - 35 = </a:t>
            </a:r>
          </a:p>
          <a:p>
            <a:r>
              <a:rPr lang="en-GB" sz="4400" dirty="0"/>
              <a:t>247 - 178 =</a:t>
            </a:r>
          </a:p>
          <a:p>
            <a:r>
              <a:rPr lang="en-GB" sz="4400" dirty="0"/>
              <a:t>500 – 142 =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724C5A-FF84-4FA1-BFC5-D920658C0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94"/>
    </mc:Choice>
    <mc:Fallback>
      <p:transition spd="slow" advTm="3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910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Maths Drill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274" y="1056067"/>
            <a:ext cx="26853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125 + 15 = </a:t>
            </a:r>
          </a:p>
          <a:p>
            <a:r>
              <a:rPr lang="en-GB" sz="4400" dirty="0"/>
              <a:t>345 + 35 = </a:t>
            </a:r>
          </a:p>
          <a:p>
            <a:r>
              <a:rPr lang="en-GB" sz="4400" dirty="0"/>
              <a:t>786 + 27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5286" y="1056067"/>
            <a:ext cx="297068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345 - 35 = </a:t>
            </a:r>
          </a:p>
          <a:p>
            <a:r>
              <a:rPr lang="en-GB" sz="4400" dirty="0"/>
              <a:t>247 - 178 =</a:t>
            </a:r>
          </a:p>
          <a:p>
            <a:r>
              <a:rPr lang="en-GB" sz="4400" dirty="0"/>
              <a:t>500 – 142 =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5959" y="1209954"/>
            <a:ext cx="1558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140</a:t>
            </a:r>
          </a:p>
          <a:p>
            <a:r>
              <a:rPr lang="en-GB" sz="4000" b="1" dirty="0">
                <a:solidFill>
                  <a:srgbClr val="FF0000"/>
                </a:solidFill>
              </a:rPr>
              <a:t>380</a:t>
            </a:r>
          </a:p>
          <a:p>
            <a:r>
              <a:rPr lang="en-GB" sz="4000" b="1" dirty="0">
                <a:solidFill>
                  <a:srgbClr val="FF0000"/>
                </a:solidFill>
              </a:rPr>
              <a:t>813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4451" y="1056067"/>
            <a:ext cx="10406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</a:rPr>
              <a:t>310</a:t>
            </a:r>
          </a:p>
          <a:p>
            <a:r>
              <a:rPr lang="en-GB" sz="4400" b="1" dirty="0">
                <a:solidFill>
                  <a:srgbClr val="FF0000"/>
                </a:solidFill>
              </a:rPr>
              <a:t>69</a:t>
            </a:r>
          </a:p>
          <a:p>
            <a:r>
              <a:rPr lang="en-GB" sz="4400" b="1" dirty="0">
                <a:solidFill>
                  <a:srgbClr val="FF0000"/>
                </a:solidFill>
              </a:rPr>
              <a:t>358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C71DCA-3B0B-4957-B350-DA0EEC2994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3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4"/>
    </mc:Choice>
    <mc:Fallback>
      <p:transition spd="slow" advTm="1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09" y="180304"/>
            <a:ext cx="733181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Multiplying by 8 and Commutative Law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910" y="1127835"/>
            <a:ext cx="9169758" cy="255454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Use arrays to find the answer.</a:t>
            </a:r>
          </a:p>
          <a:p>
            <a:r>
              <a:rPr lang="en-GB" sz="3200" dirty="0"/>
              <a:t>Use a number line to find the answer.</a:t>
            </a:r>
          </a:p>
          <a:p>
            <a:r>
              <a:rPr lang="en-GB" sz="3200" dirty="0"/>
              <a:t>Use repeated addition. </a:t>
            </a:r>
          </a:p>
          <a:p>
            <a:r>
              <a:rPr lang="en-GB" sz="3200" dirty="0"/>
              <a:t>Count on in 8s.</a:t>
            </a:r>
          </a:p>
          <a:p>
            <a:r>
              <a:rPr lang="en-GB" sz="3200" dirty="0"/>
              <a:t>Recall 8 times table facts.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05D82B-0EB6-44BC-BBEF-1857FCB0A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9"/>
    </mc:Choice>
    <mc:Fallback>
      <p:transition spd="slow" advTm="3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10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In focus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0" y="765079"/>
            <a:ext cx="11835684" cy="42558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E5BA01-7793-4A09-8726-3C85549FA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9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1"/>
    </mc:Choice>
    <mc:Fallback>
      <p:transition spd="slow" advTm="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001" t="12851" r="31585" b="54604"/>
          <a:stretch/>
        </p:blipFill>
        <p:spPr>
          <a:xfrm>
            <a:off x="2472743" y="765079"/>
            <a:ext cx="6168981" cy="22099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910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Let’s Learn </a:t>
            </a:r>
          </a:p>
        </p:txBody>
      </p:sp>
      <p:sp>
        <p:nvSpPr>
          <p:cNvPr id="3" name="Right Brace 2"/>
          <p:cNvSpPr/>
          <p:nvPr/>
        </p:nvSpPr>
        <p:spPr>
          <a:xfrm rot="10800000">
            <a:off x="1584101" y="1043189"/>
            <a:ext cx="888642" cy="1867437"/>
          </a:xfrm>
          <a:prstGeom prst="rightBrace">
            <a:avLst>
              <a:gd name="adj1" fmla="val 51812"/>
              <a:gd name="adj2" fmla="val 4931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50" y="1543520"/>
            <a:ext cx="1276350" cy="866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10" y="4620295"/>
            <a:ext cx="1314450" cy="914400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10800000">
            <a:off x="1466045" y="3410957"/>
            <a:ext cx="888642" cy="3054236"/>
          </a:xfrm>
          <a:prstGeom prst="rightBrace">
            <a:avLst>
              <a:gd name="adj1" fmla="val 51812"/>
              <a:gd name="adj2" fmla="val 4931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909049" y="3553080"/>
            <a:ext cx="48588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So, 4 x 8 = 8 x 4</a:t>
            </a:r>
          </a:p>
          <a:p>
            <a:endParaRPr lang="en-GB" sz="2800" dirty="0"/>
          </a:p>
          <a:p>
            <a:r>
              <a:rPr lang="en-GB" sz="2800" dirty="0"/>
              <a:t>These times table facts are </a:t>
            </a:r>
            <a:r>
              <a:rPr lang="en-GB" sz="2800" b="1" dirty="0"/>
              <a:t>commutative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r>
              <a:rPr lang="en-GB" sz="2800" dirty="0"/>
              <a:t>Are all times table facts commutative?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E0B64E-A58B-49BA-B9B0-4374E4515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1" t="12851" r="31585" b="54604"/>
          <a:stretch/>
        </p:blipFill>
        <p:spPr>
          <a:xfrm rot="5400000">
            <a:off x="1436808" y="4246545"/>
            <a:ext cx="3860770" cy="13830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61F7CF2-7921-433A-A3F8-48A5C3336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8"/>
    </mc:Choice>
    <mc:Fallback>
      <p:transition spd="slow" advTm="4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434D9-90A7-4EF3-ADD9-EBB04DE1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51" y="239988"/>
            <a:ext cx="5578555" cy="2542969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0FF395D-8FE4-4F84-A4D1-D166E21D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31" y="546652"/>
            <a:ext cx="4499665" cy="57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36C27-CA7C-46B7-83BE-D43CA8A0DAEC}"/>
              </a:ext>
            </a:extLst>
          </p:cNvPr>
          <p:cNvSpPr txBox="1"/>
          <p:nvPr/>
        </p:nvSpPr>
        <p:spPr>
          <a:xfrm>
            <a:off x="503583" y="3114261"/>
            <a:ext cx="5578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Look, all times table facts are commutative.</a:t>
            </a:r>
          </a:p>
          <a:p>
            <a:endParaRPr lang="en-GB" sz="2400" dirty="0"/>
          </a:p>
          <a:p>
            <a:r>
              <a:rPr lang="en-GB" sz="2400" dirty="0"/>
              <a:t>So if:</a:t>
            </a:r>
          </a:p>
          <a:p>
            <a:endParaRPr lang="en-GB" sz="2400" dirty="0"/>
          </a:p>
          <a:p>
            <a:r>
              <a:rPr lang="en-GB" sz="2400" dirty="0"/>
              <a:t>6 x 8 = 48</a:t>
            </a:r>
          </a:p>
          <a:p>
            <a:r>
              <a:rPr lang="en-GB" sz="2400" dirty="0"/>
              <a:t>8 x 6 = __</a:t>
            </a:r>
          </a:p>
          <a:p>
            <a:endParaRPr lang="en-GB" sz="2400" dirty="0"/>
          </a:p>
          <a:p>
            <a:r>
              <a:rPr lang="en-GB" sz="2400" dirty="0"/>
              <a:t>9 x 4 = 36</a:t>
            </a:r>
          </a:p>
          <a:p>
            <a:r>
              <a:rPr lang="en-GB" sz="2400" dirty="0"/>
              <a:t>4 x 9 = 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46645-978E-4C24-A878-89492C9A6F7C}"/>
              </a:ext>
            </a:extLst>
          </p:cNvPr>
          <p:cNvSpPr txBox="1"/>
          <p:nvPr/>
        </p:nvSpPr>
        <p:spPr>
          <a:xfrm>
            <a:off x="1351722" y="4956314"/>
            <a:ext cx="54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30314-B84A-479D-8E5C-6EAA6F0C2369}"/>
              </a:ext>
            </a:extLst>
          </p:cNvPr>
          <p:cNvSpPr txBox="1"/>
          <p:nvPr/>
        </p:nvSpPr>
        <p:spPr>
          <a:xfrm>
            <a:off x="1351721" y="6068916"/>
            <a:ext cx="54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36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04488B-2B18-4D98-B33D-67183167E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28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97"/>
    </mc:Choice>
    <mc:Fallback>
      <p:transition spd="slow" advTm="60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10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Guided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0" y="952757"/>
            <a:ext cx="11684793" cy="40546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9684D4-BCF8-4CE2-928F-889B99DACA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30800" y="2390400"/>
              <a:ext cx="6747480" cy="191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9684D4-BCF8-4CE2-928F-889B99DACA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1440" y="2381040"/>
                <a:ext cx="6766200" cy="1933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376D3B-67A6-4781-BE6D-9005D9D86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9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31"/>
    </mc:Choice>
    <mc:Fallback>
      <p:transition spd="slow" advTm="15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764" y="180304"/>
            <a:ext cx="29363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Page 91 - 92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9" y="765078"/>
            <a:ext cx="4999787" cy="5908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794" y="180304"/>
            <a:ext cx="5691574" cy="66630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D9C813-92E8-48D0-88B5-6BE581B97CB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8880" y="2377800"/>
              <a:ext cx="6597000" cy="4080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D9C813-92E8-48D0-88B5-6BE581B97C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9520" y="2368440"/>
                <a:ext cx="6615720" cy="4098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BA56D0-56AC-4F1A-96F5-11967891F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91"/>
    </mc:Choice>
    <mc:Fallback>
      <p:transition spd="slow" advTm="14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C5D3F09F0C3A44AEF0983E5D5359EA" ma:contentTypeVersion="12" ma:contentTypeDescription="Create a new document." ma:contentTypeScope="" ma:versionID="7ea6cbee949b6de6dedf7e2f5b7efa6f">
  <xsd:schema xmlns:xsd="http://www.w3.org/2001/XMLSchema" xmlns:xs="http://www.w3.org/2001/XMLSchema" xmlns:p="http://schemas.microsoft.com/office/2006/metadata/properties" xmlns:ns3="51f498ba-f467-4d5c-b9fd-2734c5ca592e" xmlns:ns4="47f014fc-fa67-4c1f-8e8f-158b5914fd37" targetNamespace="http://schemas.microsoft.com/office/2006/metadata/properties" ma:root="true" ma:fieldsID="821e948a273ab1500fe55907b3efa041" ns3:_="" ns4:_="">
    <xsd:import namespace="51f498ba-f467-4d5c-b9fd-2734c5ca592e"/>
    <xsd:import namespace="47f014fc-fa67-4c1f-8e8f-158b5914fd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498ba-f467-4d5c-b9fd-2734c5ca59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014fc-fa67-4c1f-8e8f-158b5914fd3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41D1A6-A3DC-43AD-BEF2-4F10D0741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f498ba-f467-4d5c-b9fd-2734c5ca592e"/>
    <ds:schemaRef ds:uri="47f014fc-fa67-4c1f-8e8f-158b5914f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F00C27-42A2-464A-84A3-1E87D36BC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001E20-1111-4D75-93E3-5B7A6A2F1EA1}">
  <ds:schemaRefs>
    <ds:schemaRef ds:uri="http://purl.org/dc/dcmitype/"/>
    <ds:schemaRef ds:uri="51f498ba-f467-4d5c-b9fd-2734c5ca592e"/>
    <ds:schemaRef ds:uri="http://schemas.microsoft.com/office/2006/documentManagement/types"/>
    <ds:schemaRef ds:uri="http://purl.org/dc/terms/"/>
    <ds:schemaRef ds:uri="47f014fc-fa67-4c1f-8e8f-158b5914fd37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193</Words>
  <Application>Microsoft Office PowerPoint</Application>
  <PresentationFormat>Widescreen</PresentationFormat>
  <Paragraphs>55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Tuesday - 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sbibi</dc:creator>
  <cp:lastModifiedBy>Victoria Ellis</cp:lastModifiedBy>
  <cp:revision>17</cp:revision>
  <dcterms:created xsi:type="dcterms:W3CDTF">2020-11-04T11:56:48Z</dcterms:created>
  <dcterms:modified xsi:type="dcterms:W3CDTF">2020-12-07T10:48:51Z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0x01010093C5D3F09F0C3A44AEF0983E5D5359EA</vt:lpwstr>
  </property>
</Properties>
</file>