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63" r:id="rId6"/>
    <p:sldId id="264" r:id="rId7"/>
    <p:sldId id="265" r:id="rId8"/>
    <p:sldId id="256" r:id="rId9"/>
    <p:sldId id="257" r:id="rId10"/>
    <p:sldId id="258" r:id="rId11"/>
    <p:sldId id="259" r:id="rId12"/>
    <p:sldId id="280" r:id="rId13"/>
    <p:sldId id="261" r:id="rId14"/>
    <p:sldId id="282" r:id="rId15"/>
    <p:sldId id="281" r:id="rId16"/>
    <p:sldId id="260" r:id="rId17"/>
    <p:sldId id="284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3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5D6A8-A9CF-459F-90EF-BE819DD9C5F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B6DA72-7689-4E20-ACE1-025386382DE7}">
      <dgm:prSet phldrT="[Text]"/>
      <dgm:spPr/>
      <dgm:t>
        <a:bodyPr/>
        <a:lstStyle/>
        <a:p>
          <a:r>
            <a:rPr lang="en-GB" dirty="0" smtClean="0"/>
            <a:t>12</a:t>
          </a:r>
          <a:endParaRPr lang="en-GB" dirty="0"/>
        </a:p>
      </dgm:t>
    </dgm:pt>
    <dgm:pt modelId="{93E991A4-A31A-4CF5-827E-798EBB7CFD9A}" type="parTrans" cxnId="{E0C184D5-9DFD-477C-95A0-433989A54668}">
      <dgm:prSet/>
      <dgm:spPr/>
      <dgm:t>
        <a:bodyPr/>
        <a:lstStyle/>
        <a:p>
          <a:endParaRPr lang="en-GB"/>
        </a:p>
      </dgm:t>
    </dgm:pt>
    <dgm:pt modelId="{94C8CDB1-4123-49C5-B898-2201B7DBD7ED}" type="sibTrans" cxnId="{E0C184D5-9DFD-477C-95A0-433989A54668}">
      <dgm:prSet/>
      <dgm:spPr/>
      <dgm:t>
        <a:bodyPr/>
        <a:lstStyle/>
        <a:p>
          <a:endParaRPr lang="en-GB"/>
        </a:p>
      </dgm:t>
    </dgm:pt>
    <dgm:pt modelId="{8411A7A9-FFF1-4D6F-B0AF-52168DCBC4C1}">
      <dgm:prSet phldrT="[Text]"/>
      <dgm:spPr/>
      <dgm:t>
        <a:bodyPr/>
        <a:lstStyle/>
        <a:p>
          <a:r>
            <a:rPr lang="en-GB" dirty="0"/>
            <a:t>Half </a:t>
          </a:r>
        </a:p>
      </dgm:t>
    </dgm:pt>
    <dgm:pt modelId="{0F16179F-3DD3-4DDE-AE23-1D38BC2194FB}" type="parTrans" cxnId="{93468EB3-EF4E-41B5-8DAD-ABB8BE13D013}">
      <dgm:prSet/>
      <dgm:spPr/>
      <dgm:t>
        <a:bodyPr/>
        <a:lstStyle/>
        <a:p>
          <a:endParaRPr lang="en-GB"/>
        </a:p>
      </dgm:t>
    </dgm:pt>
    <dgm:pt modelId="{AE3F7A2E-510B-4291-8E8A-031CAA0BF82D}" type="sibTrans" cxnId="{93468EB3-EF4E-41B5-8DAD-ABB8BE13D013}">
      <dgm:prSet/>
      <dgm:spPr/>
      <dgm:t>
        <a:bodyPr/>
        <a:lstStyle/>
        <a:p>
          <a:endParaRPr lang="en-GB"/>
        </a:p>
      </dgm:t>
    </dgm:pt>
    <dgm:pt modelId="{4DB0D902-F7B3-4514-8F62-59EAF00A30D9}">
      <dgm:prSet phldrT="[Text]"/>
      <dgm:spPr/>
      <dgm:t>
        <a:bodyPr/>
        <a:lstStyle/>
        <a:p>
          <a:r>
            <a:rPr lang="en-GB" dirty="0"/>
            <a:t>double</a:t>
          </a:r>
        </a:p>
      </dgm:t>
    </dgm:pt>
    <dgm:pt modelId="{F7F1C30B-7EF2-4CCE-8D73-7391C39C7585}" type="parTrans" cxnId="{2FD5AF9B-D5A6-47FB-A574-B187DFA63664}">
      <dgm:prSet/>
      <dgm:spPr/>
      <dgm:t>
        <a:bodyPr/>
        <a:lstStyle/>
        <a:p>
          <a:endParaRPr lang="en-GB"/>
        </a:p>
      </dgm:t>
    </dgm:pt>
    <dgm:pt modelId="{A062B821-D89D-46DF-95DC-EA4665734193}" type="sibTrans" cxnId="{2FD5AF9B-D5A6-47FB-A574-B187DFA63664}">
      <dgm:prSet/>
      <dgm:spPr/>
      <dgm:t>
        <a:bodyPr/>
        <a:lstStyle/>
        <a:p>
          <a:endParaRPr lang="en-GB"/>
        </a:p>
      </dgm:t>
    </dgm:pt>
    <dgm:pt modelId="{0FB5E31D-6CD9-42CF-A522-479AE8D5E3F3}">
      <dgm:prSet phldrT="[Text]"/>
      <dgm:spPr/>
      <dgm:t>
        <a:bodyPr/>
        <a:lstStyle/>
        <a:p>
          <a:r>
            <a:rPr lang="en-GB" dirty="0"/>
            <a:t>partition</a:t>
          </a:r>
        </a:p>
      </dgm:t>
    </dgm:pt>
    <dgm:pt modelId="{F76A4B45-DBA8-455B-B72A-896C6F0B52CE}" type="parTrans" cxnId="{E5760532-93C6-4686-A02B-FF2C35117CB2}">
      <dgm:prSet/>
      <dgm:spPr/>
      <dgm:t>
        <a:bodyPr/>
        <a:lstStyle/>
        <a:p>
          <a:endParaRPr lang="en-GB"/>
        </a:p>
      </dgm:t>
    </dgm:pt>
    <dgm:pt modelId="{A35204E7-7046-4A28-89C6-85AD0015BD3A}" type="sibTrans" cxnId="{E5760532-93C6-4686-A02B-FF2C35117CB2}">
      <dgm:prSet/>
      <dgm:spPr/>
      <dgm:t>
        <a:bodyPr/>
        <a:lstStyle/>
        <a:p>
          <a:endParaRPr lang="en-GB"/>
        </a:p>
      </dgm:t>
    </dgm:pt>
    <dgm:pt modelId="{87D7059A-4CE3-45DA-9A3E-2915C18206A7}">
      <dgm:prSet phldrT="[Text]"/>
      <dgm:spPr/>
      <dgm:t>
        <a:bodyPr/>
        <a:lstStyle/>
        <a:p>
          <a:r>
            <a:rPr lang="en-GB" dirty="0" smtClean="0"/>
            <a:t>Add  7</a:t>
          </a:r>
          <a:endParaRPr lang="en-GB" dirty="0"/>
        </a:p>
      </dgm:t>
    </dgm:pt>
    <dgm:pt modelId="{1B25026B-265D-4531-9721-04D3C97C7C5B}" type="parTrans" cxnId="{85A4C8FA-7BCE-409E-83F2-765E81EC3C1F}">
      <dgm:prSet/>
      <dgm:spPr/>
      <dgm:t>
        <a:bodyPr/>
        <a:lstStyle/>
        <a:p>
          <a:endParaRPr lang="en-GB"/>
        </a:p>
      </dgm:t>
    </dgm:pt>
    <dgm:pt modelId="{7D17DD63-F136-4ACD-8BD1-D78C2A0AFDC3}" type="sibTrans" cxnId="{85A4C8FA-7BCE-409E-83F2-765E81EC3C1F}">
      <dgm:prSet/>
      <dgm:spPr/>
      <dgm:t>
        <a:bodyPr/>
        <a:lstStyle/>
        <a:p>
          <a:endParaRPr lang="en-GB"/>
        </a:p>
      </dgm:t>
    </dgm:pt>
    <dgm:pt modelId="{07A0DCEC-B2B8-4AB0-913D-B39282748BC0}">
      <dgm:prSet phldrT="[Text]"/>
      <dgm:spPr/>
      <dgm:t>
        <a:bodyPr/>
        <a:lstStyle/>
        <a:p>
          <a:r>
            <a:rPr lang="en-GB" dirty="0"/>
            <a:t>Subtract </a:t>
          </a:r>
          <a:r>
            <a:rPr lang="en-GB" dirty="0" smtClean="0"/>
            <a:t>2</a:t>
          </a:r>
          <a:endParaRPr lang="en-GB" dirty="0"/>
        </a:p>
      </dgm:t>
    </dgm:pt>
    <dgm:pt modelId="{1B187ADC-D6C2-4A26-B3BB-47667806FA94}" type="parTrans" cxnId="{5638C8AB-277C-4CF0-8851-7495736F9ABA}">
      <dgm:prSet/>
      <dgm:spPr/>
      <dgm:t>
        <a:bodyPr/>
        <a:lstStyle/>
        <a:p>
          <a:endParaRPr lang="en-GB"/>
        </a:p>
      </dgm:t>
    </dgm:pt>
    <dgm:pt modelId="{1396B965-48F2-4C4F-87EC-762DEA143EED}" type="sibTrans" cxnId="{5638C8AB-277C-4CF0-8851-7495736F9ABA}">
      <dgm:prSet/>
      <dgm:spPr/>
      <dgm:t>
        <a:bodyPr/>
        <a:lstStyle/>
        <a:p>
          <a:endParaRPr lang="en-GB"/>
        </a:p>
      </dgm:t>
    </dgm:pt>
    <dgm:pt modelId="{123F09BE-6DF7-4E80-A26C-4BE7D176E255}" type="pres">
      <dgm:prSet presAssocID="{4675D6A8-A9CF-459F-90EF-BE819DD9C5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1BBC5C-1230-4DFB-A445-56C1986E9D38}" type="pres">
      <dgm:prSet presAssocID="{95B6DA72-7689-4E20-ACE1-025386382DE7}" presName="centerShape" presStyleLbl="node0" presStyleIdx="0" presStyleCnt="1"/>
      <dgm:spPr/>
      <dgm:t>
        <a:bodyPr/>
        <a:lstStyle/>
        <a:p>
          <a:endParaRPr lang="en-US"/>
        </a:p>
      </dgm:t>
    </dgm:pt>
    <dgm:pt modelId="{15DC9EC4-10CA-49E6-A8C3-A9B45B3B7C92}" type="pres">
      <dgm:prSet presAssocID="{0F16179F-3DD3-4DDE-AE23-1D38BC2194FB}" presName="parTrans" presStyleLbl="sibTrans2D1" presStyleIdx="0" presStyleCnt="5"/>
      <dgm:spPr/>
      <dgm:t>
        <a:bodyPr/>
        <a:lstStyle/>
        <a:p>
          <a:endParaRPr lang="en-US"/>
        </a:p>
      </dgm:t>
    </dgm:pt>
    <dgm:pt modelId="{E5F92926-A156-4360-9F5E-57DCAF44E4B1}" type="pres">
      <dgm:prSet presAssocID="{0F16179F-3DD3-4DDE-AE23-1D38BC2194F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C314513-56DC-4F88-A151-5A9A22A471F8}" type="pres">
      <dgm:prSet presAssocID="{8411A7A9-FFF1-4D6F-B0AF-52168DCBC4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592D8-45CA-464F-B10A-E83F7126FC97}" type="pres">
      <dgm:prSet presAssocID="{F7F1C30B-7EF2-4CCE-8D73-7391C39C7585}" presName="parTrans" presStyleLbl="sibTrans2D1" presStyleIdx="1" presStyleCnt="5"/>
      <dgm:spPr/>
      <dgm:t>
        <a:bodyPr/>
        <a:lstStyle/>
        <a:p>
          <a:endParaRPr lang="en-US"/>
        </a:p>
      </dgm:t>
    </dgm:pt>
    <dgm:pt modelId="{35D54EDC-F578-417D-996A-F55265778E42}" type="pres">
      <dgm:prSet presAssocID="{F7F1C30B-7EF2-4CCE-8D73-7391C39C758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E125B694-DCA0-4B23-8DFA-BA79D3982EE6}" type="pres">
      <dgm:prSet presAssocID="{4DB0D902-F7B3-4514-8F62-59EAF00A30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2990E-E4BC-46B1-9F26-D1859BE9BB40}" type="pres">
      <dgm:prSet presAssocID="{F76A4B45-DBA8-455B-B72A-896C6F0B52CE}" presName="parTrans" presStyleLbl="sibTrans2D1" presStyleIdx="2" presStyleCnt="5"/>
      <dgm:spPr/>
      <dgm:t>
        <a:bodyPr/>
        <a:lstStyle/>
        <a:p>
          <a:endParaRPr lang="en-US"/>
        </a:p>
      </dgm:t>
    </dgm:pt>
    <dgm:pt modelId="{6171CC5A-3E3B-46FE-8227-FEE199C5E9FF}" type="pres">
      <dgm:prSet presAssocID="{F76A4B45-DBA8-455B-B72A-896C6F0B52C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B0F02E4-17AB-427B-869B-BF31D5406270}" type="pres">
      <dgm:prSet presAssocID="{0FB5E31D-6CD9-42CF-A522-479AE8D5E3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9C713-8605-49B4-8F15-D83D9174A2F9}" type="pres">
      <dgm:prSet presAssocID="{1B25026B-265D-4531-9721-04D3C97C7C5B}" presName="parTrans" presStyleLbl="sibTrans2D1" presStyleIdx="3" presStyleCnt="5"/>
      <dgm:spPr/>
      <dgm:t>
        <a:bodyPr/>
        <a:lstStyle/>
        <a:p>
          <a:endParaRPr lang="en-US"/>
        </a:p>
      </dgm:t>
    </dgm:pt>
    <dgm:pt modelId="{5E60A53C-C939-4F6B-89E9-3363EDD3F576}" type="pres">
      <dgm:prSet presAssocID="{1B25026B-265D-4531-9721-04D3C97C7C5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8888BE1-BFB7-426C-BB89-8D891BA72C4E}" type="pres">
      <dgm:prSet presAssocID="{87D7059A-4CE3-45DA-9A3E-2915C18206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202C8-2E60-4DDD-AA92-C8FBC32CCD82}" type="pres">
      <dgm:prSet presAssocID="{1B187ADC-D6C2-4A26-B3BB-47667806FA94}" presName="parTrans" presStyleLbl="sibTrans2D1" presStyleIdx="4" presStyleCnt="5"/>
      <dgm:spPr/>
      <dgm:t>
        <a:bodyPr/>
        <a:lstStyle/>
        <a:p>
          <a:endParaRPr lang="en-US"/>
        </a:p>
      </dgm:t>
    </dgm:pt>
    <dgm:pt modelId="{9562027E-2DD5-46A1-AB16-3DBC2BEF263A}" type="pres">
      <dgm:prSet presAssocID="{1B187ADC-D6C2-4A26-B3BB-47667806FA94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8EAEB14-3FF2-49CC-A40B-AC8E9152DF27}" type="pres">
      <dgm:prSet presAssocID="{07A0DCEC-B2B8-4AB0-913D-B39282748B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2ABF56-B774-4D14-A422-42B607B5F149}" type="presOf" srcId="{87D7059A-4CE3-45DA-9A3E-2915C18206A7}" destId="{18888BE1-BFB7-426C-BB89-8D891BA72C4E}" srcOrd="0" destOrd="0" presId="urn:microsoft.com/office/officeart/2005/8/layout/radial5"/>
    <dgm:cxn modelId="{85A4C8FA-7BCE-409E-83F2-765E81EC3C1F}" srcId="{95B6DA72-7689-4E20-ACE1-025386382DE7}" destId="{87D7059A-4CE3-45DA-9A3E-2915C18206A7}" srcOrd="3" destOrd="0" parTransId="{1B25026B-265D-4531-9721-04D3C97C7C5B}" sibTransId="{7D17DD63-F136-4ACD-8BD1-D78C2A0AFDC3}"/>
    <dgm:cxn modelId="{E0C184D5-9DFD-477C-95A0-433989A54668}" srcId="{4675D6A8-A9CF-459F-90EF-BE819DD9C5FC}" destId="{95B6DA72-7689-4E20-ACE1-025386382DE7}" srcOrd="0" destOrd="0" parTransId="{93E991A4-A31A-4CF5-827E-798EBB7CFD9A}" sibTransId="{94C8CDB1-4123-49C5-B898-2201B7DBD7ED}"/>
    <dgm:cxn modelId="{C1119769-FCCA-4517-97B8-AA845606F250}" type="presOf" srcId="{F76A4B45-DBA8-455B-B72A-896C6F0B52CE}" destId="{6171CC5A-3E3B-46FE-8227-FEE199C5E9FF}" srcOrd="1" destOrd="0" presId="urn:microsoft.com/office/officeart/2005/8/layout/radial5"/>
    <dgm:cxn modelId="{CA4AF259-46D5-4F32-BDA2-ABC92B705C82}" type="presOf" srcId="{1B25026B-265D-4531-9721-04D3C97C7C5B}" destId="{5E60A53C-C939-4F6B-89E9-3363EDD3F576}" srcOrd="1" destOrd="0" presId="urn:microsoft.com/office/officeart/2005/8/layout/radial5"/>
    <dgm:cxn modelId="{3EA1C3F7-DDAA-4913-837C-97157A19DA2A}" type="presOf" srcId="{0F16179F-3DD3-4DDE-AE23-1D38BC2194FB}" destId="{15DC9EC4-10CA-49E6-A8C3-A9B45B3B7C92}" srcOrd="0" destOrd="0" presId="urn:microsoft.com/office/officeart/2005/8/layout/radial5"/>
    <dgm:cxn modelId="{9DE707DF-A979-42CB-AD8D-7E9E557E6A33}" type="presOf" srcId="{8411A7A9-FFF1-4D6F-B0AF-52168DCBC4C1}" destId="{2C314513-56DC-4F88-A151-5A9A22A471F8}" srcOrd="0" destOrd="0" presId="urn:microsoft.com/office/officeart/2005/8/layout/radial5"/>
    <dgm:cxn modelId="{E5760532-93C6-4686-A02B-FF2C35117CB2}" srcId="{95B6DA72-7689-4E20-ACE1-025386382DE7}" destId="{0FB5E31D-6CD9-42CF-A522-479AE8D5E3F3}" srcOrd="2" destOrd="0" parTransId="{F76A4B45-DBA8-455B-B72A-896C6F0B52CE}" sibTransId="{A35204E7-7046-4A28-89C6-85AD0015BD3A}"/>
    <dgm:cxn modelId="{36E265DB-EDD7-407B-9BB8-A77E25B63D3E}" type="presOf" srcId="{1B187ADC-D6C2-4A26-B3BB-47667806FA94}" destId="{9562027E-2DD5-46A1-AB16-3DBC2BEF263A}" srcOrd="1" destOrd="0" presId="urn:microsoft.com/office/officeart/2005/8/layout/radial5"/>
    <dgm:cxn modelId="{D457154B-F48F-45C8-85E8-45EAC4DDFCC3}" type="presOf" srcId="{1B25026B-265D-4531-9721-04D3C97C7C5B}" destId="{4C59C713-8605-49B4-8F15-D83D9174A2F9}" srcOrd="0" destOrd="0" presId="urn:microsoft.com/office/officeart/2005/8/layout/radial5"/>
    <dgm:cxn modelId="{1B849E99-AA4E-40BE-B0B5-D33A4C44E192}" type="presOf" srcId="{1B187ADC-D6C2-4A26-B3BB-47667806FA94}" destId="{DFD202C8-2E60-4DDD-AA92-C8FBC32CCD82}" srcOrd="0" destOrd="0" presId="urn:microsoft.com/office/officeart/2005/8/layout/radial5"/>
    <dgm:cxn modelId="{D8D55FE2-03EE-415F-866A-7F22115182C8}" type="presOf" srcId="{4DB0D902-F7B3-4514-8F62-59EAF00A30D9}" destId="{E125B694-DCA0-4B23-8DFA-BA79D3982EE6}" srcOrd="0" destOrd="0" presId="urn:microsoft.com/office/officeart/2005/8/layout/radial5"/>
    <dgm:cxn modelId="{2FD5AF9B-D5A6-47FB-A574-B187DFA63664}" srcId="{95B6DA72-7689-4E20-ACE1-025386382DE7}" destId="{4DB0D902-F7B3-4514-8F62-59EAF00A30D9}" srcOrd="1" destOrd="0" parTransId="{F7F1C30B-7EF2-4CCE-8D73-7391C39C7585}" sibTransId="{A062B821-D89D-46DF-95DC-EA4665734193}"/>
    <dgm:cxn modelId="{08406F0E-EFAA-4CFA-BB06-64288F8E31EF}" type="presOf" srcId="{F7F1C30B-7EF2-4CCE-8D73-7391C39C7585}" destId="{C6F592D8-45CA-464F-B10A-E83F7126FC97}" srcOrd="0" destOrd="0" presId="urn:microsoft.com/office/officeart/2005/8/layout/radial5"/>
    <dgm:cxn modelId="{1A07521B-E802-4263-8902-9CF15FC1AEB4}" type="presOf" srcId="{F76A4B45-DBA8-455B-B72A-896C6F0B52CE}" destId="{26D2990E-E4BC-46B1-9F26-D1859BE9BB40}" srcOrd="0" destOrd="0" presId="urn:microsoft.com/office/officeart/2005/8/layout/radial5"/>
    <dgm:cxn modelId="{8AABB7A8-2CCC-4410-97A5-599211C37FEF}" type="presOf" srcId="{4675D6A8-A9CF-459F-90EF-BE819DD9C5FC}" destId="{123F09BE-6DF7-4E80-A26C-4BE7D176E255}" srcOrd="0" destOrd="0" presId="urn:microsoft.com/office/officeart/2005/8/layout/radial5"/>
    <dgm:cxn modelId="{93468EB3-EF4E-41B5-8DAD-ABB8BE13D013}" srcId="{95B6DA72-7689-4E20-ACE1-025386382DE7}" destId="{8411A7A9-FFF1-4D6F-B0AF-52168DCBC4C1}" srcOrd="0" destOrd="0" parTransId="{0F16179F-3DD3-4DDE-AE23-1D38BC2194FB}" sibTransId="{AE3F7A2E-510B-4291-8E8A-031CAA0BF82D}"/>
    <dgm:cxn modelId="{E305F959-53E3-40A8-9FDD-45579ADF2BFF}" type="presOf" srcId="{07A0DCEC-B2B8-4AB0-913D-B39282748BC0}" destId="{38EAEB14-3FF2-49CC-A40B-AC8E9152DF27}" srcOrd="0" destOrd="0" presId="urn:microsoft.com/office/officeart/2005/8/layout/radial5"/>
    <dgm:cxn modelId="{7B485E0E-D406-4AE4-A133-6300D6112771}" type="presOf" srcId="{F7F1C30B-7EF2-4CCE-8D73-7391C39C7585}" destId="{35D54EDC-F578-417D-996A-F55265778E42}" srcOrd="1" destOrd="0" presId="urn:microsoft.com/office/officeart/2005/8/layout/radial5"/>
    <dgm:cxn modelId="{DF646FB3-2A1B-48C2-BEC1-FD85CDE6ED3A}" type="presOf" srcId="{0F16179F-3DD3-4DDE-AE23-1D38BC2194FB}" destId="{E5F92926-A156-4360-9F5E-57DCAF44E4B1}" srcOrd="1" destOrd="0" presId="urn:microsoft.com/office/officeart/2005/8/layout/radial5"/>
    <dgm:cxn modelId="{5638C8AB-277C-4CF0-8851-7495736F9ABA}" srcId="{95B6DA72-7689-4E20-ACE1-025386382DE7}" destId="{07A0DCEC-B2B8-4AB0-913D-B39282748BC0}" srcOrd="4" destOrd="0" parTransId="{1B187ADC-D6C2-4A26-B3BB-47667806FA94}" sibTransId="{1396B965-48F2-4C4F-87EC-762DEA143EED}"/>
    <dgm:cxn modelId="{CF5CEE53-486B-40AF-9B67-D9A519A15CA7}" type="presOf" srcId="{0FB5E31D-6CD9-42CF-A522-479AE8D5E3F3}" destId="{FB0F02E4-17AB-427B-869B-BF31D5406270}" srcOrd="0" destOrd="0" presId="urn:microsoft.com/office/officeart/2005/8/layout/radial5"/>
    <dgm:cxn modelId="{F280CD71-8B18-4F3A-9B70-E9BE3C014F40}" type="presOf" srcId="{95B6DA72-7689-4E20-ACE1-025386382DE7}" destId="{601BBC5C-1230-4DFB-A445-56C1986E9D38}" srcOrd="0" destOrd="0" presId="urn:microsoft.com/office/officeart/2005/8/layout/radial5"/>
    <dgm:cxn modelId="{D2FC4573-F52B-493C-B55C-BECBC8546DD1}" type="presParOf" srcId="{123F09BE-6DF7-4E80-A26C-4BE7D176E255}" destId="{601BBC5C-1230-4DFB-A445-56C1986E9D38}" srcOrd="0" destOrd="0" presId="urn:microsoft.com/office/officeart/2005/8/layout/radial5"/>
    <dgm:cxn modelId="{5E8A75F9-A06E-45E1-8A23-FB2A6DB06D01}" type="presParOf" srcId="{123F09BE-6DF7-4E80-A26C-4BE7D176E255}" destId="{15DC9EC4-10CA-49E6-A8C3-A9B45B3B7C92}" srcOrd="1" destOrd="0" presId="urn:microsoft.com/office/officeart/2005/8/layout/radial5"/>
    <dgm:cxn modelId="{1B82ADF9-72EE-4B1F-AB4E-6AE325A06854}" type="presParOf" srcId="{15DC9EC4-10CA-49E6-A8C3-A9B45B3B7C92}" destId="{E5F92926-A156-4360-9F5E-57DCAF44E4B1}" srcOrd="0" destOrd="0" presId="urn:microsoft.com/office/officeart/2005/8/layout/radial5"/>
    <dgm:cxn modelId="{9278F611-00F2-4618-81C8-90BFFFE1A19F}" type="presParOf" srcId="{123F09BE-6DF7-4E80-A26C-4BE7D176E255}" destId="{2C314513-56DC-4F88-A151-5A9A22A471F8}" srcOrd="2" destOrd="0" presId="urn:microsoft.com/office/officeart/2005/8/layout/radial5"/>
    <dgm:cxn modelId="{68E6FBB4-84FB-4E87-88E5-C140BCE73263}" type="presParOf" srcId="{123F09BE-6DF7-4E80-A26C-4BE7D176E255}" destId="{C6F592D8-45CA-464F-B10A-E83F7126FC97}" srcOrd="3" destOrd="0" presId="urn:microsoft.com/office/officeart/2005/8/layout/radial5"/>
    <dgm:cxn modelId="{54F716BF-6BB7-4C80-9E14-F9896A347C88}" type="presParOf" srcId="{C6F592D8-45CA-464F-B10A-E83F7126FC97}" destId="{35D54EDC-F578-417D-996A-F55265778E42}" srcOrd="0" destOrd="0" presId="urn:microsoft.com/office/officeart/2005/8/layout/radial5"/>
    <dgm:cxn modelId="{834CF92C-2272-4212-BFB9-9A8E738D0E65}" type="presParOf" srcId="{123F09BE-6DF7-4E80-A26C-4BE7D176E255}" destId="{E125B694-DCA0-4B23-8DFA-BA79D3982EE6}" srcOrd="4" destOrd="0" presId="urn:microsoft.com/office/officeart/2005/8/layout/radial5"/>
    <dgm:cxn modelId="{B41FE2A3-53A0-40ED-BF6E-40E200902E06}" type="presParOf" srcId="{123F09BE-6DF7-4E80-A26C-4BE7D176E255}" destId="{26D2990E-E4BC-46B1-9F26-D1859BE9BB40}" srcOrd="5" destOrd="0" presId="urn:microsoft.com/office/officeart/2005/8/layout/radial5"/>
    <dgm:cxn modelId="{8F7F04D3-6A89-4930-AA1B-C2376036D64D}" type="presParOf" srcId="{26D2990E-E4BC-46B1-9F26-D1859BE9BB40}" destId="{6171CC5A-3E3B-46FE-8227-FEE199C5E9FF}" srcOrd="0" destOrd="0" presId="urn:microsoft.com/office/officeart/2005/8/layout/radial5"/>
    <dgm:cxn modelId="{94C006AB-4C7C-4B4A-BA40-07555EC215AD}" type="presParOf" srcId="{123F09BE-6DF7-4E80-A26C-4BE7D176E255}" destId="{FB0F02E4-17AB-427B-869B-BF31D5406270}" srcOrd="6" destOrd="0" presId="urn:microsoft.com/office/officeart/2005/8/layout/radial5"/>
    <dgm:cxn modelId="{65848512-61D1-4885-870C-B3FB8A6E87A3}" type="presParOf" srcId="{123F09BE-6DF7-4E80-A26C-4BE7D176E255}" destId="{4C59C713-8605-49B4-8F15-D83D9174A2F9}" srcOrd="7" destOrd="0" presId="urn:microsoft.com/office/officeart/2005/8/layout/radial5"/>
    <dgm:cxn modelId="{CFA203F6-E844-4F5E-92FA-6DD59C6F24A4}" type="presParOf" srcId="{4C59C713-8605-49B4-8F15-D83D9174A2F9}" destId="{5E60A53C-C939-4F6B-89E9-3363EDD3F576}" srcOrd="0" destOrd="0" presId="urn:microsoft.com/office/officeart/2005/8/layout/radial5"/>
    <dgm:cxn modelId="{5B19369E-1B92-4C80-BEF8-5BAADE655F30}" type="presParOf" srcId="{123F09BE-6DF7-4E80-A26C-4BE7D176E255}" destId="{18888BE1-BFB7-426C-BB89-8D891BA72C4E}" srcOrd="8" destOrd="0" presId="urn:microsoft.com/office/officeart/2005/8/layout/radial5"/>
    <dgm:cxn modelId="{4C21994A-1EF5-4FA6-8C51-86DEDA4E985F}" type="presParOf" srcId="{123F09BE-6DF7-4E80-A26C-4BE7D176E255}" destId="{DFD202C8-2E60-4DDD-AA92-C8FBC32CCD82}" srcOrd="9" destOrd="0" presId="urn:microsoft.com/office/officeart/2005/8/layout/radial5"/>
    <dgm:cxn modelId="{D2058513-CA03-416A-88AD-CFDE4FECB131}" type="presParOf" srcId="{DFD202C8-2E60-4DDD-AA92-C8FBC32CCD82}" destId="{9562027E-2DD5-46A1-AB16-3DBC2BEF263A}" srcOrd="0" destOrd="0" presId="urn:microsoft.com/office/officeart/2005/8/layout/radial5"/>
    <dgm:cxn modelId="{2C9A57F2-3538-4A11-BFC3-A3DA9B0DD91F}" type="presParOf" srcId="{123F09BE-6DF7-4E80-A26C-4BE7D176E255}" destId="{38EAEB14-3FF2-49CC-A40B-AC8E9152DF2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5D6A8-A9CF-459F-90EF-BE819DD9C5F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B6DA72-7689-4E20-ACE1-025386382DE7}">
      <dgm:prSet phldrT="[Text]"/>
      <dgm:spPr/>
      <dgm:t>
        <a:bodyPr/>
        <a:lstStyle/>
        <a:p>
          <a:r>
            <a:rPr lang="en-GB" dirty="0" smtClean="0"/>
            <a:t>12</a:t>
          </a:r>
          <a:endParaRPr lang="en-GB" dirty="0"/>
        </a:p>
      </dgm:t>
    </dgm:pt>
    <dgm:pt modelId="{93E991A4-A31A-4CF5-827E-798EBB7CFD9A}" type="parTrans" cxnId="{E0C184D5-9DFD-477C-95A0-433989A54668}">
      <dgm:prSet/>
      <dgm:spPr/>
      <dgm:t>
        <a:bodyPr/>
        <a:lstStyle/>
        <a:p>
          <a:endParaRPr lang="en-GB"/>
        </a:p>
      </dgm:t>
    </dgm:pt>
    <dgm:pt modelId="{94C8CDB1-4123-49C5-B898-2201B7DBD7ED}" type="sibTrans" cxnId="{E0C184D5-9DFD-477C-95A0-433989A54668}">
      <dgm:prSet/>
      <dgm:spPr/>
      <dgm:t>
        <a:bodyPr/>
        <a:lstStyle/>
        <a:p>
          <a:endParaRPr lang="en-GB"/>
        </a:p>
      </dgm:t>
    </dgm:pt>
    <dgm:pt modelId="{8411A7A9-FFF1-4D6F-B0AF-52168DCBC4C1}">
      <dgm:prSet phldrT="[Text]"/>
      <dgm:spPr/>
      <dgm:t>
        <a:bodyPr/>
        <a:lstStyle/>
        <a:p>
          <a:r>
            <a:rPr lang="en-GB" dirty="0"/>
            <a:t>Half </a:t>
          </a:r>
        </a:p>
      </dgm:t>
    </dgm:pt>
    <dgm:pt modelId="{0F16179F-3DD3-4DDE-AE23-1D38BC2194FB}" type="parTrans" cxnId="{93468EB3-EF4E-41B5-8DAD-ABB8BE13D013}">
      <dgm:prSet/>
      <dgm:spPr/>
      <dgm:t>
        <a:bodyPr/>
        <a:lstStyle/>
        <a:p>
          <a:endParaRPr lang="en-GB"/>
        </a:p>
      </dgm:t>
    </dgm:pt>
    <dgm:pt modelId="{AE3F7A2E-510B-4291-8E8A-031CAA0BF82D}" type="sibTrans" cxnId="{93468EB3-EF4E-41B5-8DAD-ABB8BE13D013}">
      <dgm:prSet/>
      <dgm:spPr/>
      <dgm:t>
        <a:bodyPr/>
        <a:lstStyle/>
        <a:p>
          <a:endParaRPr lang="en-GB"/>
        </a:p>
      </dgm:t>
    </dgm:pt>
    <dgm:pt modelId="{4DB0D902-F7B3-4514-8F62-59EAF00A30D9}">
      <dgm:prSet phldrT="[Text]"/>
      <dgm:spPr/>
      <dgm:t>
        <a:bodyPr/>
        <a:lstStyle/>
        <a:p>
          <a:r>
            <a:rPr lang="en-GB" dirty="0"/>
            <a:t>double</a:t>
          </a:r>
        </a:p>
      </dgm:t>
    </dgm:pt>
    <dgm:pt modelId="{F7F1C30B-7EF2-4CCE-8D73-7391C39C7585}" type="parTrans" cxnId="{2FD5AF9B-D5A6-47FB-A574-B187DFA63664}">
      <dgm:prSet/>
      <dgm:spPr/>
      <dgm:t>
        <a:bodyPr/>
        <a:lstStyle/>
        <a:p>
          <a:endParaRPr lang="en-GB"/>
        </a:p>
      </dgm:t>
    </dgm:pt>
    <dgm:pt modelId="{A062B821-D89D-46DF-95DC-EA4665734193}" type="sibTrans" cxnId="{2FD5AF9B-D5A6-47FB-A574-B187DFA63664}">
      <dgm:prSet/>
      <dgm:spPr/>
      <dgm:t>
        <a:bodyPr/>
        <a:lstStyle/>
        <a:p>
          <a:endParaRPr lang="en-GB"/>
        </a:p>
      </dgm:t>
    </dgm:pt>
    <dgm:pt modelId="{0FB5E31D-6CD9-42CF-A522-479AE8D5E3F3}">
      <dgm:prSet phldrT="[Text]"/>
      <dgm:spPr/>
      <dgm:t>
        <a:bodyPr/>
        <a:lstStyle/>
        <a:p>
          <a:r>
            <a:rPr lang="en-GB" dirty="0"/>
            <a:t>partition</a:t>
          </a:r>
        </a:p>
      </dgm:t>
    </dgm:pt>
    <dgm:pt modelId="{F76A4B45-DBA8-455B-B72A-896C6F0B52CE}" type="parTrans" cxnId="{E5760532-93C6-4686-A02B-FF2C35117CB2}">
      <dgm:prSet/>
      <dgm:spPr/>
      <dgm:t>
        <a:bodyPr/>
        <a:lstStyle/>
        <a:p>
          <a:endParaRPr lang="en-GB"/>
        </a:p>
      </dgm:t>
    </dgm:pt>
    <dgm:pt modelId="{A35204E7-7046-4A28-89C6-85AD0015BD3A}" type="sibTrans" cxnId="{E5760532-93C6-4686-A02B-FF2C35117CB2}">
      <dgm:prSet/>
      <dgm:spPr/>
      <dgm:t>
        <a:bodyPr/>
        <a:lstStyle/>
        <a:p>
          <a:endParaRPr lang="en-GB"/>
        </a:p>
      </dgm:t>
    </dgm:pt>
    <dgm:pt modelId="{87D7059A-4CE3-45DA-9A3E-2915C18206A7}">
      <dgm:prSet phldrT="[Text]"/>
      <dgm:spPr/>
      <dgm:t>
        <a:bodyPr/>
        <a:lstStyle/>
        <a:p>
          <a:r>
            <a:rPr lang="en-GB" dirty="0" smtClean="0"/>
            <a:t>Add  7</a:t>
          </a:r>
          <a:endParaRPr lang="en-GB" dirty="0"/>
        </a:p>
      </dgm:t>
    </dgm:pt>
    <dgm:pt modelId="{1B25026B-265D-4531-9721-04D3C97C7C5B}" type="parTrans" cxnId="{85A4C8FA-7BCE-409E-83F2-765E81EC3C1F}">
      <dgm:prSet/>
      <dgm:spPr/>
      <dgm:t>
        <a:bodyPr/>
        <a:lstStyle/>
        <a:p>
          <a:endParaRPr lang="en-GB"/>
        </a:p>
      </dgm:t>
    </dgm:pt>
    <dgm:pt modelId="{7D17DD63-F136-4ACD-8BD1-D78C2A0AFDC3}" type="sibTrans" cxnId="{85A4C8FA-7BCE-409E-83F2-765E81EC3C1F}">
      <dgm:prSet/>
      <dgm:spPr/>
      <dgm:t>
        <a:bodyPr/>
        <a:lstStyle/>
        <a:p>
          <a:endParaRPr lang="en-GB"/>
        </a:p>
      </dgm:t>
    </dgm:pt>
    <dgm:pt modelId="{07A0DCEC-B2B8-4AB0-913D-B39282748BC0}">
      <dgm:prSet phldrT="[Text]"/>
      <dgm:spPr/>
      <dgm:t>
        <a:bodyPr/>
        <a:lstStyle/>
        <a:p>
          <a:r>
            <a:rPr lang="en-GB" dirty="0"/>
            <a:t>Subtract </a:t>
          </a:r>
          <a:r>
            <a:rPr lang="en-GB" dirty="0" smtClean="0"/>
            <a:t>2</a:t>
          </a:r>
          <a:endParaRPr lang="en-GB" dirty="0"/>
        </a:p>
      </dgm:t>
    </dgm:pt>
    <dgm:pt modelId="{1B187ADC-D6C2-4A26-B3BB-47667806FA94}" type="parTrans" cxnId="{5638C8AB-277C-4CF0-8851-7495736F9ABA}">
      <dgm:prSet/>
      <dgm:spPr/>
      <dgm:t>
        <a:bodyPr/>
        <a:lstStyle/>
        <a:p>
          <a:endParaRPr lang="en-GB"/>
        </a:p>
      </dgm:t>
    </dgm:pt>
    <dgm:pt modelId="{1396B965-48F2-4C4F-87EC-762DEA143EED}" type="sibTrans" cxnId="{5638C8AB-277C-4CF0-8851-7495736F9ABA}">
      <dgm:prSet/>
      <dgm:spPr/>
      <dgm:t>
        <a:bodyPr/>
        <a:lstStyle/>
        <a:p>
          <a:endParaRPr lang="en-GB"/>
        </a:p>
      </dgm:t>
    </dgm:pt>
    <dgm:pt modelId="{123F09BE-6DF7-4E80-A26C-4BE7D176E255}" type="pres">
      <dgm:prSet presAssocID="{4675D6A8-A9CF-459F-90EF-BE819DD9C5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1BBC5C-1230-4DFB-A445-56C1986E9D38}" type="pres">
      <dgm:prSet presAssocID="{95B6DA72-7689-4E20-ACE1-025386382DE7}" presName="centerShape" presStyleLbl="node0" presStyleIdx="0" presStyleCnt="1"/>
      <dgm:spPr/>
      <dgm:t>
        <a:bodyPr/>
        <a:lstStyle/>
        <a:p>
          <a:endParaRPr lang="en-US"/>
        </a:p>
      </dgm:t>
    </dgm:pt>
    <dgm:pt modelId="{15DC9EC4-10CA-49E6-A8C3-A9B45B3B7C92}" type="pres">
      <dgm:prSet presAssocID="{0F16179F-3DD3-4DDE-AE23-1D38BC2194FB}" presName="parTrans" presStyleLbl="sibTrans2D1" presStyleIdx="0" presStyleCnt="5"/>
      <dgm:spPr/>
      <dgm:t>
        <a:bodyPr/>
        <a:lstStyle/>
        <a:p>
          <a:endParaRPr lang="en-US"/>
        </a:p>
      </dgm:t>
    </dgm:pt>
    <dgm:pt modelId="{E5F92926-A156-4360-9F5E-57DCAF44E4B1}" type="pres">
      <dgm:prSet presAssocID="{0F16179F-3DD3-4DDE-AE23-1D38BC2194F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C314513-56DC-4F88-A151-5A9A22A471F8}" type="pres">
      <dgm:prSet presAssocID="{8411A7A9-FFF1-4D6F-B0AF-52168DCBC4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592D8-45CA-464F-B10A-E83F7126FC97}" type="pres">
      <dgm:prSet presAssocID="{F7F1C30B-7EF2-4CCE-8D73-7391C39C7585}" presName="parTrans" presStyleLbl="sibTrans2D1" presStyleIdx="1" presStyleCnt="5"/>
      <dgm:spPr/>
      <dgm:t>
        <a:bodyPr/>
        <a:lstStyle/>
        <a:p>
          <a:endParaRPr lang="en-US"/>
        </a:p>
      </dgm:t>
    </dgm:pt>
    <dgm:pt modelId="{35D54EDC-F578-417D-996A-F55265778E42}" type="pres">
      <dgm:prSet presAssocID="{F7F1C30B-7EF2-4CCE-8D73-7391C39C758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E125B694-DCA0-4B23-8DFA-BA79D3982EE6}" type="pres">
      <dgm:prSet presAssocID="{4DB0D902-F7B3-4514-8F62-59EAF00A30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2990E-E4BC-46B1-9F26-D1859BE9BB40}" type="pres">
      <dgm:prSet presAssocID="{F76A4B45-DBA8-455B-B72A-896C6F0B52CE}" presName="parTrans" presStyleLbl="sibTrans2D1" presStyleIdx="2" presStyleCnt="5"/>
      <dgm:spPr/>
      <dgm:t>
        <a:bodyPr/>
        <a:lstStyle/>
        <a:p>
          <a:endParaRPr lang="en-US"/>
        </a:p>
      </dgm:t>
    </dgm:pt>
    <dgm:pt modelId="{6171CC5A-3E3B-46FE-8227-FEE199C5E9FF}" type="pres">
      <dgm:prSet presAssocID="{F76A4B45-DBA8-455B-B72A-896C6F0B52C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B0F02E4-17AB-427B-869B-BF31D5406270}" type="pres">
      <dgm:prSet presAssocID="{0FB5E31D-6CD9-42CF-A522-479AE8D5E3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9C713-8605-49B4-8F15-D83D9174A2F9}" type="pres">
      <dgm:prSet presAssocID="{1B25026B-265D-4531-9721-04D3C97C7C5B}" presName="parTrans" presStyleLbl="sibTrans2D1" presStyleIdx="3" presStyleCnt="5"/>
      <dgm:spPr/>
      <dgm:t>
        <a:bodyPr/>
        <a:lstStyle/>
        <a:p>
          <a:endParaRPr lang="en-US"/>
        </a:p>
      </dgm:t>
    </dgm:pt>
    <dgm:pt modelId="{5E60A53C-C939-4F6B-89E9-3363EDD3F576}" type="pres">
      <dgm:prSet presAssocID="{1B25026B-265D-4531-9721-04D3C97C7C5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8888BE1-BFB7-426C-BB89-8D891BA72C4E}" type="pres">
      <dgm:prSet presAssocID="{87D7059A-4CE3-45DA-9A3E-2915C18206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202C8-2E60-4DDD-AA92-C8FBC32CCD82}" type="pres">
      <dgm:prSet presAssocID="{1B187ADC-D6C2-4A26-B3BB-47667806FA94}" presName="parTrans" presStyleLbl="sibTrans2D1" presStyleIdx="4" presStyleCnt="5"/>
      <dgm:spPr/>
      <dgm:t>
        <a:bodyPr/>
        <a:lstStyle/>
        <a:p>
          <a:endParaRPr lang="en-US"/>
        </a:p>
      </dgm:t>
    </dgm:pt>
    <dgm:pt modelId="{9562027E-2DD5-46A1-AB16-3DBC2BEF263A}" type="pres">
      <dgm:prSet presAssocID="{1B187ADC-D6C2-4A26-B3BB-47667806FA94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8EAEB14-3FF2-49CC-A40B-AC8E9152DF27}" type="pres">
      <dgm:prSet presAssocID="{07A0DCEC-B2B8-4AB0-913D-B39282748B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4C8FA-7BCE-409E-83F2-765E81EC3C1F}" srcId="{95B6DA72-7689-4E20-ACE1-025386382DE7}" destId="{87D7059A-4CE3-45DA-9A3E-2915C18206A7}" srcOrd="3" destOrd="0" parTransId="{1B25026B-265D-4531-9721-04D3C97C7C5B}" sibTransId="{7D17DD63-F136-4ACD-8BD1-D78C2A0AFDC3}"/>
    <dgm:cxn modelId="{F6B6554F-FD81-40A7-8FD3-C959FE3B2F6C}" type="presOf" srcId="{F7F1C30B-7EF2-4CCE-8D73-7391C39C7585}" destId="{C6F592D8-45CA-464F-B10A-E83F7126FC97}" srcOrd="0" destOrd="0" presId="urn:microsoft.com/office/officeart/2005/8/layout/radial5"/>
    <dgm:cxn modelId="{7E52592B-F2D1-48B9-A4DE-03A28F13F600}" type="presOf" srcId="{4675D6A8-A9CF-459F-90EF-BE819DD9C5FC}" destId="{123F09BE-6DF7-4E80-A26C-4BE7D176E255}" srcOrd="0" destOrd="0" presId="urn:microsoft.com/office/officeart/2005/8/layout/radial5"/>
    <dgm:cxn modelId="{E0C184D5-9DFD-477C-95A0-433989A54668}" srcId="{4675D6A8-A9CF-459F-90EF-BE819DD9C5FC}" destId="{95B6DA72-7689-4E20-ACE1-025386382DE7}" srcOrd="0" destOrd="0" parTransId="{93E991A4-A31A-4CF5-827E-798EBB7CFD9A}" sibTransId="{94C8CDB1-4123-49C5-B898-2201B7DBD7ED}"/>
    <dgm:cxn modelId="{C2936662-061A-499E-B188-19D88177D169}" type="presOf" srcId="{0FB5E31D-6CD9-42CF-A522-479AE8D5E3F3}" destId="{FB0F02E4-17AB-427B-869B-BF31D5406270}" srcOrd="0" destOrd="0" presId="urn:microsoft.com/office/officeart/2005/8/layout/radial5"/>
    <dgm:cxn modelId="{3F0A69CF-EEB3-40F3-8D77-C641A30F398E}" type="presOf" srcId="{8411A7A9-FFF1-4D6F-B0AF-52168DCBC4C1}" destId="{2C314513-56DC-4F88-A151-5A9A22A471F8}" srcOrd="0" destOrd="0" presId="urn:microsoft.com/office/officeart/2005/8/layout/radial5"/>
    <dgm:cxn modelId="{1ACE284C-7C15-48DD-9BA1-A351A59B339B}" type="presOf" srcId="{F76A4B45-DBA8-455B-B72A-896C6F0B52CE}" destId="{26D2990E-E4BC-46B1-9F26-D1859BE9BB40}" srcOrd="0" destOrd="0" presId="urn:microsoft.com/office/officeart/2005/8/layout/radial5"/>
    <dgm:cxn modelId="{F1878D84-BCED-4B6F-89ED-CEC6AFF5D3BF}" type="presOf" srcId="{07A0DCEC-B2B8-4AB0-913D-B39282748BC0}" destId="{38EAEB14-3FF2-49CC-A40B-AC8E9152DF27}" srcOrd="0" destOrd="0" presId="urn:microsoft.com/office/officeart/2005/8/layout/radial5"/>
    <dgm:cxn modelId="{4D5E7159-CCE6-4FB5-89E9-8885D5921469}" type="presOf" srcId="{0F16179F-3DD3-4DDE-AE23-1D38BC2194FB}" destId="{15DC9EC4-10CA-49E6-A8C3-A9B45B3B7C92}" srcOrd="0" destOrd="0" presId="urn:microsoft.com/office/officeart/2005/8/layout/radial5"/>
    <dgm:cxn modelId="{EB2C86DD-BC59-4824-934F-F84214383F25}" type="presOf" srcId="{1B187ADC-D6C2-4A26-B3BB-47667806FA94}" destId="{DFD202C8-2E60-4DDD-AA92-C8FBC32CCD82}" srcOrd="0" destOrd="0" presId="urn:microsoft.com/office/officeart/2005/8/layout/radial5"/>
    <dgm:cxn modelId="{E5760532-93C6-4686-A02B-FF2C35117CB2}" srcId="{95B6DA72-7689-4E20-ACE1-025386382DE7}" destId="{0FB5E31D-6CD9-42CF-A522-479AE8D5E3F3}" srcOrd="2" destOrd="0" parTransId="{F76A4B45-DBA8-455B-B72A-896C6F0B52CE}" sibTransId="{A35204E7-7046-4A28-89C6-85AD0015BD3A}"/>
    <dgm:cxn modelId="{ED0AB174-10CD-456E-BC4F-451014D0FBE5}" type="presOf" srcId="{1B25026B-265D-4531-9721-04D3C97C7C5B}" destId="{4C59C713-8605-49B4-8F15-D83D9174A2F9}" srcOrd="0" destOrd="0" presId="urn:microsoft.com/office/officeart/2005/8/layout/radial5"/>
    <dgm:cxn modelId="{96C4AF35-2D9E-48F2-A703-908AAF2D57CE}" type="presOf" srcId="{95B6DA72-7689-4E20-ACE1-025386382DE7}" destId="{601BBC5C-1230-4DFB-A445-56C1986E9D38}" srcOrd="0" destOrd="0" presId="urn:microsoft.com/office/officeart/2005/8/layout/radial5"/>
    <dgm:cxn modelId="{2FD5AF9B-D5A6-47FB-A574-B187DFA63664}" srcId="{95B6DA72-7689-4E20-ACE1-025386382DE7}" destId="{4DB0D902-F7B3-4514-8F62-59EAF00A30D9}" srcOrd="1" destOrd="0" parTransId="{F7F1C30B-7EF2-4CCE-8D73-7391C39C7585}" sibTransId="{A062B821-D89D-46DF-95DC-EA4665734193}"/>
    <dgm:cxn modelId="{B4BCB6AF-ED79-433E-B3E5-23A1E6E727C0}" type="presOf" srcId="{0F16179F-3DD3-4DDE-AE23-1D38BC2194FB}" destId="{E5F92926-A156-4360-9F5E-57DCAF44E4B1}" srcOrd="1" destOrd="0" presId="urn:microsoft.com/office/officeart/2005/8/layout/radial5"/>
    <dgm:cxn modelId="{79AE6877-74A0-478A-969F-FE0894FF0BA8}" type="presOf" srcId="{87D7059A-4CE3-45DA-9A3E-2915C18206A7}" destId="{18888BE1-BFB7-426C-BB89-8D891BA72C4E}" srcOrd="0" destOrd="0" presId="urn:microsoft.com/office/officeart/2005/8/layout/radial5"/>
    <dgm:cxn modelId="{E92B6219-E6A3-4EC2-9A2B-14F188486584}" type="presOf" srcId="{4DB0D902-F7B3-4514-8F62-59EAF00A30D9}" destId="{E125B694-DCA0-4B23-8DFA-BA79D3982EE6}" srcOrd="0" destOrd="0" presId="urn:microsoft.com/office/officeart/2005/8/layout/radial5"/>
    <dgm:cxn modelId="{93468EB3-EF4E-41B5-8DAD-ABB8BE13D013}" srcId="{95B6DA72-7689-4E20-ACE1-025386382DE7}" destId="{8411A7A9-FFF1-4D6F-B0AF-52168DCBC4C1}" srcOrd="0" destOrd="0" parTransId="{0F16179F-3DD3-4DDE-AE23-1D38BC2194FB}" sibTransId="{AE3F7A2E-510B-4291-8E8A-031CAA0BF82D}"/>
    <dgm:cxn modelId="{DA4F3514-A5B4-4DF6-8AA3-86340B9676B9}" type="presOf" srcId="{F7F1C30B-7EF2-4CCE-8D73-7391C39C7585}" destId="{35D54EDC-F578-417D-996A-F55265778E42}" srcOrd="1" destOrd="0" presId="urn:microsoft.com/office/officeart/2005/8/layout/radial5"/>
    <dgm:cxn modelId="{5638C8AB-277C-4CF0-8851-7495736F9ABA}" srcId="{95B6DA72-7689-4E20-ACE1-025386382DE7}" destId="{07A0DCEC-B2B8-4AB0-913D-B39282748BC0}" srcOrd="4" destOrd="0" parTransId="{1B187ADC-D6C2-4A26-B3BB-47667806FA94}" sibTransId="{1396B965-48F2-4C4F-87EC-762DEA143EED}"/>
    <dgm:cxn modelId="{5DE30D9E-303F-4D1C-B0C5-43C65F6FB54E}" type="presOf" srcId="{F76A4B45-DBA8-455B-B72A-896C6F0B52CE}" destId="{6171CC5A-3E3B-46FE-8227-FEE199C5E9FF}" srcOrd="1" destOrd="0" presId="urn:microsoft.com/office/officeart/2005/8/layout/radial5"/>
    <dgm:cxn modelId="{CD58167D-E699-489D-8E58-41DE44D7FC07}" type="presOf" srcId="{1B187ADC-D6C2-4A26-B3BB-47667806FA94}" destId="{9562027E-2DD5-46A1-AB16-3DBC2BEF263A}" srcOrd="1" destOrd="0" presId="urn:microsoft.com/office/officeart/2005/8/layout/radial5"/>
    <dgm:cxn modelId="{0ADDB3F0-CCB6-4A19-B238-836D2070800C}" type="presOf" srcId="{1B25026B-265D-4531-9721-04D3C97C7C5B}" destId="{5E60A53C-C939-4F6B-89E9-3363EDD3F576}" srcOrd="1" destOrd="0" presId="urn:microsoft.com/office/officeart/2005/8/layout/radial5"/>
    <dgm:cxn modelId="{5FF0F92F-769D-4D4A-A4B6-3ED8E629BE26}" type="presParOf" srcId="{123F09BE-6DF7-4E80-A26C-4BE7D176E255}" destId="{601BBC5C-1230-4DFB-A445-56C1986E9D38}" srcOrd="0" destOrd="0" presId="urn:microsoft.com/office/officeart/2005/8/layout/radial5"/>
    <dgm:cxn modelId="{41D8EDF9-EC69-415E-BEE0-505D80EEBEE9}" type="presParOf" srcId="{123F09BE-6DF7-4E80-A26C-4BE7D176E255}" destId="{15DC9EC4-10CA-49E6-A8C3-A9B45B3B7C92}" srcOrd="1" destOrd="0" presId="urn:microsoft.com/office/officeart/2005/8/layout/radial5"/>
    <dgm:cxn modelId="{8344B9A3-043B-497F-AED3-B8D50958629F}" type="presParOf" srcId="{15DC9EC4-10CA-49E6-A8C3-A9B45B3B7C92}" destId="{E5F92926-A156-4360-9F5E-57DCAF44E4B1}" srcOrd="0" destOrd="0" presId="urn:microsoft.com/office/officeart/2005/8/layout/radial5"/>
    <dgm:cxn modelId="{BB8AEA91-D88B-432E-87DA-2453B034C8AE}" type="presParOf" srcId="{123F09BE-6DF7-4E80-A26C-4BE7D176E255}" destId="{2C314513-56DC-4F88-A151-5A9A22A471F8}" srcOrd="2" destOrd="0" presId="urn:microsoft.com/office/officeart/2005/8/layout/radial5"/>
    <dgm:cxn modelId="{4885F535-35B7-48AF-BFA1-23B495541ABA}" type="presParOf" srcId="{123F09BE-6DF7-4E80-A26C-4BE7D176E255}" destId="{C6F592D8-45CA-464F-B10A-E83F7126FC97}" srcOrd="3" destOrd="0" presId="urn:microsoft.com/office/officeart/2005/8/layout/radial5"/>
    <dgm:cxn modelId="{87D640DD-9B99-4A4B-A7E5-A914D54370B5}" type="presParOf" srcId="{C6F592D8-45CA-464F-B10A-E83F7126FC97}" destId="{35D54EDC-F578-417D-996A-F55265778E42}" srcOrd="0" destOrd="0" presId="urn:microsoft.com/office/officeart/2005/8/layout/radial5"/>
    <dgm:cxn modelId="{A71EFCC8-37DE-4F7D-B3AC-93A0DCCC9465}" type="presParOf" srcId="{123F09BE-6DF7-4E80-A26C-4BE7D176E255}" destId="{E125B694-DCA0-4B23-8DFA-BA79D3982EE6}" srcOrd="4" destOrd="0" presId="urn:microsoft.com/office/officeart/2005/8/layout/radial5"/>
    <dgm:cxn modelId="{50FB5EFF-668B-4E04-BB27-4B577098B980}" type="presParOf" srcId="{123F09BE-6DF7-4E80-A26C-4BE7D176E255}" destId="{26D2990E-E4BC-46B1-9F26-D1859BE9BB40}" srcOrd="5" destOrd="0" presId="urn:microsoft.com/office/officeart/2005/8/layout/radial5"/>
    <dgm:cxn modelId="{0A89D19F-3A29-4990-ABAE-785B5353B02F}" type="presParOf" srcId="{26D2990E-E4BC-46B1-9F26-D1859BE9BB40}" destId="{6171CC5A-3E3B-46FE-8227-FEE199C5E9FF}" srcOrd="0" destOrd="0" presId="urn:microsoft.com/office/officeart/2005/8/layout/radial5"/>
    <dgm:cxn modelId="{956F113D-FA7E-4EFA-8CE2-903D7CA0F388}" type="presParOf" srcId="{123F09BE-6DF7-4E80-A26C-4BE7D176E255}" destId="{FB0F02E4-17AB-427B-869B-BF31D5406270}" srcOrd="6" destOrd="0" presId="urn:microsoft.com/office/officeart/2005/8/layout/radial5"/>
    <dgm:cxn modelId="{0508AA42-0520-4FFB-8BD8-FBBE325D1379}" type="presParOf" srcId="{123F09BE-6DF7-4E80-A26C-4BE7D176E255}" destId="{4C59C713-8605-49B4-8F15-D83D9174A2F9}" srcOrd="7" destOrd="0" presId="urn:microsoft.com/office/officeart/2005/8/layout/radial5"/>
    <dgm:cxn modelId="{14999D6F-E9D4-48CC-B404-E34CCC2C011E}" type="presParOf" srcId="{4C59C713-8605-49B4-8F15-D83D9174A2F9}" destId="{5E60A53C-C939-4F6B-89E9-3363EDD3F576}" srcOrd="0" destOrd="0" presId="urn:microsoft.com/office/officeart/2005/8/layout/radial5"/>
    <dgm:cxn modelId="{F77EFCBF-5170-472F-9557-075C7DF4F4D1}" type="presParOf" srcId="{123F09BE-6DF7-4E80-A26C-4BE7D176E255}" destId="{18888BE1-BFB7-426C-BB89-8D891BA72C4E}" srcOrd="8" destOrd="0" presId="urn:microsoft.com/office/officeart/2005/8/layout/radial5"/>
    <dgm:cxn modelId="{36B3D00D-E194-4DC4-8314-AC7137C8B767}" type="presParOf" srcId="{123F09BE-6DF7-4E80-A26C-4BE7D176E255}" destId="{DFD202C8-2E60-4DDD-AA92-C8FBC32CCD82}" srcOrd="9" destOrd="0" presId="urn:microsoft.com/office/officeart/2005/8/layout/radial5"/>
    <dgm:cxn modelId="{C331B5C2-127B-4D41-9868-910C282A382C}" type="presParOf" srcId="{DFD202C8-2E60-4DDD-AA92-C8FBC32CCD82}" destId="{9562027E-2DD5-46A1-AB16-3DBC2BEF263A}" srcOrd="0" destOrd="0" presId="urn:microsoft.com/office/officeart/2005/8/layout/radial5"/>
    <dgm:cxn modelId="{0E94AD98-0708-41A1-90C4-2D5C3E700CAB}" type="presParOf" srcId="{123F09BE-6DF7-4E80-A26C-4BE7D176E255}" destId="{38EAEB14-3FF2-49CC-A40B-AC8E9152DF2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3T12:48:07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969">
    <iact:property name="dataType"/>
    <iact:actionData xml:id="d0">
      <inkml:trace xmlns:inkml="http://www.w3.org/2003/InkML" xml:id="stk0" contextRef="#ctx0" brushRef="#br0">12725 17363 0,'25'0'88,"-1"0"-51,26 0-25,-25 0 0,24 0 2,-24 0-3,0 0 2,25 0 0,-50 0-1,24 0 25,-24 0 1,25 0-28,0 0 5,0 0-5,-25 0 4,49 0-4,-24 0 3,0 0 2,-25 0 7,25 0 27,-25 0 12,25 0-49,-25 0 13,25 0 13,-1 0 35,-24 0-48,25 0 50</inkml:trace>
    </iact:actionData>
  </iact:action>
  <iact:action type="add" startTime="38583">
    <iact:property name="dataType"/>
    <iact:actionData xml:id="d1">
      <inkml:trace xmlns:inkml="http://www.w3.org/2003/InkML" xml:id="stk1" contextRef="#ctx0" brushRef="#br0">8285 17388 0,'0'0'97,"0"0"-36,25 0-24,-25 0-24,24 0-2,1 0 1,-25-25 1,25 25-1,-25 0 0,50 0 14,-50 0-14,24 0 0,-24 0 1,50 0-1,-50 0 0,25 0 1,0 0-2,-1 0 2,1 0-1,-25 0 1,50 0-2,-25-25 2,-1 25-1,1 0 0,0-24 1,25 24 2,-26 0-6,1 0 3,0 0 0,-25 0 16,25 0-5</inkml:trace>
    </iact:actionData>
  </iact:action>
  <iact:action type="add" startTime="45109">
    <iact:property name="dataType"/>
    <iact:actionData xml:id="d2">
      <inkml:trace xmlns:inkml="http://www.w3.org/2003/InkML" xml:id="stk2" contextRef="#ctx0" brushRef="#br0">12551 16321 0,'25'0'52,"-25"-24"-19,0-1-20,25-25 0,0-24 0,-1 24-2,1 1 2,25-1-1,-25 0 0,-1 50 1,-24 0-1,25-24 12,0 24-12,0-25 0,24 25 3,-24 0-5,0 0 7,25-25-9,-26 25 4,1 0 1,0 0-2,0 0 2,0 0 0,-1 0 0,1 0-2,0 0 2,25 0-2,-1 0 1,1 0 1,0 0-1,-1 25 0,1 0 0,-25-25 2,-1 24 0,1 1-4,-25-25 2,25 25 0,0-25 3,-25 25-3,0 0-1,0-1 0,25 1 2,-25 0-2,0 49 3,24-49-2,-24 25 2,0-1 0,0 51-7,0-51 8,0 1-4,0 0 2,0-26 0,0-24-2,0 25 1,0-25 13,0 0-13,0 0 0,-24 25 0,-1-25 1,25 25-1,0-25 1,-25 0-1,0 25 0,0-1 5,25-24-7,-24 25 1,24-25 13,-50 25-12,50 0 0,-50-25 1,26 0 2,-1 49-6,-50-24 3,75-25 4,-49 25-7,24-25 3,25 0 1,-25 0 11,0 0 1,-24 0-13,49 0 1,-25 0-1,-25 0 0,50 0 0,-49 0 6,-1 0-11,25 0 5,-24 0 0,24 0 1,0 0 2,0 0-6,0 0 4,25-25-1,-24 0 12,-1 25-10,25-24-4,-25-1 4,0 0-2,25 0-1,0 0 6,0 25 4,0-24-8,0 24-1,0-25 0,0 0 2,0 0 2,0 25-9,0-25 4,-25 1 2,25-1 2,0 25-4,0-50 2,0 50-2,-24-25 8,24 25-14,-25 0 20,25-24-12,0 24 35,0-25-12,0 0-10,0 25-2,0-25 25,0 25-24,0-25 220,0 0-184,0 1-48,-25-1-1,25 0 0,-25 0 0,25 25 198</inkml:trace>
    </iact:actionData>
  </iact:action>
  <iact:action type="add" startTime="51454">
    <iact:property name="dataType"/>
    <iact:actionData xml:id="d3">
      <inkml:trace xmlns:inkml="http://www.w3.org/2003/InkML" xml:id="stk3" contextRef="#ctx0" brushRef="#br0">9922 13246 0</inkml:trace>
    </iact:actionData>
  </iact:action>
  <iact:action type="add" startTime="51785">
    <iact:property name="dataType"/>
    <iact:actionData xml:id="d4">
      <inkml:trace xmlns:inkml="http://www.w3.org/2003/InkML" xml:id="stk4" contextRef="#ctx0" brushRef="#br0">9922 13246 0,'-50'0'124,"-24"0"-111,-25-25-2,-75-25 1,-74 1 1,-25-1-1,-99 25 0,-50-74 0,-99 74 1,75-49 0,49-25-1,50 24-1,0 1 1,74-1 2,25 1 0,24 0-4,26-26 2,-25 1 2,-1-50-3,51 25 1,-26 0 0,51-25 1,-1 25-1,0-24 0,50-1 1,49 0-1,1-74 1,49 24-2,0-98 2,74-100-1,-74 347 222,-25-49-222,25-50 0,0 50 1,0 24 0,0 26-2,0-1 1,25-74 0,49-25 2,1-99-3,24 0 2,-25 75 0,1 24-2,24 0 2,0-50 0,50-49 0,49-24-3,1-51 2,-25 25 1,-1 26-1,-24 24 0,-25 24 0,0 26 1,0 24-1,0-24 2,50-25-3,-1-25 1,-24 24 1,0 51 0,0 49-2,-25 24 2,0 76-1,25 24 1,0 0-1,-25-25 0,0 25 1,-50-25-2,25 25 2,0 0 0,1 0-2,24 0 1,25 50 0,24-1 0,1 26 1,24 24 0,75 50-1,25 49 1,-50-24 0,0-50-2,-50 0 1,26-25 0,-51-49 0,-24-1 1,0-49-1,-50 0 0,-25 0 1,-49 0-1,50 0 0,-51 0 1,1 25-2,25-25 2,24 50-1,26 24 0,48 25 1,26 75 1,-50-50-3,-25 0 9,0 0-16,-49-50 9,24 50-1,1 75 1,49 123-2,-50-24 1,-24 24 2,24-24-3,-49-25 1,0 0 1,-25 0-1,25-25 0,-25 25 0,0-50 1,0-74-1,0-75 0,0-49 2,0 0-3,0-25 14,-25 99 1,-25 25-15,1-25 1,-1 25 0,1-49 1,-1 49 0,25-75-2,-25 50 2,26-24 0,-51-26-2,-24 51 1,25-26 2,24-24-4,-24-1 3,49-24 0,-25 25-2,25-50 2,-74 99-1,25-25 1,-50 50-1,-50 50 0,0-25 0,26-75 0,48 25 7,1-24-12,50-26 5,24 1 2,-25 74-1,-24-74 0,24 49-1,50-99 255,-25 50-254,1-26 0,24 1-2,-25 0 1,25-25 13,-25 50 12,25-50-25,-25 49 0,25-49 1,0 25-1,0-25 1,-25 50 11,1-26-10,-1 1-4,0 25 3,-25-1-1,26 1 0,24-25 1,-25 0-2,25-1 4,-25 1-4,25 0 0,-25 25 2,25-50 1,-25 24-3,0 26 297,25-50-297,-24 50 3,24-26-4,0 1 3,0-25 1,-25 25 131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5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0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9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1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56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62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4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3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7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50764-5549-4912-85F7-9F086F380FAC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940E-7515-4A36-AE7A-4964A9B3C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2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11/relationships/inkAction" Target="../ink/inkAction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First turn the volume on!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4583833" y="5162551"/>
            <a:ext cx="977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1.</a:t>
            </a: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4655841" y="2700339"/>
            <a:ext cx="963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2.</a:t>
            </a:r>
          </a:p>
        </p:txBody>
      </p:sp>
      <p:pic>
        <p:nvPicPr>
          <p:cNvPr id="20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0" t="53094" r="10181" b="-682"/>
          <a:stretch>
            <a:fillRect/>
          </a:stretch>
        </p:blipFill>
        <p:spPr bwMode="auto">
          <a:xfrm>
            <a:off x="5561014" y="2017713"/>
            <a:ext cx="146367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5783263" y="5276850"/>
            <a:ext cx="811212" cy="501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689600" y="2760663"/>
            <a:ext cx="812800" cy="5016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909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7618" y="217799"/>
            <a:ext cx="5495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Number of the Day. 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="" xmlns:a16="http://schemas.microsoft.com/office/drawing/2014/main" id="{E4238232-7C5A-4472-A2C3-602C1AD59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430130"/>
              </p:ext>
            </p:extLst>
          </p:nvPr>
        </p:nvGraphicFramePr>
        <p:xfrm>
          <a:off x="640448" y="1284391"/>
          <a:ext cx="6936376" cy="4898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="" xmlns:a16="http://schemas.microsoft.com/office/drawing/2014/main" id="{2F6E4656-099B-438A-A5B0-955AB0863CC8}"/>
              </a:ext>
            </a:extLst>
          </p:cNvPr>
          <p:cNvSpPr txBox="1">
            <a:spLocks/>
          </p:cNvSpPr>
          <p:nvPr/>
        </p:nvSpPr>
        <p:spPr>
          <a:xfrm>
            <a:off x="7441976" y="2160950"/>
            <a:ext cx="4043289" cy="186204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ways can you complete this number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sentence?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baseline="0" dirty="0">
              <a:solidFill>
                <a:srgbClr val="7030A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 +  ____ = 12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7" x="1036638" y="5108575"/>
          <p14:tracePt t="3694" x="1044575" y="5108575"/>
          <p14:tracePt t="3706" x="1071563" y="5099050"/>
          <p14:tracePt t="3717" x="1098550" y="5089525"/>
          <p14:tracePt t="3729" x="1133475" y="5081588"/>
          <p14:tracePt t="3743" x="1187450" y="5062538"/>
          <p14:tracePt t="3756" x="1250950" y="5062538"/>
          <p14:tracePt t="3771" x="1322388" y="5062538"/>
          <p14:tracePt t="3788" x="1419225" y="5054600"/>
          <p14:tracePt t="3805" x="1785938" y="4973638"/>
          <p14:tracePt t="3822" x="2027238" y="4919663"/>
          <p14:tracePt t="3839" x="2303463" y="4813300"/>
          <p14:tracePt t="3855" x="2894013" y="4572000"/>
          <p14:tracePt t="3872" x="3133725" y="4456113"/>
          <p14:tracePt t="3889" x="3348038" y="4340225"/>
          <p14:tracePt t="3905" x="3633788" y="4232275"/>
          <p14:tracePt t="3922" x="3751263" y="4214813"/>
          <p14:tracePt t="3941" x="3830638" y="4214813"/>
          <p14:tracePt t="3955" x="3946525" y="4214813"/>
          <p14:tracePt t="3972" x="3983038" y="4214813"/>
          <p14:tracePt t="3989" x="4037013" y="4214813"/>
          <p14:tracePt t="4006" x="4062413" y="4224338"/>
          <p14:tracePt t="4022" x="4089400" y="4224338"/>
          <p14:tracePt t="4039" x="4125913" y="4241800"/>
          <p14:tracePt t="4055" x="4152900" y="4241800"/>
          <p14:tracePt t="4072" x="4179888" y="4241800"/>
          <p14:tracePt t="4089" x="4232275" y="4241800"/>
          <p14:tracePt t="4106" x="4241800" y="4241800"/>
          <p14:tracePt t="4123" x="4251325" y="4241800"/>
          <p14:tracePt t="4139" x="4259263" y="4251325"/>
          <p14:tracePt t="4161" x="4268788" y="4251325"/>
          <p14:tracePt t="4235" x="4268788" y="4259263"/>
          <p14:tracePt t="4246" x="4268788" y="4268788"/>
          <p14:tracePt t="6522" x="4276725" y="4268788"/>
          <p14:tracePt t="6534" x="4295775" y="4268788"/>
          <p14:tracePt t="6548" x="4322763" y="4268788"/>
          <p14:tracePt t="6559" x="4357688" y="4251325"/>
          <p14:tracePt t="6572" x="4419600" y="4241800"/>
          <p14:tracePt t="6583" x="4510088" y="4205288"/>
          <p14:tracePt t="6596" x="4625975" y="4152900"/>
          <p14:tracePt t="6613" x="4768850" y="4108450"/>
          <p14:tracePt t="6630" x="4946650" y="4044950"/>
          <p14:tracePt t="6647" x="5187950" y="3946525"/>
          <p14:tracePt t="6663" x="5286375" y="3919538"/>
          <p14:tracePt t="6680" x="5375275" y="3902075"/>
          <p14:tracePt t="6696" x="5465763" y="3884613"/>
          <p14:tracePt t="6713" x="5483225" y="3875088"/>
          <p14:tracePt t="6730" x="5500688" y="3875088"/>
          <p14:tracePt t="6746" x="5510213" y="3875088"/>
          <p14:tracePt t="6764" x="5518150" y="3875088"/>
          <p14:tracePt t="6780" x="5537200" y="3875088"/>
          <p14:tracePt t="6797" x="5545138" y="3875088"/>
          <p14:tracePt t="6813" x="5562600" y="3875088"/>
          <p14:tracePt t="6832" x="5616575" y="3857625"/>
          <p14:tracePt t="6847" x="5661025" y="3840163"/>
          <p14:tracePt t="6863" x="5697538" y="3822700"/>
          <p14:tracePt t="6881" x="5768975" y="3776663"/>
          <p14:tracePt t="6897" x="5786438" y="3776663"/>
          <p14:tracePt t="6914" x="5795963" y="3776663"/>
          <p14:tracePt t="6930" x="5803900" y="3776663"/>
          <p14:tracePt t="8440" x="5795963" y="3759200"/>
          <p14:tracePt t="8453" x="5786438" y="3751263"/>
          <p14:tracePt t="8465" x="5759450" y="3724275"/>
          <p14:tracePt t="8478" x="5724525" y="3705225"/>
          <p14:tracePt t="8489" x="5661025" y="3679825"/>
          <p14:tracePt t="8503" x="5589588" y="3625850"/>
          <p14:tracePt t="8518" x="5500688" y="3581400"/>
          <p14:tracePt t="8535" x="5384800" y="3527425"/>
          <p14:tracePt t="8552" x="5108575" y="3357563"/>
          <p14:tracePt t="8568" x="4973638" y="3268663"/>
          <p14:tracePt t="8585" x="4875213" y="3197225"/>
          <p14:tracePt t="8602" x="4670425" y="3054350"/>
          <p14:tracePt t="8619" x="4589463" y="2982913"/>
          <p14:tracePt t="8637" x="4518025" y="2919413"/>
          <p14:tracePt t="8652" x="4411663" y="2822575"/>
          <p14:tracePt t="8669" x="4357688" y="2751138"/>
          <p14:tracePt t="8685" x="4313238" y="2705100"/>
          <p14:tracePt t="8703" x="4241800" y="2608263"/>
          <p14:tracePt t="8719" x="4205288" y="2571750"/>
          <p14:tracePt t="8736" x="4187825" y="2536825"/>
          <p14:tracePt t="8752" x="4133850" y="2473325"/>
          <p14:tracePt t="8769" x="4108450" y="2428875"/>
          <p14:tracePt t="8786" x="4071938" y="2357438"/>
          <p14:tracePt t="8802" x="4054475" y="2312988"/>
          <p14:tracePt t="8819" x="4044950" y="2268538"/>
          <p14:tracePt t="8837" x="4037013" y="2232025"/>
          <p14:tracePt t="8853" x="4037013" y="2224088"/>
          <p14:tracePt t="10718" x="4010025" y="2224088"/>
          <p14:tracePt t="10729" x="3965575" y="2259013"/>
          <p14:tracePt t="10740" x="3902075" y="2322513"/>
          <p14:tracePt t="10752" x="3776663" y="2419350"/>
          <p14:tracePt t="10766" x="3608388" y="2589213"/>
          <p14:tracePt t="10780" x="3473450" y="2714625"/>
          <p14:tracePt t="10792" x="3357563" y="2847975"/>
          <p14:tracePt t="10808" x="3276600" y="2938463"/>
          <p14:tracePt t="10825" x="3197225" y="3027363"/>
          <p14:tracePt t="10841" x="3036888" y="3224213"/>
          <p14:tracePt t="10858" x="2973388" y="3330575"/>
          <p14:tracePt t="10875" x="2919413" y="3411538"/>
          <p14:tracePt t="10891" x="2847975" y="3544888"/>
          <p14:tracePt t="10908" x="2822575" y="3571875"/>
          <p14:tracePt t="10925" x="2795588" y="3616325"/>
          <p14:tracePt t="10942" x="2786063" y="3625850"/>
          <p14:tracePt t="10959" x="2786063" y="3633788"/>
          <p14:tracePt t="10976" x="2776538" y="3633788"/>
          <p14:tracePt t="11048" x="2768600" y="3633788"/>
          <p14:tracePt t="11074" x="2751138" y="3643313"/>
          <p14:tracePt t="11085" x="2724150" y="3660775"/>
          <p14:tracePt t="11097" x="2679700" y="3679825"/>
          <p14:tracePt t="11113" x="2633663" y="3724275"/>
          <p14:tracePt t="11126" x="2589213" y="3741738"/>
          <p14:tracePt t="11142" x="2562225" y="3759200"/>
          <p14:tracePt t="11159" x="2544763" y="3776663"/>
          <p14:tracePt t="11175" x="2509838" y="3795713"/>
          <p14:tracePt t="11193" x="2490788" y="3803650"/>
          <p14:tracePt t="11209" x="2473325" y="3803650"/>
          <p14:tracePt t="13090" x="2473325" y="3822700"/>
          <p14:tracePt t="13103" x="2473325" y="3830638"/>
          <p14:tracePt t="13116" x="2490788" y="3848100"/>
          <p14:tracePt t="13126" x="2500313" y="3875088"/>
          <p14:tracePt t="13139" x="2517775" y="3911600"/>
          <p14:tracePt t="13151" x="2544763" y="3965575"/>
          <p14:tracePt t="13164" x="2581275" y="4044950"/>
          <p14:tracePt t="13181" x="2625725" y="4143375"/>
          <p14:tracePt t="13198" x="2670175" y="4241800"/>
          <p14:tracePt t="13214" x="2786063" y="4473575"/>
          <p14:tracePt t="13231" x="2840038" y="4572000"/>
          <p14:tracePt t="13248" x="2894013" y="4660900"/>
          <p14:tracePt t="13265" x="2973388" y="4813300"/>
          <p14:tracePt t="13282" x="3009900" y="4875213"/>
          <p14:tracePt t="13300" x="3017838" y="4902200"/>
          <p14:tracePt t="13316" x="3036888" y="4938713"/>
          <p14:tracePt t="13332" x="3036888" y="4946650"/>
          <p14:tracePt t="13349" x="3044825" y="4956175"/>
          <p14:tracePt t="13373" x="3044825" y="4965700"/>
          <p14:tracePt t="13399" x="3054350" y="4973638"/>
          <p14:tracePt t="13422" x="3054350" y="4991100"/>
          <p14:tracePt t="13434" x="3062288" y="5018088"/>
          <p14:tracePt t="13446" x="3071813" y="5037138"/>
          <p14:tracePt t="13459" x="3081338" y="5054600"/>
          <p14:tracePt t="13473" x="3098800" y="5089525"/>
          <p14:tracePt t="13488" x="3116263" y="5126038"/>
          <p14:tracePt t="13499" x="3133725" y="5180013"/>
          <p14:tracePt t="13516" x="3160713" y="5232400"/>
          <p14:tracePt t="13532" x="3179763" y="5276850"/>
          <p14:tracePt t="13549" x="3197225" y="5322888"/>
          <p14:tracePt t="13569" x="3205163" y="5330825"/>
          <p14:tracePt t="14800" x="3214688" y="5330825"/>
          <p14:tracePt t="14836" x="3224213" y="5330825"/>
          <p14:tracePt t="14851" x="3232150" y="5330825"/>
          <p14:tracePt t="14873" x="3241675" y="5330825"/>
          <p14:tracePt t="14887" x="3259138" y="5322888"/>
          <p14:tracePt t="14897" x="3268663" y="5313363"/>
          <p14:tracePt t="14910" x="3286125" y="5313363"/>
          <p14:tracePt t="14924" x="3303588" y="5313363"/>
          <p14:tracePt t="14937" x="3330575" y="5313363"/>
          <p14:tracePt t="14953" x="3375025" y="5313363"/>
          <p14:tracePt t="14970" x="3438525" y="5313363"/>
          <p14:tracePt t="14987" x="3598863" y="5340350"/>
          <p14:tracePt t="15003" x="3697288" y="5367338"/>
          <p14:tracePt t="15020" x="3813175" y="5394325"/>
          <p14:tracePt t="15021" x="3938588" y="5438775"/>
          <p14:tracePt t="15037" x="4062413" y="5483225"/>
          <p14:tracePt t="15053" x="4170363" y="5527675"/>
          <p14:tracePt t="15070" x="4340225" y="5626100"/>
          <p14:tracePt t="15087" x="4402138" y="5680075"/>
          <p14:tracePt t="15103" x="4456113" y="5715000"/>
          <p14:tracePt t="15120" x="4581525" y="5776913"/>
          <p14:tracePt t="15137" x="4660900" y="5813425"/>
          <p14:tracePt t="15153" x="4732338" y="5848350"/>
          <p14:tracePt t="15170" x="4840288" y="5894388"/>
          <p14:tracePt t="15187" x="4884738" y="5902325"/>
          <p14:tracePt t="15204" x="4919663" y="5911850"/>
          <p14:tracePt t="15221" x="4983163" y="5929313"/>
          <p14:tracePt t="15237" x="5000625" y="5938838"/>
          <p14:tracePt t="15254" x="5027613" y="5938838"/>
          <p14:tracePt t="15271" x="5062538" y="5938838"/>
          <p14:tracePt t="15287" x="5072063" y="5938838"/>
          <p14:tracePt t="15304" x="5089525" y="5938838"/>
          <p14:tracePt t="15320" x="5108575" y="5938838"/>
          <p14:tracePt t="15341" x="5116513" y="5938838"/>
          <p14:tracePt t="15366" x="5126038" y="5938838"/>
          <p14:tracePt t="15379" x="5133975" y="5938838"/>
          <p14:tracePt t="15390" x="5143500" y="5938838"/>
          <p14:tracePt t="15414" x="5153025" y="5938838"/>
          <p14:tracePt t="15427" x="5160963" y="5938838"/>
          <p14:tracePt t="18097" x="5205413" y="5902325"/>
          <p14:tracePt t="18110" x="5303838" y="5795963"/>
          <p14:tracePt t="18122" x="5510213" y="5616575"/>
          <p14:tracePt t="18133" x="5768975" y="5394325"/>
          <p14:tracePt t="18147" x="6062663" y="5214938"/>
          <p14:tracePt t="18162" x="6357938" y="5062538"/>
          <p14:tracePt t="18179" x="6589713" y="4965700"/>
          <p14:tracePt t="18196" x="7037388" y="4822825"/>
          <p14:tracePt t="18212" x="7215188" y="4768850"/>
          <p14:tracePt t="18229" x="7375525" y="4714875"/>
          <p14:tracePt t="18245" x="7643813" y="4598988"/>
          <p14:tracePt t="18262" x="7724775" y="4554538"/>
          <p14:tracePt t="18279" x="7777163" y="4518025"/>
          <p14:tracePt t="18296" x="7813675" y="4510088"/>
          <p14:tracePt t="18312" x="7831138" y="4510088"/>
          <p14:tracePt t="18329" x="7840663" y="4510088"/>
          <p14:tracePt t="18346" x="7848600" y="4510088"/>
          <p14:tracePt t="18367" x="7858125" y="4518025"/>
          <p14:tracePt t="18380" x="7858125" y="4527550"/>
          <p14:tracePt t="18404" x="7875588" y="4545013"/>
          <p14:tracePt t="18416" x="7875588" y="4554538"/>
          <p14:tracePt t="18430" x="7885113" y="4572000"/>
          <p14:tracePt t="18446" x="7894638" y="4572000"/>
          <p14:tracePt t="18467" x="7902575" y="4572000"/>
          <p14:tracePt t="18490" x="7912100" y="4572000"/>
          <p14:tracePt t="18514" x="7920038" y="4572000"/>
          <p14:tracePt t="18540" x="7929563" y="4572000"/>
          <p14:tracePt t="18564" x="7939088" y="4562475"/>
          <p14:tracePt t="18588" x="7947025" y="4562475"/>
          <p14:tracePt t="18601" x="7947025" y="4554538"/>
          <p14:tracePt t="18613" x="7956550" y="4554538"/>
          <p14:tracePt t="19131" x="7956550" y="4545013"/>
          <p14:tracePt t="19141" x="7956550" y="4527550"/>
          <p14:tracePt t="19154" x="7956550" y="4518025"/>
          <p14:tracePt t="19167" x="7956550" y="4510088"/>
          <p14:tracePt t="19181" x="7956550" y="4500563"/>
          <p14:tracePt t="19198" x="7956550" y="4473575"/>
          <p14:tracePt t="19215" x="7966075" y="4456113"/>
          <p14:tracePt t="19232" x="7966075" y="4438650"/>
          <p14:tracePt t="19248" x="7974013" y="4419600"/>
          <p14:tracePt t="19265" x="7983538" y="4402138"/>
          <p14:tracePt t="19282" x="7983538" y="4375150"/>
          <p14:tracePt t="19314" x="7983538" y="4367213"/>
          <p14:tracePt t="19342" x="7991475" y="4367213"/>
          <p14:tracePt t="19376" x="7991475" y="4357688"/>
          <p14:tracePt t="19461" x="7991475" y="4340225"/>
          <p14:tracePt t="19475" x="7983538" y="4330700"/>
          <p14:tracePt t="19487" x="7983538" y="4322763"/>
          <p14:tracePt t="19500" x="7966075" y="4295775"/>
          <p14:tracePt t="19516" x="7956550" y="4295775"/>
          <p14:tracePt t="19533" x="7939088" y="4276725"/>
          <p14:tracePt t="19549" x="7902575" y="4251325"/>
          <p14:tracePt t="19566" x="7875588" y="4232275"/>
          <p14:tracePt t="19582" x="7867650" y="4224338"/>
          <p14:tracePt t="19599" x="7831138" y="4197350"/>
          <p14:tracePt t="19616" x="7823200" y="4187825"/>
          <p14:tracePt t="19633" x="7813675" y="4187825"/>
          <p14:tracePt t="19650" x="7813675" y="4179888"/>
          <p14:tracePt t="19917" x="7804150" y="4179888"/>
          <p14:tracePt t="19941" x="7796213" y="4179888"/>
          <p14:tracePt t="19965" x="7786688" y="4179888"/>
          <p14:tracePt t="19979" x="7777163" y="4170363"/>
          <p14:tracePt t="19990" x="7769225" y="4160838"/>
          <p14:tracePt t="20003" x="7751763" y="4160838"/>
          <p14:tracePt t="20017" x="7742238" y="4152900"/>
          <p14:tracePt t="20034" x="7724775" y="4143375"/>
          <p14:tracePt t="20051" x="7705725" y="4125913"/>
          <p14:tracePt t="20067" x="7688263" y="4116388"/>
          <p14:tracePt t="20089" x="7680325" y="4108450"/>
          <p14:tracePt t="20103" x="7670800" y="4108450"/>
          <p14:tracePt t="20118" x="7670800" y="4098925"/>
          <p14:tracePt t="20134" x="7661275" y="4089400"/>
          <p14:tracePt t="20151" x="7643813" y="4071938"/>
          <p14:tracePt t="20175" x="7634288" y="4054475"/>
          <p14:tracePt t="20187" x="7626350" y="4037013"/>
          <p14:tracePt t="20201" x="7626350" y="4017963"/>
          <p14:tracePt t="20217" x="7616825" y="3990975"/>
          <p14:tracePt t="20235" x="7608888" y="3973513"/>
          <p14:tracePt t="20251" x="7589838" y="3902075"/>
          <p14:tracePt t="20267" x="7581900" y="3867150"/>
          <p14:tracePt t="20285" x="7572375" y="3813175"/>
          <p14:tracePt t="20301" x="7554913" y="3697288"/>
          <p14:tracePt t="20318" x="7545388" y="3660775"/>
          <p14:tracePt t="20335" x="7545388" y="3608388"/>
          <p14:tracePt t="20351" x="7545388" y="3589338"/>
          <p14:tracePt t="20368" x="7545388" y="3571875"/>
          <p14:tracePt t="20387" x="7581900" y="3509963"/>
          <p14:tracePt t="20401" x="7634288" y="3455988"/>
          <p14:tracePt t="20418" x="7715250" y="3402013"/>
          <p14:tracePt t="20435" x="7912100" y="3367088"/>
          <p14:tracePt t="20451" x="7991475" y="3357563"/>
          <p14:tracePt t="20469" x="8054975" y="3348038"/>
          <p14:tracePt t="20485" x="8126413" y="3348038"/>
          <p14:tracePt t="20502" x="8180388" y="3348038"/>
          <p14:tracePt t="20518" x="8215313" y="3367088"/>
          <p14:tracePt t="20535" x="8304213" y="3438525"/>
          <p14:tracePt t="20552" x="8348663" y="3473450"/>
          <p14:tracePt t="20569" x="8474075" y="3527425"/>
          <p14:tracePt t="20586" x="8572500" y="3544888"/>
          <p14:tracePt t="20602" x="8643938" y="3562350"/>
          <p14:tracePt t="20619" x="8840788" y="3562350"/>
          <p14:tracePt t="20636" x="8947150" y="3554413"/>
          <p14:tracePt t="20652" x="9072563" y="3544888"/>
          <p14:tracePt t="20669" x="9277350" y="3509963"/>
          <p14:tracePt t="20687" x="9375775" y="3509963"/>
          <p14:tracePt t="20703" x="9447213" y="3509963"/>
          <p14:tracePt t="20704" x="9518650" y="3517900"/>
          <p14:tracePt t="20719" x="9572625" y="3536950"/>
          <p14:tracePt t="20736" x="9609138" y="3562350"/>
          <p14:tracePt t="20752" x="9653588" y="3571875"/>
          <p14:tracePt t="20770" x="9688513" y="3589338"/>
          <p14:tracePt t="20786" x="9705975" y="3598863"/>
          <p14:tracePt t="20803" x="9715500" y="3608388"/>
          <p14:tracePt t="20819" x="9742488" y="3625850"/>
          <p14:tracePt t="20838" x="9752013" y="3643313"/>
          <p14:tracePt t="20854" x="9759950" y="3670300"/>
          <p14:tracePt t="20870" x="9759950" y="3679825"/>
          <p14:tracePt t="20888" x="9759950" y="3697288"/>
          <p14:tracePt t="20902" x="9759950" y="3724275"/>
          <p14:tracePt t="20919" x="9759950" y="3786188"/>
          <p14:tracePt t="20937" x="9742488" y="3875088"/>
          <p14:tracePt t="20953" x="9715500" y="3965575"/>
          <p14:tracePt t="20970" x="9715500" y="3973513"/>
          <p14:tracePt t="20988" x="9715500" y="3983038"/>
          <p14:tracePt t="21004" x="9715500" y="3990975"/>
          <p14:tracePt t="21025" x="9705975" y="4027488"/>
          <p14:tracePt t="21039" x="9698038" y="4054475"/>
          <p14:tracePt t="21054" x="9688513" y="4071938"/>
          <p14:tracePt t="21070" x="9671050" y="4089400"/>
          <p14:tracePt t="21087" x="9634538" y="4125913"/>
          <p14:tracePt t="21104" x="9599613" y="4143375"/>
          <p14:tracePt t="21120" x="9545638" y="4179888"/>
          <p14:tracePt t="21137" x="9331325" y="4322763"/>
          <p14:tracePt t="21153" x="9161463" y="4394200"/>
          <p14:tracePt t="21171" x="8947150" y="4500563"/>
          <p14:tracePt t="21186" x="8867775" y="4527550"/>
          <p14:tracePt t="21204" x="8796338" y="4537075"/>
          <p14:tracePt t="21221" x="8609013" y="4562475"/>
          <p14:tracePt t="21237" x="8528050" y="4572000"/>
          <p14:tracePt t="21254" x="8429625" y="4572000"/>
          <p14:tracePt t="21271" x="8259763" y="4572000"/>
          <p14:tracePt t="21287" x="8180388" y="4572000"/>
          <p14:tracePt t="21305" x="8108950" y="4572000"/>
          <p14:tracePt t="21321" x="7939088" y="4572000"/>
          <p14:tracePt t="21338" x="7867650" y="4554538"/>
          <p14:tracePt t="21354" x="7777163" y="4545013"/>
          <p14:tracePt t="21371" x="7634288" y="4518025"/>
          <p14:tracePt t="21388" x="7589838" y="4510088"/>
          <p14:tracePt t="21405" x="7537450" y="4491038"/>
          <p14:tracePt t="21407" x="7483475" y="4473575"/>
          <p14:tracePt t="21421" x="7439025" y="4456113"/>
          <p14:tracePt t="21438" x="7394575" y="4429125"/>
          <p14:tracePt t="21455" x="7331075" y="4375150"/>
          <p14:tracePt t="21471" x="7304088" y="4357688"/>
          <p14:tracePt t="21488" x="7277100" y="4330700"/>
          <p14:tracePt t="21504" x="7232650" y="4295775"/>
          <p14:tracePt t="21521" x="7215188" y="4268788"/>
          <p14:tracePt t="21538" x="7188200" y="4241800"/>
          <p14:tracePt t="21555" x="7153275" y="4187825"/>
          <p14:tracePt t="21572" x="7134225" y="4152900"/>
          <p14:tracePt t="21589" x="7116763" y="4125913"/>
          <p14:tracePt t="21605" x="7089775" y="4062413"/>
          <p14:tracePt t="21621" x="7081838" y="4027488"/>
          <p14:tracePt t="21639" x="7072313" y="3973513"/>
          <p14:tracePt t="21655" x="7062788" y="3938588"/>
          <p14:tracePt t="21672" x="7062788" y="3929063"/>
          <p14:tracePt t="2511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7618" y="217799"/>
            <a:ext cx="815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Number of the Day - </a:t>
            </a:r>
            <a:r>
              <a:rPr lang="en-GB" altLang="en-US" sz="4000" u="sng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answers.</a:t>
            </a:r>
            <a:endParaRPr lang="en-GB" sz="4000" u="sng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="" xmlns:a16="http://schemas.microsoft.com/office/drawing/2014/main" id="{E4238232-7C5A-4472-A2C3-602C1AD59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430130"/>
              </p:ext>
            </p:extLst>
          </p:nvPr>
        </p:nvGraphicFramePr>
        <p:xfrm>
          <a:off x="640448" y="1284391"/>
          <a:ext cx="6936376" cy="4898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="" xmlns:a16="http://schemas.microsoft.com/office/drawing/2014/main" id="{2F6E4656-099B-438A-A5B0-955AB0863CC8}"/>
              </a:ext>
            </a:extLst>
          </p:cNvPr>
          <p:cNvSpPr txBox="1">
            <a:spLocks/>
          </p:cNvSpPr>
          <p:nvPr/>
        </p:nvSpPr>
        <p:spPr>
          <a:xfrm>
            <a:off x="7441976" y="2160950"/>
            <a:ext cx="4043289" cy="30777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many ways can you complete this number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sentence?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baseline="0" dirty="0">
              <a:solidFill>
                <a:srgbClr val="7030A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noProof="0" dirty="0" smtClean="0">
                <a:solidFill>
                  <a:srgbClr val="FF0000"/>
                </a:solidFill>
              </a:rPr>
              <a:t>1 +  11 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12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2 </a:t>
            </a:r>
            <a:r>
              <a:rPr lang="en-GB" sz="2000" b="1" dirty="0">
                <a:solidFill>
                  <a:srgbClr val="FF0000"/>
                </a:solidFill>
              </a:rPr>
              <a:t>+  </a:t>
            </a:r>
            <a:r>
              <a:rPr lang="en-GB" sz="2000" b="1" dirty="0" smtClean="0">
                <a:solidFill>
                  <a:srgbClr val="FF0000"/>
                </a:solidFill>
              </a:rPr>
              <a:t>10 </a:t>
            </a:r>
            <a:r>
              <a:rPr lang="en-GB" sz="2000" b="1" dirty="0">
                <a:solidFill>
                  <a:srgbClr val="FF0000"/>
                </a:solidFill>
              </a:rPr>
              <a:t>= </a:t>
            </a:r>
            <a:r>
              <a:rPr lang="en-GB" sz="2000" b="1" dirty="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dirty="0">
                <a:solidFill>
                  <a:srgbClr val="FF0000"/>
                </a:solidFill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+  9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= </a:t>
            </a:r>
            <a:r>
              <a:rPr lang="en-GB" sz="2000" b="1" dirty="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4 </a:t>
            </a:r>
            <a:r>
              <a:rPr lang="en-GB" sz="2000" b="1" dirty="0">
                <a:solidFill>
                  <a:srgbClr val="FF0000"/>
                </a:solidFill>
              </a:rPr>
              <a:t>+  8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= </a:t>
            </a:r>
            <a:r>
              <a:rPr lang="en-GB" sz="2000" b="1" dirty="0" smtClean="0">
                <a:solidFill>
                  <a:srgbClr val="FF0000"/>
                </a:solidFill>
              </a:rPr>
              <a:t>12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6230" y="6128197"/>
            <a:ext cx="41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4687" y="6126051"/>
            <a:ext cx="41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1480" y="5119351"/>
            <a:ext cx="70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12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372895" y="5638800"/>
            <a:ext cx="128789" cy="5022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31360" y="5636654"/>
            <a:ext cx="105176" cy="4786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0680" y="1987638"/>
            <a:ext cx="70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6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2359" y="3378557"/>
            <a:ext cx="70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24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6122" y="3507345"/>
            <a:ext cx="70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10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31582" y="5555086"/>
            <a:ext cx="70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19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16680" y="5576382"/>
            <a:ext cx="168347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b="1" dirty="0" smtClean="0">
                <a:solidFill>
                  <a:srgbClr val="FF0000"/>
                </a:solidFill>
              </a:rPr>
              <a:t>5 </a:t>
            </a:r>
            <a:r>
              <a:rPr lang="en-GB" sz="2800" b="1" dirty="0">
                <a:solidFill>
                  <a:srgbClr val="FF0000"/>
                </a:solidFill>
              </a:rPr>
              <a:t>+  </a:t>
            </a:r>
            <a:r>
              <a:rPr lang="en-GB" sz="2800" b="1" dirty="0" smtClean="0">
                <a:solidFill>
                  <a:srgbClr val="FF0000"/>
                </a:solidFill>
              </a:rPr>
              <a:t>7 = </a:t>
            </a:r>
            <a:r>
              <a:rPr lang="en-GB" sz="2800" b="1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712" x="973138" y="4965700"/>
          <p14:tracePt t="5905" x="990600" y="4965700"/>
          <p14:tracePt t="5917" x="1017588" y="4965700"/>
          <p14:tracePt t="5929" x="1054100" y="4965700"/>
          <p14:tracePt t="5941" x="1071563" y="4965700"/>
          <p14:tracePt t="5954" x="1098550" y="4965700"/>
          <p14:tracePt t="5967" x="1116013" y="4965700"/>
          <p14:tracePt t="5979" x="1133475" y="4973638"/>
          <p14:tracePt t="5995" x="1152525" y="4991100"/>
          <p14:tracePt t="6011" x="1187450" y="5000625"/>
          <p14:tracePt t="6029" x="1250950" y="5037138"/>
          <p14:tracePt t="6030" x="1366838" y="5116513"/>
          <p14:tracePt t="6045" x="1536700" y="5187950"/>
          <p14:tracePt t="6061" x="1785938" y="5295900"/>
          <p14:tracePt t="6079" x="2411413" y="5491163"/>
          <p14:tracePt t="6095" x="2786063" y="5608638"/>
          <p14:tracePt t="6112" x="3160713" y="5724525"/>
          <p14:tracePt t="6128" x="3867150" y="5991225"/>
          <p14:tracePt t="6145" x="4152900" y="6126163"/>
          <p14:tracePt t="6162" x="4348163" y="6232525"/>
          <p14:tracePt t="6178" x="4527550" y="6340475"/>
          <p14:tracePt t="6195" x="4554538" y="6357938"/>
          <p14:tracePt t="6213" x="4562475" y="6357938"/>
          <p14:tracePt t="6409" x="4572000" y="6357938"/>
          <p14:tracePt t="6423" x="4598988" y="6357938"/>
          <p14:tracePt t="6434" x="4625975" y="6348413"/>
          <p14:tracePt t="6447" x="4652963" y="6348413"/>
          <p14:tracePt t="6463" x="4679950" y="6348413"/>
          <p14:tracePt t="6479" x="4705350" y="6348413"/>
          <p14:tracePt t="6497" x="4714875" y="6348413"/>
          <p14:tracePt t="6513" x="4741863" y="6357938"/>
          <p14:tracePt t="6532" x="4751388" y="6357938"/>
          <p14:tracePt t="6595" x="4751388" y="6367463"/>
          <p14:tracePt t="6840" x="4759325" y="6367463"/>
          <p14:tracePt t="6889" x="4768850" y="6367463"/>
          <p14:tracePt t="6913" x="4776788" y="6367463"/>
          <p14:tracePt t="6926" x="4803775" y="6367463"/>
          <p14:tracePt t="6938" x="4857750" y="6340475"/>
          <p14:tracePt t="6950" x="4938713" y="6296025"/>
          <p14:tracePt t="6964" x="5099050" y="6251575"/>
          <p14:tracePt t="6981" x="5411788" y="6188075"/>
          <p14:tracePt t="6997" x="5768975" y="6143625"/>
          <p14:tracePt t="7016" x="6357938" y="6099175"/>
          <p14:tracePt t="7031" x="6608763" y="6099175"/>
          <p14:tracePt t="7048" x="6742113" y="6099175"/>
          <p14:tracePt t="7065" x="6938963" y="6099175"/>
          <p14:tracePt t="7081" x="7010400" y="6099175"/>
          <p14:tracePt t="7098" x="7054850" y="6099175"/>
          <p14:tracePt t="7115" x="7062788" y="6072188"/>
          <p14:tracePt t="7131" x="7062788" y="6045200"/>
          <p14:tracePt t="7344" x="7072313" y="6045200"/>
          <p14:tracePt t="7356" x="7099300" y="6037263"/>
          <p14:tracePt t="7370" x="7126288" y="6010275"/>
          <p14:tracePt t="7382" x="7170738" y="5991225"/>
          <p14:tracePt t="7399" x="7188200" y="5983288"/>
          <p14:tracePt t="7415" x="7215188" y="5973763"/>
          <p14:tracePt t="7434" x="7259638" y="5973763"/>
          <p14:tracePt t="7449" x="7269163" y="5973763"/>
          <p14:tracePt t="7479" x="7277100" y="5973763"/>
          <p14:tracePt t="8278" x="7286625" y="5973763"/>
          <p14:tracePt t="8292" x="7286625" y="5965825"/>
          <p14:tracePt t="8304" x="7304088" y="5938838"/>
          <p14:tracePt t="8316" x="7340600" y="5875338"/>
          <p14:tracePt t="8328" x="7402513" y="5776913"/>
          <p14:tracePt t="8340" x="7446963" y="5680075"/>
          <p14:tracePt t="8353" x="7527925" y="5545138"/>
          <p14:tracePt t="8368" x="7626350" y="5357813"/>
          <p14:tracePt t="8385" x="7705725" y="5143500"/>
          <p14:tracePt t="8402" x="7894638" y="4786313"/>
          <p14:tracePt t="8418" x="7966075" y="4625975"/>
          <p14:tracePt t="8435" x="8027988" y="4510088"/>
          <p14:tracePt t="8452" x="8134350" y="4340225"/>
          <p14:tracePt t="8468" x="8170863" y="4286250"/>
          <p14:tracePt t="8485" x="8180388" y="4259263"/>
          <p14:tracePt t="8501" x="8205788" y="4214813"/>
          <p14:tracePt t="8526" x="8224838" y="4197350"/>
          <p14:tracePt t="8538" x="8251825" y="4179888"/>
          <p14:tracePt t="8552" x="8259763" y="4170363"/>
          <p14:tracePt t="8569" x="8277225" y="4160838"/>
          <p14:tracePt t="8585" x="8304213" y="4152900"/>
          <p14:tracePt t="8602" x="8348663" y="4152900"/>
          <p14:tracePt t="8620" x="8375650" y="4152900"/>
          <p14:tracePt t="8636" x="8420100" y="4152900"/>
          <p14:tracePt t="8637" x="8447088" y="4152900"/>
          <p14:tracePt t="8653" x="8501063" y="4143375"/>
          <p14:tracePt t="8669" x="8545513" y="4143375"/>
          <p14:tracePt t="8686" x="8688388" y="4116388"/>
          <p14:tracePt t="8703" x="8732838" y="4116388"/>
          <p14:tracePt t="8719" x="8777288" y="4098925"/>
          <p14:tracePt t="8736" x="8867775" y="4081463"/>
          <p14:tracePt t="8753" x="8920163" y="4081463"/>
          <p14:tracePt t="8769" x="8956675" y="4081463"/>
          <p14:tracePt t="8786" x="9018588" y="4089400"/>
          <p14:tracePt t="8802" x="9028113" y="4098925"/>
          <p14:tracePt t="8820" x="9037638" y="4108450"/>
          <p14:tracePt t="21919" x="9028113" y="4108450"/>
          <p14:tracePt t="21930" x="9010650" y="4125913"/>
          <p14:tracePt t="21942" x="8983663" y="4152900"/>
          <p14:tracePt t="21956" x="8947150" y="4197350"/>
          <p14:tracePt t="21973" x="8920163" y="4259263"/>
          <p14:tracePt t="21990" x="8885238" y="4340225"/>
          <p14:tracePt t="22007" x="8769350" y="4562475"/>
          <p14:tracePt t="22024" x="8670925" y="4751388"/>
          <p14:tracePt t="22041" x="8491538" y="5170488"/>
          <p14:tracePt t="22057" x="8420100" y="5348288"/>
          <p14:tracePt t="22073" x="8367713" y="5483225"/>
          <p14:tracePt t="22090" x="8304213" y="5661025"/>
          <p14:tracePt t="22106" x="8304213" y="5688013"/>
          <p14:tracePt t="22123" x="8296275" y="5724525"/>
          <p14:tracePt t="22140" x="8277225" y="5759450"/>
          <p14:tracePt t="22157" x="8277225" y="5768975"/>
          <p14:tracePt t="22173" x="8269288" y="5776913"/>
          <p14:tracePt t="22190" x="8259763" y="5776913"/>
          <p14:tracePt t="22249" x="8251825" y="5776913"/>
          <p14:tracePt t="22311" x="8232775" y="5776913"/>
          <p14:tracePt t="22322" x="8224838" y="5776913"/>
          <p14:tracePt t="22335" x="8215313" y="5776913"/>
          <p14:tracePt t="22348" x="8197850" y="5776913"/>
          <p14:tracePt t="22361" x="8188325" y="5776913"/>
          <p14:tracePt t="22385" x="8170863" y="5768975"/>
          <p14:tracePt t="22397" x="8143875" y="5759450"/>
          <p14:tracePt t="22410" x="8116888" y="5751513"/>
          <p14:tracePt t="22424" x="8099425" y="5741988"/>
          <p14:tracePt t="22441" x="8072438" y="5732463"/>
          <p14:tracePt t="22458" x="8054975" y="5724525"/>
          <p14:tracePt t="22475" x="8027988" y="5697538"/>
          <p14:tracePt t="22494" x="8010525" y="5697538"/>
          <p14:tracePt t="22509" x="8010525" y="5688013"/>
          <p14:tracePt t="22524" x="8001000" y="5688013"/>
          <p14:tracePt t="22541" x="7991475" y="5680075"/>
          <p14:tracePt t="22558" x="7983538" y="5670550"/>
          <p14:tracePt t="22575" x="7974013" y="5653088"/>
          <p14:tracePt t="22591" x="7966075" y="5643563"/>
          <p14:tracePt t="22608" x="7929563" y="5608638"/>
          <p14:tracePt t="22625" x="7912100" y="5589588"/>
          <p14:tracePt t="22641" x="7902575" y="5572125"/>
          <p14:tracePt t="22658" x="7867650" y="5537200"/>
          <p14:tracePt t="22675" x="7858125" y="5518150"/>
          <p14:tracePt t="22692" x="7840663" y="5518150"/>
          <p14:tracePt t="22709" x="7823200" y="5500688"/>
          <p14:tracePt t="23344" x="7840663" y="5500688"/>
          <p14:tracePt t="23356" x="7858125" y="5500688"/>
          <p14:tracePt t="23368" x="7875588" y="5500688"/>
          <p14:tracePt t="23381" x="7885113" y="5510213"/>
          <p14:tracePt t="23395" x="7902575" y="5510213"/>
          <p14:tracePt t="23410" x="7902575" y="5518150"/>
          <p14:tracePt t="23427" x="7912100" y="5518150"/>
          <p14:tracePt t="23444" x="7929563" y="5527675"/>
          <p14:tracePt t="23467" x="7939088" y="5527675"/>
          <p14:tracePt t="23492" x="7947025" y="5527675"/>
          <p14:tracePt t="23516" x="7966075" y="5527675"/>
          <p14:tracePt t="23528" x="7974013" y="5527675"/>
          <p14:tracePt t="23540" x="7991475" y="5527675"/>
          <p14:tracePt t="23552" x="8010525" y="5527675"/>
          <p14:tracePt t="23566" x="8037513" y="5527675"/>
          <p14:tracePt t="23579" x="8081963" y="5527675"/>
          <p14:tracePt t="23594" x="8126413" y="5527675"/>
          <p14:tracePt t="23611" x="8170863" y="5527675"/>
          <p14:tracePt t="23629" x="8224838" y="5527675"/>
          <p14:tracePt t="23644" x="8251825" y="5527675"/>
          <p14:tracePt t="23661" x="8259763" y="5527675"/>
          <p14:tracePt t="23678" x="8286750" y="5527675"/>
          <p14:tracePt t="23712" x="8296275" y="5527675"/>
          <p14:tracePt t="23750" x="8304213" y="5527675"/>
          <p14:tracePt t="23788" x="8313738" y="5527675"/>
          <p14:tracePt t="23800" x="8323263" y="5527675"/>
          <p14:tracePt t="23812" x="8331200" y="5527675"/>
          <p14:tracePt t="23836" x="8340725" y="5527675"/>
          <p14:tracePt t="23848" x="8348663" y="5527675"/>
          <p14:tracePt t="23862" x="8358188" y="5527675"/>
          <p14:tracePt t="23885" x="8367713" y="5527675"/>
          <p14:tracePt t="23911" x="8375650" y="5527675"/>
          <p14:tracePt t="23923" x="8385175" y="5527675"/>
          <p14:tracePt t="23948" x="8394700" y="5527675"/>
          <p14:tracePt t="23970" x="8412163" y="5527675"/>
          <p14:tracePt t="23997" x="8420100" y="5527675"/>
          <p14:tracePt t="24008" x="8439150" y="5527675"/>
          <p14:tracePt t="24032" x="8447088" y="5527675"/>
          <p14:tracePt t="24046" x="8456613" y="5527675"/>
          <p14:tracePt t="24070" x="8466138" y="5527675"/>
          <p14:tracePt t="24229" x="8474075" y="5527675"/>
          <p14:tracePt t="39073" x="8474075" y="5518150"/>
          <p14:tracePt t="39183" x="8474075" y="5527675"/>
          <p14:tracePt t="39195" x="8474075" y="5537200"/>
          <p14:tracePt t="39219" x="8474075" y="5545138"/>
          <p14:tracePt t="39231" x="8474075" y="5562600"/>
          <p14:tracePt t="39245" x="8474075" y="5581650"/>
          <p14:tracePt t="39257" x="8474075" y="5608638"/>
          <p14:tracePt t="39272" x="8474075" y="5634038"/>
          <p14:tracePt t="39288" x="8474075" y="5670550"/>
          <p14:tracePt t="39305" x="8474075" y="5705475"/>
          <p14:tracePt t="39322" x="8483600" y="5776913"/>
          <p14:tracePt t="39338" x="8483600" y="5795963"/>
          <p14:tracePt t="39356" x="8491538" y="5830888"/>
          <p14:tracePt t="39372" x="8491538" y="5848350"/>
          <p14:tracePt t="39388" x="8491538" y="5875338"/>
          <p14:tracePt t="39405" x="8501063" y="5902325"/>
          <p14:tracePt t="39422" x="8501063" y="5919788"/>
          <p14:tracePt t="39438" x="8501063" y="5929313"/>
          <p14:tracePt t="39455" x="8510588" y="5938838"/>
          <p14:tracePt t="39472" x="8510588" y="5946775"/>
          <p14:tracePt t="39539" x="8518525" y="5946775"/>
          <p14:tracePt t="39614" x="8518525" y="5956300"/>
          <p14:tracePt t="39625" x="8528050" y="5965825"/>
          <p14:tracePt t="39640" x="8528050" y="5973763"/>
          <p14:tracePt t="39651" x="8528050" y="5983288"/>
          <p14:tracePt t="39663" x="8528050" y="5991225"/>
          <p14:tracePt t="39687" x="8537575" y="6000750"/>
          <p14:tracePt t="39713" x="8537575" y="6010275"/>
          <p14:tracePt t="39724" x="8545513" y="6018213"/>
          <p14:tracePt t="39750" x="8545513" y="6027738"/>
          <p14:tracePt t="42380" x="8562975" y="6027738"/>
          <p14:tracePt t="42393" x="8589963" y="6027738"/>
          <p14:tracePt t="42405" x="8609013" y="6027738"/>
          <p14:tracePt t="42417" x="8643938" y="6027738"/>
          <p14:tracePt t="42432" x="8653463" y="6037263"/>
          <p14:tracePt t="42447" x="8661400" y="6037263"/>
          <p14:tracePt t="42464" x="8680450" y="6037263"/>
          <p14:tracePt t="42480" x="8688388" y="6037263"/>
          <p14:tracePt t="42541" x="8705850" y="6037263"/>
          <p14:tracePt t="42552" x="8715375" y="6037263"/>
          <p14:tracePt t="42565" x="8724900" y="6037263"/>
          <p14:tracePt t="42576" x="8742363" y="6037263"/>
          <p14:tracePt t="42589" x="8751888" y="6037263"/>
          <p14:tracePt t="42601" x="8759825" y="6037263"/>
          <p14:tracePt t="42625" x="8769350" y="6037263"/>
          <p14:tracePt t="43043" x="8777288" y="6037263"/>
          <p14:tracePt t="43055" x="8804275" y="6037263"/>
          <p14:tracePt t="43067" x="8858250" y="6037263"/>
          <p14:tracePt t="43080" x="8939213" y="6037263"/>
          <p14:tracePt t="43092" x="9028113" y="6037263"/>
          <p14:tracePt t="43105" x="9126538" y="6037263"/>
          <p14:tracePt t="43119" x="9197975" y="6037263"/>
          <p14:tracePt t="43132" x="9259888" y="6037263"/>
          <p14:tracePt t="43149" x="9296400" y="6045200"/>
          <p14:tracePt t="43167" x="9323388" y="6054725"/>
          <p14:tracePt t="43363" x="9313863" y="6054725"/>
          <p14:tracePt t="43399" x="9304338" y="6062663"/>
          <p14:tracePt t="43413" x="9296400" y="6062663"/>
          <p14:tracePt t="43425" x="9269413" y="6062663"/>
          <p14:tracePt t="43437" x="9251950" y="6062663"/>
          <p14:tracePt t="43452" x="9232900" y="6062663"/>
          <p14:tracePt t="43466" x="9215438" y="6072188"/>
          <p14:tracePt t="43483" x="9205913" y="6072188"/>
          <p14:tracePt t="43500" x="9197975" y="6072188"/>
          <p14:tracePt t="43757" x="9215438" y="6072188"/>
          <p14:tracePt t="43768" x="9259888" y="6072188"/>
          <p14:tracePt t="43781" x="9323388" y="6072188"/>
          <p14:tracePt t="43793" x="9385300" y="6062663"/>
          <p14:tracePt t="43807" x="9439275" y="6062663"/>
          <p14:tracePt t="43820" x="9483725" y="6062663"/>
          <p14:tracePt t="43834" x="9537700" y="6062663"/>
          <p14:tracePt t="43851" x="9555163" y="6062663"/>
          <p14:tracePt t="43868" x="9582150" y="6062663"/>
          <p14:tracePt t="44102" x="9599613" y="6062663"/>
          <p14:tracePt t="44113" x="9609138" y="6062663"/>
          <p14:tracePt t="44126" x="9626600" y="6062663"/>
          <p14:tracePt t="44138" x="9634538" y="6062663"/>
          <p14:tracePt t="44153" x="9653588" y="6062663"/>
          <p14:tracePt t="44168" x="9671050" y="6062663"/>
          <p14:tracePt t="44185" x="9680575" y="6062663"/>
          <p14:tracePt t="44202" x="9705975" y="6062663"/>
          <p14:tracePt t="44218" x="9715500" y="6062663"/>
          <p14:tracePt t="44236" x="9725025" y="6062663"/>
          <p14:tracePt t="44252" x="9732963" y="6062663"/>
          <p14:tracePt t="47901" x="9644063" y="5965825"/>
          <p14:tracePt t="47913" x="9483725" y="5848350"/>
          <p14:tracePt t="47926" x="9348788" y="5776913"/>
          <p14:tracePt t="47938" x="9197975" y="5724525"/>
          <p14:tracePt t="47950" x="9001125" y="5688013"/>
          <p14:tracePt t="47963" x="8769350" y="5661025"/>
          <p14:tracePt t="47979" x="8562975" y="5653088"/>
          <p14:tracePt t="47996" x="8358188" y="5634038"/>
          <p14:tracePt t="48014" x="8205788" y="5599113"/>
          <p14:tracePt t="48029" x="7974013" y="5446713"/>
          <p14:tracePt t="48046" x="7867650" y="5340350"/>
          <p14:tracePt t="48063" x="7697788" y="5126038"/>
          <p14:tracePt t="48080" x="7643813" y="5027613"/>
          <p14:tracePt t="48096" x="7608888" y="4938713"/>
          <p14:tracePt t="48098" x="7581900" y="4875213"/>
          <p14:tracePt t="48112" x="7562850" y="4803775"/>
          <p14:tracePt t="48130" x="7545388" y="4751388"/>
          <p14:tracePt t="48147" x="7500938" y="4670425"/>
          <p14:tracePt t="48163" x="7473950" y="4616450"/>
          <p14:tracePt t="48180" x="7456488" y="4572000"/>
          <p14:tracePt t="48197" x="7402513" y="4491038"/>
          <p14:tracePt t="48213" x="7375525" y="4429125"/>
          <p14:tracePt t="48230" x="7358063" y="4357688"/>
          <p14:tracePt t="48247" x="7331075" y="4187825"/>
          <p14:tracePt t="48263" x="7323138" y="4098925"/>
          <p14:tracePt t="48280" x="7323138" y="4027488"/>
          <p14:tracePt t="48296" x="7313613" y="3875088"/>
          <p14:tracePt t="48314" x="7304088" y="3795713"/>
          <p14:tracePt t="48330" x="7304088" y="3697288"/>
          <p14:tracePt t="48331" x="7304088" y="3571875"/>
          <p14:tracePt t="48347" x="7304088" y="3465513"/>
          <p14:tracePt t="48363" x="7304088" y="3357563"/>
          <p14:tracePt t="48381" x="7304088" y="3205163"/>
          <p14:tracePt t="48397" x="7304088" y="3197225"/>
          <p14:tracePt t="48414" x="7304088" y="3187700"/>
          <p14:tracePt t="48602" x="7313613" y="3197225"/>
          <p14:tracePt t="48615" x="7331075" y="3224213"/>
          <p14:tracePt t="48627" x="7331075" y="3251200"/>
          <p14:tracePt t="48638" x="7348538" y="3303588"/>
          <p14:tracePt t="48651" x="7358063" y="3340100"/>
          <p14:tracePt t="48664" x="7375525" y="3375025"/>
          <p14:tracePt t="48681" x="7375525" y="3402013"/>
          <p14:tracePt t="48698" x="7394575" y="3429000"/>
          <p14:tracePt t="48714" x="7394575" y="3473450"/>
          <p14:tracePt t="48731" x="7402513" y="3500438"/>
          <p14:tracePt t="48748" x="7412038" y="3527425"/>
          <p14:tracePt t="48765" x="7419975" y="3571875"/>
          <p14:tracePt t="48782" x="7419975" y="3589338"/>
          <p14:tracePt t="48798" x="7419975" y="3616325"/>
          <p14:tracePt t="48815" x="7419975" y="3625850"/>
          <p14:tracePt t="48831" x="7419975" y="3633788"/>
          <p14:tracePt t="48848" x="7429500" y="3652838"/>
          <p14:tracePt t="48865" x="7429500" y="3670300"/>
          <p14:tracePt t="48882" x="7439025" y="3679825"/>
          <p14:tracePt t="48898" x="7439025" y="3705225"/>
          <p14:tracePt t="48915" x="7439025" y="3724275"/>
          <p14:tracePt t="48932" x="7446963" y="3741738"/>
          <p14:tracePt t="48948" x="7466013" y="3768725"/>
          <p14:tracePt t="48965" x="7466013" y="3776663"/>
          <p14:tracePt t="48982" x="7466013" y="3786188"/>
          <p14:tracePt t="48983" x="7473950" y="3786188"/>
          <p14:tracePt t="49008" x="7473950" y="3795713"/>
          <p14:tracePt t="49070" x="7473950" y="3803650"/>
          <p14:tracePt t="49130" x="7483475" y="3822700"/>
          <p14:tracePt t="49143" x="7483475" y="3840163"/>
          <p14:tracePt t="49155" x="7491413" y="3867150"/>
          <p14:tracePt t="49167" x="7510463" y="3894138"/>
          <p14:tracePt t="49182" x="7518400" y="3929063"/>
          <p14:tracePt t="49199" x="7527925" y="3946525"/>
          <p14:tracePt t="49216" x="7537450" y="3973513"/>
          <p14:tracePt t="49930" x="7537450" y="3983038"/>
          <p14:tracePt t="49967" x="7537450" y="3990975"/>
          <p14:tracePt t="49991" x="7537450" y="4000500"/>
          <p14:tracePt t="50028" x="7537450" y="4010025"/>
          <p14:tracePt t="50113" x="7537450" y="4027488"/>
          <p14:tracePt t="50127" x="7537450" y="4044950"/>
          <p14:tracePt t="50151" x="7537450" y="4062413"/>
          <p14:tracePt t="50164" x="7545388" y="4062413"/>
          <p14:tracePt t="50531" x="7545388" y="4071938"/>
          <p14:tracePt t="50544" x="7545388" y="4081463"/>
          <p14:tracePt t="50556" x="7554913" y="4098925"/>
          <p14:tracePt t="50571" x="7554913" y="4116388"/>
          <p14:tracePt t="50586" x="7554913" y="4125913"/>
          <p14:tracePt t="50603" x="7554913" y="4133850"/>
          <p14:tracePt t="50619" x="7554913" y="4152900"/>
          <p14:tracePt t="50705" x="7554913" y="4160838"/>
          <p14:tracePt t="50841" x="7554913" y="4170363"/>
          <p14:tracePt t="50851" x="7562850" y="4187825"/>
          <p14:tracePt t="50864" x="7562850" y="4214813"/>
          <p14:tracePt t="50876" x="7572375" y="4232275"/>
          <p14:tracePt t="50889" x="7572375" y="4259263"/>
          <p14:tracePt t="50904" x="7572375" y="4268788"/>
          <p14:tracePt t="50921" x="7572375" y="4276725"/>
          <p14:tracePt t="50938" x="7572375" y="4286250"/>
          <p14:tracePt t="51762" x="7572375" y="4295775"/>
          <p14:tracePt t="51775" x="7572375" y="4313238"/>
          <p14:tracePt t="51786" x="7572375" y="4330700"/>
          <p14:tracePt t="51798" x="7572375" y="4348163"/>
          <p14:tracePt t="51810" x="7572375" y="4367213"/>
          <p14:tracePt t="51825" x="7572375" y="4384675"/>
          <p14:tracePt t="51840" x="7572375" y="4402138"/>
          <p14:tracePt t="51857" x="7572375" y="4419600"/>
          <p14:tracePt t="51873" x="7572375" y="4438650"/>
          <p14:tracePt t="51890" x="7572375" y="4446588"/>
          <p14:tracePt t="51907" x="7572375" y="4456113"/>
          <p14:tracePt t="51923" x="7572375" y="4473575"/>
          <p14:tracePt t="51940" x="7572375" y="4483100"/>
          <p14:tracePt t="51958" x="7581900" y="4510088"/>
          <p14:tracePt t="51973" x="7581900" y="4518025"/>
          <p14:tracePt t="51990" x="7581900" y="4527550"/>
          <p14:tracePt t="52007" x="7581900" y="4537075"/>
          <p14:tracePt t="52024" x="7581900" y="4545013"/>
          <p14:tracePt t="52041" x="7581900" y="4554538"/>
          <p14:tracePt t="52290" x="7589838" y="4572000"/>
          <p14:tracePt t="52303" x="7589838" y="4581525"/>
          <p14:tracePt t="52314" x="7589838" y="4589463"/>
          <p14:tracePt t="52330" x="7589838" y="4598988"/>
          <p14:tracePt t="52341" x="7599363" y="4608513"/>
          <p14:tracePt t="52401" x="7599363" y="4625975"/>
          <p14:tracePt t="52413" x="7599363" y="4643438"/>
          <p14:tracePt t="52426" x="7599363" y="4660900"/>
          <p14:tracePt t="52438" x="7599363" y="4679950"/>
          <p14:tracePt t="52463" x="7599363" y="4687888"/>
          <p14:tracePt t="52475" x="7599363" y="4697413"/>
          <p14:tracePt t="52500" x="7599363" y="4705350"/>
          <p14:tracePt t="52512" x="7599363" y="4714875"/>
          <p14:tracePt t="52526" x="7608888" y="4724400"/>
          <p14:tracePt t="52536" x="7608888" y="4732338"/>
          <p14:tracePt t="52622" x="7608888" y="4751388"/>
          <p14:tracePt t="52635" x="7608888" y="4759325"/>
          <p14:tracePt t="52647" x="7608888" y="4768850"/>
          <p14:tracePt t="52659" x="7608888" y="4776788"/>
          <p14:tracePt t="52724" x="7608888" y="4786313"/>
          <p14:tracePt t="52734" x="7608888" y="4795838"/>
          <p14:tracePt t="52759" x="7608888" y="4803775"/>
          <p14:tracePt t="52881" x="7608888" y="4822825"/>
          <p14:tracePt t="52893" x="7616825" y="4830763"/>
          <p14:tracePt t="52905" x="7616825" y="4848225"/>
          <p14:tracePt t="52916" x="7626350" y="4867275"/>
          <p14:tracePt t="52931" x="7626350" y="4894263"/>
          <p14:tracePt t="52944" x="7626350" y="4911725"/>
          <p14:tracePt t="52960" x="7626350" y="4919663"/>
          <p14:tracePt t="52976" x="7634288" y="4929188"/>
          <p14:tracePt t="52993" x="7643813" y="4946650"/>
          <p14:tracePt t="53016" x="7643813" y="4956175"/>
          <p14:tracePt t="53077" x="7643813" y="4973638"/>
          <p14:tracePt t="53102" x="7643813" y="4983163"/>
          <p14:tracePt t="53114" x="7653338" y="5010150"/>
          <p14:tracePt t="53138" x="7661275" y="5018088"/>
          <p14:tracePt t="53151" x="7661275" y="5027613"/>
          <p14:tracePt t="53163" x="7661275" y="5037138"/>
          <p14:tracePt t="55229" x="7661275" y="5045075"/>
          <p14:tracePt t="55241" x="7670800" y="5045075"/>
          <p14:tracePt t="55254" x="7670800" y="5062538"/>
          <p14:tracePt t="55266" x="7680325" y="5081588"/>
          <p14:tracePt t="55283" x="7697788" y="5089525"/>
          <p14:tracePt t="55300" x="7697788" y="5116513"/>
          <p14:tracePt t="55317" x="7715250" y="5143500"/>
          <p14:tracePt t="55333" x="7724775" y="5153025"/>
          <p14:tracePt t="55354" x="7732713" y="5160963"/>
          <p14:tracePt t="55992" x="7732713" y="5153025"/>
          <p14:tracePt t="56347" x="7742238" y="5160963"/>
          <p14:tracePt t="56361" x="7759700" y="5187950"/>
          <p14:tracePt t="56374" x="7777163" y="5214938"/>
          <p14:tracePt t="56386" x="7813675" y="5259388"/>
          <p14:tracePt t="56396" x="7848600" y="5322888"/>
          <p14:tracePt t="56409" x="7912100" y="5402263"/>
          <p14:tracePt t="56422" x="7974013" y="5491163"/>
          <p14:tracePt t="56436" x="8045450" y="5599113"/>
          <p14:tracePt t="56453" x="8116888" y="5697538"/>
          <p14:tracePt t="56470" x="8180388" y="5776913"/>
          <p14:tracePt t="56486" x="8251825" y="5867400"/>
          <p14:tracePt t="56503" x="8269288" y="5894388"/>
          <p14:tracePt t="56520" x="8277225" y="5902325"/>
          <p14:tracePt t="56536" x="8286750" y="5902325"/>
          <p14:tracePt t="56556" x="8296275" y="5911850"/>
          <p14:tracePt t="56570" x="8304213" y="5919788"/>
          <p14:tracePt t="56587" x="8323263" y="5946775"/>
          <p14:tracePt t="56604" x="8340725" y="5956300"/>
          <p14:tracePt t="56620" x="8385175" y="6010275"/>
          <p14:tracePt t="56637" x="8412163" y="6037263"/>
          <p14:tracePt t="56653" x="8429625" y="6045200"/>
          <p14:tracePt t="56670" x="8456613" y="6062663"/>
          <p14:tracePt t="56687" x="8474075" y="6081713"/>
          <p14:tracePt t="56704" x="8483600" y="6089650"/>
          <p14:tracePt t="56720" x="8501063" y="6099175"/>
          <p14:tracePt t="56737" x="8510588" y="6099175"/>
          <p14:tracePt t="56755" x="8518525" y="6099175"/>
          <p14:tracePt t="56802" x="8518525" y="6108700"/>
          <p14:tracePt t="56988" x="8518525" y="6099175"/>
          <p14:tracePt t="57036" x="8518525" y="6089650"/>
          <p14:tracePt t="57074" x="8518525" y="6081713"/>
          <p14:tracePt t="58292" x="8501063" y="6037263"/>
          <p14:tracePt t="58303" x="8474075" y="5929313"/>
          <p14:tracePt t="58314" x="8429625" y="5786438"/>
          <p14:tracePt t="58327" x="8385175" y="5626100"/>
          <p14:tracePt t="58341" x="8331200" y="5456238"/>
          <p14:tracePt t="58358" x="8277225" y="5259388"/>
          <p14:tracePt t="58375" x="8232775" y="5081588"/>
          <p14:tracePt t="58391" x="8153400" y="4697413"/>
          <p14:tracePt t="58409" x="8143875" y="4537075"/>
          <p14:tracePt t="58425" x="8116888" y="4402138"/>
          <p14:tracePt t="58441" x="8116888" y="4143375"/>
          <p14:tracePt t="58458" x="8116888" y="4037013"/>
          <p14:tracePt t="58475" x="8116888" y="3946525"/>
          <p14:tracePt t="58491" x="8116888" y="3795713"/>
          <p14:tracePt t="58509" x="8116888" y="3732213"/>
          <p14:tracePt t="58525" x="8116888" y="3643313"/>
          <p14:tracePt t="58542" x="8116888" y="3616325"/>
          <p14:tracePt t="58559" x="8116888" y="3589338"/>
          <p14:tracePt t="58575" x="8099425" y="3517900"/>
          <p14:tracePt t="58592" x="8089900" y="3482975"/>
          <p14:tracePt t="58610" x="8089900" y="3438525"/>
          <p14:tracePt t="58625" x="8081963" y="3375025"/>
          <p14:tracePt t="58642" x="8072438" y="3367088"/>
          <p14:tracePt t="58659" x="8072438" y="3348038"/>
          <p14:tracePt t="58782" x="8072438" y="3357563"/>
          <p14:tracePt t="58843" x="8072438" y="3367088"/>
          <p14:tracePt t="58880" x="8072438" y="3375025"/>
          <p14:tracePt t="58893" x="8072438" y="3384550"/>
          <p14:tracePt t="58905" x="8072438" y="3394075"/>
          <p14:tracePt t="58917" x="8072438" y="3419475"/>
          <p14:tracePt t="58929" x="8072438" y="3438525"/>
          <p14:tracePt t="58943" x="8072438" y="3473450"/>
          <p14:tracePt t="58960" x="8072438" y="3527425"/>
          <p14:tracePt t="58977" x="8081963" y="3562350"/>
          <p14:tracePt t="58993" x="8099425" y="3660775"/>
          <p14:tracePt t="59010" x="8116888" y="3705225"/>
          <p14:tracePt t="59027" x="8116888" y="3732213"/>
          <p14:tracePt t="59045" x="8126413" y="3759200"/>
          <p14:tracePt t="59066" x="8134350" y="3768725"/>
          <p14:tracePt t="59163" x="8134350" y="3776663"/>
          <p14:tracePt t="59177" x="8134350" y="3786188"/>
          <p14:tracePt t="59189" x="8143875" y="3803650"/>
          <p14:tracePt t="59200" x="8143875" y="3822700"/>
          <p14:tracePt t="59212" x="8143875" y="3848100"/>
          <p14:tracePt t="59227" x="8143875" y="3875088"/>
          <p14:tracePt t="59244" x="8143875" y="3894138"/>
          <p14:tracePt t="59261" x="8153400" y="3911600"/>
          <p14:tracePt t="59277" x="8153400" y="3919538"/>
          <p14:tracePt t="59294" x="8153400" y="3929063"/>
          <p14:tracePt t="59312" x="8161338" y="3938588"/>
          <p14:tracePt t="59337" x="8161338" y="3956050"/>
          <p14:tracePt t="59361" x="8161338" y="3965575"/>
          <p14:tracePt t="59384" x="8161338" y="3973513"/>
          <p14:tracePt t="59396" x="8170863" y="3973513"/>
          <p14:tracePt t="59791" x="8170863" y="3990975"/>
          <p14:tracePt t="59802" x="8170863" y="4010025"/>
          <p14:tracePt t="59816" x="8170863" y="4017963"/>
          <p14:tracePt t="59829" x="8170863" y="4037013"/>
          <p14:tracePt t="59846" x="8170863" y="4054475"/>
          <p14:tracePt t="59862" x="8170863" y="4062413"/>
          <p14:tracePt t="59879" x="8170863" y="4089400"/>
          <p14:tracePt t="59896" x="8170863" y="4098925"/>
          <p14:tracePt t="59913" x="8170863" y="4108450"/>
          <p14:tracePt t="59929" x="8170863" y="4116388"/>
          <p14:tracePt t="59949" x="8170863" y="4125913"/>
          <p14:tracePt t="60062" x="8170863" y="4133850"/>
          <p14:tracePt t="60086" x="8170863" y="4143375"/>
          <p14:tracePt t="61204" x="8170863" y="4160838"/>
          <p14:tracePt t="61218" x="8170863" y="4187825"/>
          <p14:tracePt t="61228" x="8170863" y="4214813"/>
          <p14:tracePt t="61240" x="8170863" y="4241800"/>
          <p14:tracePt t="61255" x="8170863" y="4276725"/>
          <p14:tracePt t="61268" x="8170863" y="4322763"/>
          <p14:tracePt t="61283" x="8170863" y="4367213"/>
          <p14:tracePt t="61300" x="8170863" y="4402138"/>
          <p14:tracePt t="61316" x="8180388" y="4456113"/>
          <p14:tracePt t="61333" x="8180388" y="4483100"/>
          <p14:tracePt t="61350" x="8180388" y="4500563"/>
          <p14:tracePt t="61366" x="8180388" y="4545013"/>
          <p14:tracePt t="61383" x="8180388" y="4572000"/>
          <p14:tracePt t="61400" x="8180388" y="4608513"/>
          <p14:tracePt t="61417" x="8180388" y="4625975"/>
          <p14:tracePt t="61433" x="8180388" y="4652963"/>
          <p14:tracePt t="61451" x="8180388" y="4687888"/>
          <p14:tracePt t="61467" x="8180388" y="4697413"/>
          <p14:tracePt t="61483" x="8180388" y="4724400"/>
          <p14:tracePt t="61501" x="8180388" y="4741863"/>
          <p14:tracePt t="61517" x="8180388" y="4751388"/>
          <p14:tracePt t="61537" x="8180388" y="4759325"/>
          <p14:tracePt t="61562" x="8180388" y="4768850"/>
          <p14:tracePt t="61573" x="8180388" y="4776788"/>
          <p14:tracePt t="61586" x="8180388" y="4786313"/>
          <p14:tracePt t="61600" x="8180388" y="4795838"/>
          <p14:tracePt t="61622" x="8180388" y="4803775"/>
          <p14:tracePt t="61647" x="8180388" y="4813300"/>
          <p14:tracePt t="61671" x="8180388" y="4830763"/>
          <p14:tracePt t="61684" x="8188325" y="4830763"/>
          <p14:tracePt t="61696" x="8188325" y="4848225"/>
          <p14:tracePt t="61708" x="8188325" y="4857750"/>
          <p14:tracePt t="61721" x="8188325" y="4867275"/>
          <p14:tracePt t="61736" x="8197850" y="4875213"/>
          <p14:tracePt t="61751" x="8205788" y="4884738"/>
          <p14:tracePt t="61767" x="8205788" y="4894263"/>
          <p14:tracePt t="61795" x="8205788" y="4902200"/>
          <p14:tracePt t="62374" x="8205788" y="4919663"/>
          <p14:tracePt t="62384" x="8205788" y="4929188"/>
          <p14:tracePt t="62396" x="8205788" y="4938713"/>
          <p14:tracePt t="62409" x="8205788" y="4956175"/>
          <p14:tracePt t="62436" x="8205788" y="4965700"/>
          <p14:tracePt t="62446" x="8205788" y="4983163"/>
          <p14:tracePt t="62483" x="8205788" y="4991100"/>
          <p14:tracePt t="62581" x="8205788" y="5000625"/>
          <p14:tracePt t="62595" x="8205788" y="5010150"/>
          <p14:tracePt t="62618" x="8205788" y="5018088"/>
          <p14:tracePt t="62630" x="8205788" y="5027613"/>
          <p14:tracePt t="62643" x="8205788" y="5037138"/>
          <p14:tracePt t="62655" x="8205788" y="5045075"/>
          <p14:tracePt t="62670" x="8205788" y="5054600"/>
          <p14:tracePt t="62687" x="8205788" y="5062538"/>
          <p14:tracePt t="62705" x="8205788" y="5089525"/>
          <p14:tracePt t="62720" x="8205788" y="5099050"/>
          <p14:tracePt t="62779" x="8205788" y="5108575"/>
          <p14:tracePt t="62853" x="8205788" y="5116513"/>
          <p14:tracePt t="62865" x="8205788" y="5126038"/>
          <p14:tracePt t="63750" x="8215313" y="5126038"/>
          <p14:tracePt t="63762" x="8242300" y="5126038"/>
          <p14:tracePt t="63774" x="8259763" y="5126038"/>
          <p14:tracePt t="63786" x="8277225" y="5133975"/>
          <p14:tracePt t="63798" x="8296275" y="5153025"/>
          <p14:tracePt t="63810" x="8331200" y="5180013"/>
          <p14:tracePt t="63824" x="8375650" y="5224463"/>
          <p14:tracePt t="63840" x="8429625" y="5276850"/>
          <p14:tracePt t="63857" x="8510588" y="5340350"/>
          <p14:tracePt t="63874" x="8670925" y="5491163"/>
          <p14:tracePt t="63890" x="8751888" y="5572125"/>
          <p14:tracePt t="63907" x="8848725" y="5643563"/>
          <p14:tracePt t="63923" x="8956675" y="5732463"/>
          <p14:tracePt t="63942" x="8991600" y="5759450"/>
          <p14:tracePt t="63958" x="9010650" y="5776913"/>
          <p14:tracePt t="63973" x="9010650" y="5786438"/>
          <p14:tracePt t="63995" x="9018588" y="5786438"/>
          <p14:tracePt t="64008" x="9018588" y="5795963"/>
          <p14:tracePt t="64025" x="9018588" y="5803900"/>
          <p14:tracePt t="64041" x="9028113" y="5813425"/>
          <p14:tracePt t="64059" x="9045575" y="5840413"/>
          <p14:tracePt t="64075" x="9072563" y="5884863"/>
          <p14:tracePt t="64091" x="9090025" y="5919788"/>
          <p14:tracePt t="64107" x="9134475" y="5956300"/>
          <p14:tracePt t="64124" x="9161463" y="5983288"/>
          <p14:tracePt t="64141" x="9170988" y="5991225"/>
          <p14:tracePt t="64157" x="9197975" y="6010275"/>
          <p14:tracePt t="64174" x="9205913" y="6010275"/>
          <p14:tracePt t="64191" x="9215438" y="6010275"/>
          <p14:tracePt t="65189" x="9205913" y="6018213"/>
          <p14:tracePt t="65201" x="9188450" y="6018213"/>
          <p14:tracePt t="65213" x="9161463" y="6037263"/>
          <p14:tracePt t="65229" x="9144000" y="6037263"/>
          <p14:tracePt t="65245" x="9117013" y="6045200"/>
          <p14:tracePt t="65261" x="9082088" y="6054725"/>
          <p14:tracePt t="65277" x="9037638" y="6062663"/>
          <p14:tracePt t="65294" x="9028113" y="6062663"/>
          <p14:tracePt t="65311" x="9018588" y="6062663"/>
          <p14:tracePt t="65312" x="9001125" y="6062663"/>
          <p14:tracePt t="65328" x="8991600" y="6062663"/>
          <p14:tracePt t="65344" x="8974138" y="6072188"/>
          <p14:tracePt t="65361" x="8956675" y="6081713"/>
          <p14:tracePt t="65378" x="8939213" y="6089650"/>
          <p14:tracePt t="65394" x="8920163" y="6089650"/>
          <p14:tracePt t="65411" x="8875713" y="6099175"/>
          <p14:tracePt t="65428" x="8858250" y="6099175"/>
          <p14:tracePt t="65445" x="8831263" y="6099175"/>
          <p14:tracePt t="65461" x="8796338" y="6099175"/>
          <p14:tracePt t="65478" x="8786813" y="6099175"/>
          <p14:tracePt t="65496" x="8769350" y="6099175"/>
          <p14:tracePt t="65511" x="8751888" y="6099175"/>
          <p14:tracePt t="65528" x="8742363" y="6099175"/>
          <p14:tracePt t="65546" x="8724900" y="6099175"/>
          <p14:tracePt t="65562" x="8697913" y="6099175"/>
          <p14:tracePt t="65578" x="8688388" y="6099175"/>
          <p14:tracePt t="65595" x="8661400" y="6099175"/>
          <p14:tracePt t="65612" x="8661400" y="6089650"/>
          <p14:tracePt t="65629" x="8653463" y="6089650"/>
          <p14:tracePt t="65962" x="8680450" y="6089650"/>
          <p14:tracePt t="65974" x="8715375" y="6089650"/>
          <p14:tracePt t="65987" x="8786813" y="6089650"/>
          <p14:tracePt t="65999" x="8885238" y="6099175"/>
          <p14:tracePt t="66013" x="8974138" y="6099175"/>
          <p14:tracePt t="66029" x="9063038" y="6108700"/>
          <p14:tracePt t="66046" x="9144000" y="6126163"/>
          <p14:tracePt t="66063" x="9296400" y="6143625"/>
          <p14:tracePt t="66080" x="9358313" y="6143625"/>
          <p14:tracePt t="66097" x="9402763" y="6143625"/>
          <p14:tracePt t="66113" x="9483725" y="6143625"/>
          <p14:tracePt t="66130" x="9501188" y="6143625"/>
          <p14:tracePt t="66147" x="9518650" y="6134100"/>
          <p14:tracePt t="66164" x="9528175" y="6134100"/>
          <p14:tracePt t="66184" x="9545638" y="6134100"/>
          <p14:tracePt t="66211" x="9555163" y="6134100"/>
          <p14:tracePt t="66614" x="9563100" y="6134100"/>
          <p14:tracePt t="66627" x="9572625" y="6134100"/>
          <p14:tracePt t="66638" x="9582150" y="6134100"/>
          <p14:tracePt t="66651" x="9582150" y="6126163"/>
          <p14:tracePt t="66666" x="9590088" y="6126163"/>
          <p14:tracePt t="70403" x="9331325" y="5840413"/>
          <p14:tracePt t="70414" x="8786813" y="5446713"/>
          <p14:tracePt t="70427" x="8180388" y="5089525"/>
          <p14:tracePt t="70442" x="7466013" y="4705350"/>
          <p14:tracePt t="70459" x="6759575" y="4348163"/>
          <p14:tracePt t="70475" x="5313363" y="3429000"/>
          <p14:tracePt t="70492" x="4759325" y="2928938"/>
          <p14:tracePt t="70509" x="4357688" y="2455863"/>
          <p14:tracePt t="70525" x="3919538" y="1741488"/>
          <p14:tracePt t="70720" x="3714750" y="1401763"/>
          <p14:tracePt t="70733" x="3384550" y="1017588"/>
          <p14:tracePt t="70745" x="2990850" y="608013"/>
          <p14:tracePt t="70758" x="2536825" y="152400"/>
          <p14:tracePt t="70769" x="2044700" y="0"/>
          <p14:tracePt t="70782" x="1562100" y="0"/>
          <p14:tracePt t="72237" x="1446213" y="71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6388" y="2820476"/>
            <a:ext cx="3928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greater</a:t>
            </a:r>
            <a:r>
              <a:rPr lang="en-GB" sz="6600" dirty="0" smtClean="0">
                <a:latin typeface="HfW cursive bold" panose="00000500000000000000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618" y="217799"/>
            <a:ext cx="4300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Word of the day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33" x="901700" y="5037138"/>
          <p14:tracePt t="4680" x="946150" y="5027613"/>
          <p14:tracePt t="4692" x="1044575" y="4983163"/>
          <p14:tracePt t="4707" x="1250950" y="4911725"/>
          <p14:tracePt t="4718" x="1509713" y="4786313"/>
          <p14:tracePt t="4733" x="1857375" y="4652963"/>
          <p14:tracePt t="4750" x="2187575" y="4537075"/>
          <p14:tracePt t="4767" x="2536825" y="4438650"/>
          <p14:tracePt t="4783" x="3160713" y="4232275"/>
          <p14:tracePt t="4800" x="3482975" y="4152900"/>
          <p14:tracePt t="4817" x="4062413" y="3946525"/>
          <p14:tracePt t="4833" x="4295775" y="3857625"/>
          <p14:tracePt t="4850" x="4465638" y="3803650"/>
          <p14:tracePt t="4867" x="4572000" y="3786188"/>
          <p14:tracePt t="4883" x="4670425" y="3768725"/>
          <p14:tracePt t="4900" x="4687888" y="3768725"/>
          <p14:tracePt t="4916" x="4697413" y="3768725"/>
          <p14:tracePt t="4939" x="4705350" y="3768725"/>
          <p14:tracePt t="4952" x="4705350" y="3759200"/>
          <p14:tracePt t="4976" x="4705350" y="3751263"/>
          <p14:tracePt t="5025" x="4705350" y="3741738"/>
          <p14:tracePt t="5063" x="4732338" y="3714750"/>
          <p14:tracePt t="5074" x="4759325" y="3687763"/>
          <p14:tracePt t="5086" x="4776788" y="3670300"/>
          <p14:tracePt t="5111" x="4786313" y="3670300"/>
          <p14:tracePt t="5222" x="4786313" y="3687763"/>
          <p14:tracePt t="5239" x="4786313" y="3697288"/>
          <p14:tracePt t="5259" x="4786313" y="3705225"/>
          <p14:tracePt t="5272" x="4786313" y="3714750"/>
          <p14:tracePt t="5308" x="4795838" y="3714750"/>
          <p14:tracePt t="1718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757" y="1601821"/>
            <a:ext cx="3862455" cy="4315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49769" y="3046734"/>
            <a:ext cx="4678700" cy="1487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827" y="323557"/>
            <a:ext cx="709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>
                <a:latin typeface="HfW cursive bold" panose="00000500000000000000" pitchFamily="2" charset="0"/>
              </a:rPr>
              <a:t>Greater Than and Less Than.</a:t>
            </a:r>
            <a:endParaRPr lang="en-GB" sz="3600" u="sng" dirty="0">
              <a:latin typeface="HfW cursive bold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14" x="625475" y="5081588"/>
          <p14:tracePt t="4577" x="625475" y="5027613"/>
          <p14:tracePt t="4591" x="625475" y="4991100"/>
          <p14:tracePt t="4602" x="625475" y="4965700"/>
          <p14:tracePt t="4615" x="625475" y="4911725"/>
          <p14:tracePt t="4627" x="633413" y="4741863"/>
          <p14:tracePt t="4639" x="660400" y="4510088"/>
          <p14:tracePt t="4653" x="679450" y="4224338"/>
          <p14:tracePt t="4667" x="704850" y="3946525"/>
          <p14:tracePt t="4684" x="731838" y="3705225"/>
          <p14:tracePt t="4701" x="768350" y="3429000"/>
          <p14:tracePt t="4717" x="776288" y="3330575"/>
          <p14:tracePt t="4734" x="795338" y="3214688"/>
          <p14:tracePt t="4753" x="857250" y="2938463"/>
          <p14:tracePt t="4768" x="919163" y="2759075"/>
          <p14:tracePt t="4784" x="973138" y="2608263"/>
          <p14:tracePt t="4801" x="1044575" y="2419350"/>
          <p14:tracePt t="4818" x="1062038" y="2347913"/>
          <p14:tracePt t="4834" x="1081088" y="2286000"/>
          <p14:tracePt t="4851" x="1152525" y="2116138"/>
          <p14:tracePt t="4867" x="1204913" y="2017713"/>
          <p14:tracePt t="4885" x="1295400" y="1812925"/>
          <p14:tracePt t="4901" x="1312863" y="1776413"/>
          <p14:tracePt t="4918" x="1312863" y="1768475"/>
          <p14:tracePt t="5144" x="1312863" y="1751013"/>
          <p14:tracePt t="5157" x="1322388" y="1714500"/>
          <p14:tracePt t="5167" x="1347788" y="1652588"/>
          <p14:tracePt t="5179" x="1366838" y="1589088"/>
          <p14:tracePt t="5193" x="1393825" y="1517650"/>
          <p14:tracePt t="5206" x="1411288" y="1482725"/>
          <p14:tracePt t="5218" x="1428750" y="1446213"/>
          <p14:tracePt t="5237" x="1438275" y="1438275"/>
          <p14:tracePt t="5252" x="1438275" y="1419225"/>
          <p14:tracePt t="5269" x="1465263" y="1374775"/>
          <p14:tracePt t="5286" x="1473200" y="1347788"/>
          <p14:tracePt t="5304" x="1490663" y="1322388"/>
          <p14:tracePt t="5388" x="1509713" y="1295400"/>
          <p14:tracePt t="5403" x="1517650" y="1276350"/>
          <p14:tracePt t="5414" x="1527175" y="1268413"/>
          <p14:tracePt t="5425" x="1527175" y="1258888"/>
          <p14:tracePt t="5450" x="1536700" y="1250950"/>
          <p14:tracePt t="5462" x="1544638" y="1250950"/>
          <p14:tracePt t="5475" x="1544638" y="1231900"/>
          <p14:tracePt t="5488" x="1562100" y="1223963"/>
          <p14:tracePt t="5503" x="1571625" y="1204913"/>
          <p14:tracePt t="5520" x="1589088" y="1179513"/>
          <p14:tracePt t="5536" x="1598613" y="1160463"/>
          <p14:tracePt t="5553" x="1608138" y="1160463"/>
          <p14:tracePt t="5570" x="1608138" y="1152525"/>
          <p14:tracePt t="5820" x="1616075" y="1152525"/>
          <p14:tracePt t="5831" x="1625600" y="1152525"/>
          <p14:tracePt t="5844" x="1643063" y="1152525"/>
          <p14:tracePt t="5856" x="1670050" y="1152525"/>
          <p14:tracePt t="5870" x="1724025" y="1152525"/>
          <p14:tracePt t="5887" x="1795463" y="1133475"/>
          <p14:tracePt t="5904" x="1874838" y="1125538"/>
          <p14:tracePt t="5920" x="2044700" y="1098550"/>
          <p14:tracePt t="5937" x="2133600" y="1062038"/>
          <p14:tracePt t="5956" x="2197100" y="1054100"/>
          <p14:tracePt t="5971" x="2268538" y="1036638"/>
          <p14:tracePt t="5987" x="2295525" y="1027113"/>
          <p14:tracePt t="6004" x="2374900" y="990600"/>
          <p14:tracePt t="6021" x="2428875" y="973138"/>
          <p14:tracePt t="6038" x="2482850" y="946150"/>
          <p14:tracePt t="6054" x="2562225" y="911225"/>
          <p14:tracePt t="6071" x="2598738" y="901700"/>
          <p14:tracePt t="6088" x="2633663" y="901700"/>
          <p14:tracePt t="6104" x="2724150" y="884238"/>
          <p14:tracePt t="6121" x="2751138" y="884238"/>
          <p14:tracePt t="6138" x="2768600" y="874713"/>
          <p14:tracePt t="6154" x="2786063" y="874713"/>
          <p14:tracePt t="6556" x="2786063" y="884238"/>
          <p14:tracePt t="6593" x="2803525" y="884238"/>
          <p14:tracePt t="6606" x="2830513" y="884238"/>
          <p14:tracePt t="6618" x="2857500" y="893763"/>
          <p14:tracePt t="6629" x="2884488" y="893763"/>
          <p14:tracePt t="6642" x="2938463" y="901700"/>
          <p14:tracePt t="6657" x="2990850" y="911225"/>
          <p14:tracePt t="6673" x="3036888" y="911225"/>
          <p14:tracePt t="6689" x="3108325" y="911225"/>
          <p14:tracePt t="6706" x="3330575" y="911225"/>
          <p14:tracePt t="6723" x="3455988" y="901700"/>
          <p14:tracePt t="6741" x="3724275" y="884238"/>
          <p14:tracePt t="6756" x="3822700" y="884238"/>
          <p14:tracePt t="6773" x="3911600" y="893763"/>
          <p14:tracePt t="6790" x="4062413" y="946150"/>
          <p14:tracePt t="6806" x="4116388" y="973138"/>
          <p14:tracePt t="6823" x="4143375" y="982663"/>
          <p14:tracePt t="6841" x="4170363" y="1000125"/>
          <p14:tracePt t="7146" x="4179888" y="1000125"/>
          <p14:tracePt t="7159" x="4187825" y="1000125"/>
          <p14:tracePt t="7172" x="4197350" y="1000125"/>
          <p14:tracePt t="7183" x="4205288" y="1000125"/>
          <p14:tracePt t="7195" x="4214813" y="1000125"/>
          <p14:tracePt t="7208" x="4232275" y="1000125"/>
          <p14:tracePt t="7224" x="4259263" y="1000125"/>
          <p14:tracePt t="7241" x="4286250" y="1000125"/>
          <p14:tracePt t="7258" x="4340225" y="1000125"/>
          <p14:tracePt t="7274" x="4384675" y="1000125"/>
          <p14:tracePt t="7291" x="4411663" y="1000125"/>
          <p14:tracePt t="7307" x="4510088" y="1000125"/>
          <p14:tracePt t="7324" x="4554538" y="990600"/>
          <p14:tracePt t="7342" x="4598988" y="982663"/>
          <p14:tracePt t="7358" x="4660900" y="973138"/>
          <p14:tracePt t="7375" x="4732338" y="955675"/>
          <p14:tracePt t="7393" x="4776788" y="938213"/>
          <p14:tracePt t="7408" x="4875213" y="919163"/>
          <p14:tracePt t="7424" x="4894263" y="911225"/>
          <p14:tracePt t="7442" x="4919663" y="901700"/>
          <p14:tracePt t="7467" x="4929188" y="901700"/>
          <p14:tracePt t="7477" x="4929188" y="893763"/>
          <p14:tracePt t="7896" x="4938713" y="893763"/>
          <p14:tracePt t="7910" x="4946650" y="893763"/>
          <p14:tracePt t="7921" x="4965700" y="893763"/>
          <p14:tracePt t="7933" x="4991100" y="893763"/>
          <p14:tracePt t="7946" x="5027613" y="901700"/>
          <p14:tracePt t="7959" x="5081588" y="901700"/>
          <p14:tracePt t="7976" x="5133975" y="901700"/>
          <p14:tracePt t="7993" x="5187950" y="901700"/>
          <p14:tracePt t="8010" x="5340350" y="901700"/>
          <p14:tracePt t="8026" x="5384800" y="901700"/>
          <p14:tracePt t="8043" x="5545138" y="893763"/>
          <p14:tracePt t="8060" x="5661025" y="884238"/>
          <p14:tracePt t="8077" x="5759450" y="866775"/>
          <p14:tracePt t="8093" x="5965825" y="866775"/>
          <p14:tracePt t="8111" x="6045200" y="866775"/>
          <p14:tracePt t="8127" x="6116638" y="884238"/>
          <p14:tracePt t="8143" x="6170613" y="901700"/>
          <p14:tracePt t="8160" x="6180138" y="911225"/>
          <p14:tracePt t="8177" x="6188075" y="919163"/>
          <p14:tracePt t="8193" x="6188075" y="928688"/>
          <p14:tracePt t="8216" x="6197600" y="928688"/>
          <p14:tracePt t="1218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39" y="1672160"/>
            <a:ext cx="3862455" cy="4315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88255" y="3060802"/>
            <a:ext cx="4678700" cy="1487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827" y="323557"/>
            <a:ext cx="709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>
                <a:latin typeface="HfW cursive bold" panose="00000500000000000000" pitchFamily="2" charset="0"/>
              </a:rPr>
              <a:t>Greater Than and Less Than.</a:t>
            </a:r>
            <a:endParaRPr lang="en-GB" sz="3600" u="sng" dirty="0">
              <a:latin typeface="HfW cursive bold" panose="00000500000000000000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2" x="1044575" y="5027613"/>
          <p14:tracePt t="3973" x="1054100" y="5018088"/>
          <p14:tracePt t="3985" x="1071563" y="5000625"/>
          <p14:tracePt t="3999" x="1116013" y="4983163"/>
          <p14:tracePt t="4010" x="1187450" y="4946650"/>
          <p14:tracePt t="4024" x="1268413" y="4911725"/>
          <p14:tracePt t="4040" x="1366838" y="4867275"/>
          <p14:tracePt t="4061" x="1608138" y="4759325"/>
          <p14:tracePt t="4074" x="1704975" y="4705350"/>
          <p14:tracePt t="4091" x="1803400" y="4633913"/>
          <p14:tracePt t="4109" x="2000250" y="4527550"/>
          <p14:tracePt t="4124" x="2098675" y="4500563"/>
          <p14:tracePt t="4141" x="2187575" y="4473575"/>
          <p14:tracePt t="4158" x="2251075" y="4438650"/>
          <p14:tracePt t="4174" x="2428875" y="4384675"/>
          <p14:tracePt t="4191" x="2544763" y="4340225"/>
          <p14:tracePt t="4208" x="2741613" y="4295775"/>
          <p14:tracePt t="4224" x="2830513" y="4259263"/>
          <p14:tracePt t="4241" x="2938463" y="4241800"/>
          <p14:tracePt t="4258" x="3133725" y="4205288"/>
          <p14:tracePt t="4274" x="3214688" y="4160838"/>
          <p14:tracePt t="4291" x="3295650" y="4125913"/>
          <p14:tracePt t="4308" x="3438525" y="4017963"/>
          <p14:tracePt t="4325" x="3517900" y="3946525"/>
          <p14:tracePt t="4342" x="3562350" y="3902075"/>
          <p14:tracePt t="4358" x="3589338" y="3867150"/>
          <p14:tracePt t="4375" x="3598863" y="3867150"/>
          <p14:tracePt t="4392" x="3608388" y="3867150"/>
          <p14:tracePt t="4612" x="3608388" y="3857625"/>
          <p14:tracePt t="4661" x="3608388" y="3848100"/>
          <p14:tracePt t="4673" x="3608388" y="3840163"/>
          <p14:tracePt t="4685" x="3608388" y="3830638"/>
          <p14:tracePt t="4698" x="3608388" y="3813175"/>
          <p14:tracePt t="4710" x="3608388" y="3795713"/>
          <p14:tracePt t="4726" x="3608388" y="3786188"/>
          <p14:tracePt t="4748" x="3608388" y="3776663"/>
          <p14:tracePt t="12539" x="3625850" y="3776663"/>
          <p14:tracePt t="12551" x="3679825" y="3776663"/>
          <p14:tracePt t="12565" x="3751263" y="3786188"/>
          <p14:tracePt t="12576" x="3875088" y="3795713"/>
          <p14:tracePt t="12588" x="3990975" y="3803650"/>
          <p14:tracePt t="12600" x="4170363" y="3830638"/>
          <p14:tracePt t="12614" x="4357688" y="3867150"/>
          <p14:tracePt t="12631" x="4510088" y="3911600"/>
          <p14:tracePt t="12648" x="4616450" y="3965575"/>
          <p14:tracePt t="12666" x="4857750" y="4205288"/>
          <p14:tracePt t="12681" x="4973638" y="4340225"/>
          <p14:tracePt t="12699" x="5054600" y="4446588"/>
          <p14:tracePt t="12700" x="5108575" y="4527550"/>
          <p14:tracePt t="12715" x="5143500" y="4581525"/>
          <p14:tracePt t="12731" x="5170488" y="4625975"/>
          <p14:tracePt t="12749" x="5214938" y="4697413"/>
          <p14:tracePt t="12765" x="5251450" y="4741863"/>
          <p14:tracePt t="12782" x="5303838" y="4803775"/>
          <p14:tracePt t="12799" x="5340350" y="4867275"/>
          <p14:tracePt t="12815" x="5402263" y="4983163"/>
          <p14:tracePt t="12832" x="5419725" y="5027613"/>
          <p14:tracePt t="12848" x="5473700" y="5108575"/>
          <p14:tracePt t="12865" x="5500688" y="5160963"/>
          <p14:tracePt t="12883" x="5545138" y="5241925"/>
          <p14:tracePt t="12899" x="5554663" y="5259388"/>
          <p14:tracePt t="12915" x="5562600" y="5276850"/>
          <p14:tracePt t="12933" x="5562600" y="5286375"/>
          <p14:tracePt t="12949" x="5562600" y="5295900"/>
          <p14:tracePt t="12965" x="5572125" y="5295900"/>
          <p14:tracePt t="13314" x="5572125" y="5286375"/>
          <p14:tracePt t="16128" x="5562600" y="5295900"/>
          <p14:tracePt t="16140" x="5527675" y="5340350"/>
          <p14:tracePt t="16152" x="5438775" y="5402263"/>
          <p14:tracePt t="16164" x="5313363" y="5491163"/>
          <p14:tracePt t="16177" x="5116513" y="5599113"/>
          <p14:tracePt t="16191" x="4929188" y="5705475"/>
          <p14:tracePt t="16208" x="4741863" y="5786438"/>
          <p14:tracePt t="16225" x="4625975" y="5822950"/>
          <p14:tracePt t="16226" x="4545013" y="5822950"/>
          <p14:tracePt t="16242" x="4483100" y="5822950"/>
          <p14:tracePt t="16258" x="4429125" y="5822950"/>
          <p14:tracePt t="16275" x="4384675" y="5813425"/>
          <p14:tracePt t="16291" x="4276725" y="5795963"/>
          <p14:tracePt t="16309" x="4241800" y="5786438"/>
          <p14:tracePt t="16325" x="4160838" y="5786438"/>
          <p14:tracePt t="16342" x="4133850" y="5786438"/>
          <p14:tracePt t="16358" x="4125913" y="5786438"/>
          <p14:tracePt t="16375" x="4116388" y="5786438"/>
          <p14:tracePt t="16448" x="4152900" y="5786438"/>
          <p14:tracePt t="16461" x="4224338" y="5776913"/>
          <p14:tracePt t="16473" x="4313238" y="5776913"/>
          <p14:tracePt t="16485" x="4438650" y="5768975"/>
          <p14:tracePt t="16497" x="4625975" y="5768975"/>
          <p14:tracePt t="16510" x="4822825" y="5768975"/>
          <p14:tracePt t="16525" x="5010150" y="5776913"/>
          <p14:tracePt t="16543" x="5180013" y="5822950"/>
          <p14:tracePt t="16559" x="5411788" y="5894388"/>
          <p14:tracePt t="16575" x="5473700" y="5911850"/>
          <p14:tracePt t="16592" x="5500688" y="5919788"/>
          <p14:tracePt t="16609" x="5527675" y="5929313"/>
          <p14:tracePt t="16657" x="5518150" y="5929313"/>
          <p14:tracePt t="16669" x="5491163" y="5929313"/>
          <p14:tracePt t="16681" x="5438775" y="5902325"/>
          <p14:tracePt t="16693" x="5357813" y="5867400"/>
          <p14:tracePt t="16709" x="5276850" y="5848350"/>
          <p14:tracePt t="16726" x="5187950" y="5822950"/>
          <p14:tracePt t="16743" x="5089525" y="5803900"/>
          <p14:tracePt t="16760" x="5072063" y="5803900"/>
          <p14:tracePt t="16903" x="5072063" y="5795963"/>
          <p14:tracePt t="17185" x="5089525" y="5795963"/>
          <p14:tracePt t="17196" x="5133975" y="5786438"/>
          <p14:tracePt t="17209" x="5232400" y="5751513"/>
          <p14:tracePt t="17221" x="5394325" y="5724525"/>
          <p14:tracePt t="17237" x="5653088" y="5680075"/>
          <p14:tracePt t="17247" x="6010275" y="5643563"/>
          <p14:tracePt t="17261" x="6357938" y="5643563"/>
          <p14:tracePt t="17278" x="6751638" y="5643563"/>
          <p14:tracePt t="17295" x="7581900" y="5688013"/>
          <p14:tracePt t="17312" x="7956550" y="5688013"/>
          <p14:tracePt t="17328" x="8304213" y="5688013"/>
          <p14:tracePt t="17345" x="8705850" y="5688013"/>
          <p14:tracePt t="17361" x="8831263" y="5688013"/>
          <p14:tracePt t="17378" x="8956675" y="5688013"/>
          <p14:tracePt t="17396" x="9126538" y="5688013"/>
          <p14:tracePt t="17412" x="9161463" y="5688013"/>
          <p14:tracePt t="17428" x="9197975" y="5680075"/>
          <p14:tracePt t="17444" x="9215438" y="5670550"/>
          <p14:tracePt t="17462" x="9224963" y="5653088"/>
          <p14:tracePt t="17479" x="9232900" y="5653088"/>
          <p14:tracePt t="17495" x="9242425" y="5634038"/>
          <p14:tracePt t="17578" x="9251950" y="5616575"/>
          <p14:tracePt t="17591" x="9269413" y="5608638"/>
          <p14:tracePt t="17615" x="9277350" y="5608638"/>
          <p14:tracePt t="17689" x="9277350" y="5599113"/>
          <p14:tracePt t="17786" x="9277350" y="5589588"/>
          <p14:tracePt t="17824" x="9277350" y="5581650"/>
          <p14:tracePt t="17849" x="9277350" y="5572125"/>
          <p14:tracePt t="17861" x="9277350" y="5554663"/>
          <p14:tracePt t="17873" x="9277350" y="5537200"/>
          <p14:tracePt t="17885" x="9277350" y="5518150"/>
          <p14:tracePt t="17898" x="9277350" y="5491163"/>
          <p14:tracePt t="17912" x="9277350" y="5456238"/>
          <p14:tracePt t="17929" x="9277350" y="5394325"/>
          <p14:tracePt t="17947" x="9259888" y="5241925"/>
          <p14:tracePt t="17965" x="9242425" y="5143500"/>
          <p14:tracePt t="17979" x="9242425" y="5037138"/>
          <p14:tracePt t="18000" x="9205913" y="4857750"/>
          <p14:tracePt t="18013" x="9188450" y="4786313"/>
          <p14:tracePt t="18030" x="9180513" y="4732338"/>
          <p14:tracePt t="18047" x="9161463" y="4652963"/>
          <p14:tracePt t="18063" x="9153525" y="4625975"/>
          <p14:tracePt t="18080" x="9144000" y="4608513"/>
          <p14:tracePt t="18096" x="9134475" y="4562475"/>
          <p14:tracePt t="18113" x="9126538" y="4527550"/>
          <p14:tracePt t="18130" x="9117013" y="4483100"/>
          <p14:tracePt t="18147" x="9082088" y="4419600"/>
          <p14:tracePt t="18163" x="9082088" y="4402138"/>
          <p14:tracePt t="18181" x="9063038" y="4367213"/>
          <p14:tracePt t="18198" x="9055100" y="4357688"/>
          <p14:tracePt t="18214" x="9055100" y="4348163"/>
          <p14:tracePt t="18230" x="9055100" y="4330700"/>
          <p14:tracePt t="18292" x="9055100" y="4340225"/>
          <p14:tracePt t="18303" x="9055100" y="4375150"/>
          <p14:tracePt t="18316" x="9055100" y="4438650"/>
          <p14:tracePt t="18328" x="9055100" y="4572000"/>
          <p14:tracePt t="18340" x="9090025" y="4776788"/>
          <p14:tracePt t="18354" x="9134475" y="5062538"/>
          <p14:tracePt t="18366" x="9197975" y="5357813"/>
          <p14:tracePt t="18381" x="9224963" y="5572125"/>
          <p14:tracePt t="18398" x="9251950" y="5732463"/>
          <p14:tracePt t="18415" x="9286875" y="5884863"/>
          <p14:tracePt t="18432" x="9296400" y="5911850"/>
          <p14:tracePt t="18448" x="9296400" y="5929313"/>
          <p14:tracePt t="18488" x="9296400" y="5911850"/>
          <p14:tracePt t="18500" x="9296400" y="5875338"/>
          <p14:tracePt t="18512" x="9296400" y="5830888"/>
          <p14:tracePt t="18526" x="9286875" y="5751513"/>
          <p14:tracePt t="18538" x="9277350" y="5634038"/>
          <p14:tracePt t="18549" x="9259888" y="5518150"/>
          <p14:tracePt t="18564" x="9242425" y="5394325"/>
          <p14:tracePt t="18581" x="9215438" y="5268913"/>
          <p14:tracePt t="18598" x="9153525" y="5018088"/>
          <p14:tracePt t="18614" x="9126538" y="4894263"/>
          <p14:tracePt t="18632" x="9090025" y="4751388"/>
          <p14:tracePt t="18649" x="9028113" y="4473575"/>
          <p14:tracePt t="18665" x="9028113" y="4402138"/>
          <p14:tracePt t="18682" x="9018588" y="4348163"/>
          <p14:tracePt t="18698" x="9010650" y="4330700"/>
          <p14:tracePt t="18782" x="9010650" y="4340225"/>
          <p14:tracePt t="18794" x="9010650" y="4348163"/>
          <p14:tracePt t="18807" x="9010650" y="4375150"/>
          <p14:tracePt t="18819" x="9010650" y="4402138"/>
          <p14:tracePt t="18832" x="9010650" y="4429125"/>
          <p14:tracePt t="18849" x="9010650" y="4465638"/>
          <p14:tracePt t="18866" x="9010650" y="4510088"/>
          <p14:tracePt t="18882" x="9018588" y="4562475"/>
          <p14:tracePt t="18899" x="9028113" y="4572000"/>
          <p14:tracePt t="18916" x="9028113" y="4581525"/>
          <p14:tracePt t="2084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86" y="2495193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361" y="2443677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070" y="3362056"/>
            <a:ext cx="1524000" cy="1009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050" y="3639019"/>
            <a:ext cx="1552575" cy="7905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6" x="803275" y="5000625"/>
          <p14:tracePt t="3647" x="822325" y="5000625"/>
          <p14:tracePt t="3669" x="990600" y="4965700"/>
          <p14:tracePt t="3682" x="1384300" y="4902200"/>
          <p14:tracePt t="3696" x="1911350" y="4867275"/>
          <p14:tracePt t="3707" x="2509838" y="4894263"/>
          <p14:tracePt t="3720" x="3160713" y="4991100"/>
          <p14:tracePt t="3737" x="3894138" y="5153025"/>
          <p14:tracePt t="3754" x="4633913" y="5330825"/>
          <p14:tracePt t="3770" x="6170613" y="5608638"/>
          <p14:tracePt t="3787" x="6902450" y="5751513"/>
          <p14:tracePt t="3804" x="8153400" y="6018213"/>
          <p14:tracePt t="3820" x="8634413" y="6089650"/>
          <p14:tracePt t="3837" x="8939213" y="6099175"/>
          <p14:tracePt t="3854" x="9063038" y="6099175"/>
          <p14:tracePt t="3871" x="9099550" y="6054725"/>
          <p14:tracePt t="4053" x="9109075" y="6054725"/>
          <p14:tracePt t="4064" x="9134475" y="6054725"/>
          <p14:tracePt t="4075" x="9153525" y="6054725"/>
          <p14:tracePt t="4088" x="9180513" y="6054725"/>
          <p14:tracePt t="4105" x="9197975" y="6054725"/>
          <p14:tracePt t="4121" x="9232900" y="6054725"/>
          <p14:tracePt t="4138" x="9323388" y="6010275"/>
          <p14:tracePt t="4155" x="9412288" y="5983288"/>
          <p14:tracePt t="4172" x="9518650" y="5956300"/>
          <p14:tracePt t="4188" x="9732963" y="5911850"/>
          <p14:tracePt t="4205" x="9840913" y="5894388"/>
          <p14:tracePt t="4222" x="10037763" y="5867400"/>
          <p14:tracePt t="4238" x="10126663" y="5830888"/>
          <p14:tracePt t="4256" x="10180638" y="5803900"/>
          <p14:tracePt t="4272" x="10260013" y="5786438"/>
          <p14:tracePt t="4288" x="10277475" y="5786438"/>
          <p14:tracePt t="4305" x="10304463" y="5786438"/>
          <p14:tracePt t="4322" x="10323513" y="5776913"/>
          <p14:tracePt t="4339" x="10323513" y="5768975"/>
          <p14:tracePt t="4357" x="10331450" y="5768975"/>
          <p14:tracePt t="4372" x="10331450" y="5751513"/>
          <p14:tracePt t="4389" x="10367963" y="5705475"/>
          <p14:tracePt t="4405" x="10429875" y="5643563"/>
          <p14:tracePt t="4422" x="10582275" y="5429250"/>
          <p14:tracePt t="4439" x="10671175" y="5357813"/>
          <p14:tracePt t="4458" x="10777538" y="5313363"/>
          <p14:tracePt t="4459" x="10868025" y="5268913"/>
          <p14:tracePt t="4473" x="10939463" y="5241925"/>
          <p14:tracePt t="4489" x="10991850" y="5214938"/>
          <p14:tracePt t="4506" x="11055350" y="5187950"/>
          <p14:tracePt t="4590" x="11037888" y="5205413"/>
          <p14:tracePt t="4617" x="11037888" y="5214938"/>
          <p14:tracePt t="4652" x="11028363" y="5214938"/>
          <p14:tracePt t="5760" x="10983913" y="5214938"/>
          <p14:tracePt t="5772" x="10920413" y="5214938"/>
          <p14:tracePt t="5784" x="10858500" y="5214938"/>
          <p14:tracePt t="5796" x="10777538" y="5214938"/>
          <p14:tracePt t="5809" x="10644188" y="5214938"/>
          <p14:tracePt t="5826" x="10439400" y="5214938"/>
          <p14:tracePt t="5843" x="10161588" y="5232400"/>
          <p14:tracePt t="5859" x="9617075" y="5303838"/>
          <p14:tracePt t="5876" x="9456738" y="5322888"/>
          <p14:tracePt t="5894" x="9340850" y="5322888"/>
          <p14:tracePt t="5910" x="9197975" y="5322888"/>
          <p14:tracePt t="5927" x="9180513" y="5322888"/>
          <p14:tracePt t="5944" x="9170988" y="5322888"/>
          <p14:tracePt t="5979" x="9161463" y="5330825"/>
          <p14:tracePt t="5992" x="9161463" y="5340350"/>
          <p14:tracePt t="6007" x="9144000" y="5357813"/>
          <p14:tracePt t="6020" x="9134475" y="5367338"/>
          <p14:tracePt t="6031" x="9126538" y="5375275"/>
          <p14:tracePt t="6068" x="9126538" y="5384800"/>
          <p14:tracePt t="6114" x="9126538" y="5402263"/>
          <p14:tracePt t="6127" x="9109075" y="5438775"/>
          <p14:tracePt t="6139" x="9090025" y="5500688"/>
          <p14:tracePt t="6152" x="9072563" y="5562600"/>
          <p14:tracePt t="6163" x="9037638" y="5634038"/>
          <p14:tracePt t="6178" x="9010650" y="5688013"/>
          <p14:tracePt t="6194" x="8983663" y="5715000"/>
          <p14:tracePt t="6211" x="8966200" y="5732463"/>
          <p14:tracePt t="6227" x="8912225" y="5751513"/>
          <p14:tracePt t="6244" x="8875713" y="5759450"/>
          <p14:tracePt t="6261" x="8848725" y="5759450"/>
          <p14:tracePt t="6277" x="8786813" y="5759450"/>
          <p14:tracePt t="6294" x="8759825" y="5759450"/>
          <p14:tracePt t="6311" x="8732838" y="5759450"/>
          <p14:tracePt t="6328" x="8680450" y="5751513"/>
          <p14:tracePt t="6344" x="8661400" y="5741988"/>
          <p14:tracePt t="8032" x="8653463" y="5741988"/>
          <p14:tracePt t="8045" x="8626475" y="5741988"/>
          <p14:tracePt t="8057" x="8589963" y="5741988"/>
          <p14:tracePt t="8069" x="8528050" y="5741988"/>
          <p14:tracePt t="8086" x="8429625" y="5741988"/>
          <p14:tracePt t="8099" x="8269288" y="5741988"/>
          <p14:tracePt t="8116" x="7966075" y="5741988"/>
          <p14:tracePt t="8133" x="7153275" y="5751513"/>
          <p14:tracePt t="8149" x="6724650" y="5768975"/>
          <p14:tracePt t="8166" x="6330950" y="5768975"/>
          <p14:tracePt t="8183" x="5697538" y="5759450"/>
          <p14:tracePt t="8200" x="5394325" y="5715000"/>
          <p14:tracePt t="8217" x="5205413" y="5705475"/>
          <p14:tracePt t="8219" x="5062538" y="5670550"/>
          <p14:tracePt t="8233" x="4946650" y="5626100"/>
          <p14:tracePt t="8250" x="4884738" y="5599113"/>
          <p14:tracePt t="8267" x="4813300" y="5562600"/>
          <p14:tracePt t="8283" x="4741863" y="5518150"/>
          <p14:tracePt t="8300" x="4714875" y="5510213"/>
          <p14:tracePt t="8317" x="4679950" y="5500688"/>
          <p14:tracePt t="8333" x="4679950" y="5491163"/>
          <p14:tracePt t="8350" x="4670425" y="5483225"/>
          <p14:tracePt t="8367" x="4660900" y="5473700"/>
          <p14:tracePt t="8392" x="4652963" y="5473700"/>
          <p14:tracePt t="8688" x="4633913" y="5465763"/>
          <p14:tracePt t="8696" x="4616450" y="5438775"/>
          <p14:tracePt t="8709" x="4589463" y="5419725"/>
          <p14:tracePt t="8721" x="4562475" y="5394325"/>
          <p14:tracePt t="8734" x="4545013" y="5375275"/>
          <p14:tracePt t="8751" x="4510088" y="5357813"/>
          <p14:tracePt t="8767" x="4473575" y="5322888"/>
          <p14:tracePt t="8785" x="4402138" y="5276850"/>
          <p14:tracePt t="8801" x="4375150" y="5241925"/>
          <p14:tracePt t="8818" x="4340225" y="5224463"/>
          <p14:tracePt t="8820" x="4313238" y="5187950"/>
          <p14:tracePt t="8835" x="4295775" y="5170488"/>
          <p14:tracePt t="8851" x="4286250" y="5160963"/>
          <p14:tracePt t="8868" x="4276725" y="5153025"/>
          <p14:tracePt t="8869" x="4268788" y="5153025"/>
          <p14:tracePt t="8930" x="4259263" y="5153025"/>
          <p14:tracePt t="8954" x="4259263" y="5143500"/>
          <p14:tracePt t="10441" x="4268788" y="5143500"/>
          <p14:tracePt t="10454" x="4295775" y="5143500"/>
          <p14:tracePt t="10468" x="4322763" y="5143500"/>
          <p14:tracePt t="10478" x="4367213" y="5143500"/>
          <p14:tracePt t="10491" x="4411663" y="5143500"/>
          <p14:tracePt t="10505" x="4465638" y="5143500"/>
          <p14:tracePt t="10523" x="4554538" y="5153025"/>
          <p14:tracePt t="10540" x="4741863" y="5170488"/>
          <p14:tracePt t="10556" x="4822825" y="5170488"/>
          <p14:tracePt t="10573" x="4929188" y="5170488"/>
          <p14:tracePt t="10590" x="5170488" y="5126038"/>
          <p14:tracePt t="10606" x="5295900" y="5062538"/>
          <p14:tracePt t="10623" x="5419725" y="5037138"/>
          <p14:tracePt t="10640" x="5643563" y="4973638"/>
          <p14:tracePt t="10656" x="5741988" y="4946650"/>
          <p14:tracePt t="10673" x="5830888" y="4929188"/>
          <p14:tracePt t="10689" x="6027738" y="4867275"/>
          <p14:tracePt t="10706" x="6108700" y="4848225"/>
          <p14:tracePt t="10724" x="6161088" y="4830763"/>
          <p14:tracePt t="10740" x="6224588" y="4830763"/>
          <p14:tracePt t="10757" x="6242050" y="4830763"/>
          <p14:tracePt t="10774" x="6276975" y="4830763"/>
          <p14:tracePt t="10798" x="6286500" y="4830763"/>
          <p14:tracePt t="10810" x="6286500" y="4822825"/>
          <p14:tracePt t="1631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497" y="2280230"/>
            <a:ext cx="1524000" cy="1009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082" y="2454162"/>
            <a:ext cx="1552575" cy="7905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8560" y="1553760"/>
              <a:ext cx="3571920" cy="470628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39200" y="1544400"/>
                <a:ext cx="3590640" cy="4725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02" x="884238" y="5045075"/>
          <p14:tracePt t="7618" x="901700" y="5045075"/>
          <p14:tracePt t="7631" x="928688" y="5027613"/>
          <p14:tracePt t="7643" x="973138" y="5000625"/>
          <p14:tracePt t="7657" x="1044575" y="4973638"/>
          <p14:tracePt t="7672" x="1152525" y="4919663"/>
          <p14:tracePt t="7689" x="1303338" y="4840288"/>
          <p14:tracePt t="7706" x="1776413" y="4598988"/>
          <p14:tracePt t="7723" x="2054225" y="4402138"/>
          <p14:tracePt t="7739" x="2347913" y="4224338"/>
          <p14:tracePt t="7756" x="2768600" y="3965575"/>
          <p14:tracePt t="7774" x="2901950" y="3894138"/>
          <p14:tracePt t="7790" x="3108325" y="3813175"/>
          <p14:tracePt t="7806" x="3179763" y="3795713"/>
          <p14:tracePt t="7822" x="3232150" y="3776663"/>
          <p14:tracePt t="7840" x="3276600" y="3751263"/>
          <p14:tracePt t="7856" x="3286125" y="3741738"/>
          <p14:tracePt t="8283" x="3286125" y="3732213"/>
          <p14:tracePt t="8319" x="3286125" y="3724275"/>
          <p14:tracePt t="14046" x="3276600" y="3705225"/>
          <p14:tracePt t="14058" x="3259138" y="3687763"/>
          <p14:tracePt t="14072" x="3232150" y="3660775"/>
          <p14:tracePt t="14082" x="3187700" y="3625850"/>
          <p14:tracePt t="14094" x="3125788" y="3571875"/>
          <p14:tracePt t="14109" x="3062288" y="3527425"/>
          <p14:tracePt t="14124" x="3009900" y="3465513"/>
          <p14:tracePt t="14140" x="2955925" y="3411538"/>
          <p14:tracePt t="14158" x="2919413" y="3357563"/>
          <p14:tracePt t="14174" x="2867025" y="3268663"/>
          <p14:tracePt t="14191" x="2857500" y="3241675"/>
          <p14:tracePt t="14207" x="2822575" y="3179763"/>
          <p14:tracePt t="14224" x="2813050" y="3160713"/>
          <p14:tracePt t="14241" x="2813050" y="3143250"/>
          <p14:tracePt t="14257" x="2803525" y="3108325"/>
          <p14:tracePt t="14274" x="2795588" y="3089275"/>
          <p14:tracePt t="14291" x="2786063" y="3062288"/>
          <p14:tracePt t="14293" x="2768600" y="3036888"/>
          <p14:tracePt t="14307" x="2759075" y="3017838"/>
          <p14:tracePt t="14324" x="2751138" y="3000375"/>
          <p14:tracePt t="14341" x="2724150" y="2938463"/>
          <p14:tracePt t="14358" x="2714625" y="2911475"/>
          <p14:tracePt t="14374" x="2697163" y="2874963"/>
          <p14:tracePt t="14391" x="2679700" y="2840038"/>
          <p14:tracePt t="14408" x="2670175" y="2822575"/>
          <p14:tracePt t="14425" x="2670175" y="2813050"/>
          <p14:tracePt t="14441" x="2670175" y="2803525"/>
          <p14:tracePt t="14943" x="2687638" y="2803525"/>
          <p14:tracePt t="14955" x="2714625" y="2803525"/>
          <p14:tracePt t="14968" x="2732088" y="2803525"/>
          <p14:tracePt t="14979" x="2759075" y="2803525"/>
          <p14:tracePt t="14993" x="2803525" y="2803525"/>
          <p14:tracePt t="15009" x="2840038" y="2795588"/>
          <p14:tracePt t="15026" x="2894013" y="2795588"/>
          <p14:tracePt t="15043" x="2965450" y="2795588"/>
          <p14:tracePt t="15060" x="2990850" y="2795588"/>
          <p14:tracePt t="15076" x="3009900" y="2795588"/>
          <p14:tracePt t="15093" x="3027363" y="2786063"/>
          <p14:tracePt t="15816" x="3036888" y="2786063"/>
          <p14:tracePt t="15829" x="3054350" y="2786063"/>
          <p14:tracePt t="15841" x="3071813" y="2786063"/>
          <p14:tracePt t="15853" x="3089275" y="2786063"/>
          <p14:tracePt t="15864" x="3116263" y="2786063"/>
          <p14:tracePt t="15879" x="3143250" y="2786063"/>
          <p14:tracePt t="15896" x="3170238" y="2786063"/>
          <p14:tracePt t="15913" x="3205163" y="2786063"/>
          <p14:tracePt t="15929" x="3251200" y="2786063"/>
          <p14:tracePt t="15945" x="3268663" y="2786063"/>
          <p14:tracePt t="15963" x="3286125" y="2786063"/>
          <p14:tracePt t="15979" x="3295650" y="2786063"/>
          <p14:tracePt t="15997" x="3313113" y="2786063"/>
          <p14:tracePt t="16013" x="3322638" y="2786063"/>
          <p14:tracePt t="16014" x="3330575" y="2786063"/>
          <p14:tracePt t="16036" x="3340100" y="2786063"/>
          <p14:tracePt t="16098" x="3348038" y="2786063"/>
          <p14:tracePt t="16148" x="3357563" y="2786063"/>
          <p14:tracePt t="16209" x="3367088" y="2786063"/>
          <p14:tracePt t="16602" x="3375025" y="2786063"/>
          <p14:tracePt t="16614" x="3384550" y="2795588"/>
          <p14:tracePt t="16627" x="3394075" y="2795588"/>
          <p14:tracePt t="16639" x="3411538" y="2795588"/>
          <p14:tracePt t="16651" x="3429000" y="2803525"/>
          <p14:tracePt t="16665" x="3465513" y="2813050"/>
          <p14:tracePt t="16681" x="3482975" y="2822575"/>
          <p14:tracePt t="16698" x="3500438" y="2822575"/>
          <p14:tracePt t="16715" x="3544888" y="2830513"/>
          <p14:tracePt t="16732" x="3562350" y="2830513"/>
          <p14:tracePt t="16748" x="3581400" y="2830513"/>
          <p14:tracePt t="16764" x="3608388" y="2830513"/>
          <p14:tracePt t="16781" x="3625850" y="2830513"/>
          <p14:tracePt t="16799" x="3643313" y="2830513"/>
          <p14:tracePt t="16814" x="3660775" y="2830513"/>
          <p14:tracePt t="16835" x="3670300" y="2830513"/>
          <p14:tracePt t="16910" x="3679825" y="2830513"/>
          <p14:tracePt t="16922" x="3687763" y="2822575"/>
          <p14:tracePt t="16948" x="3697288" y="2813050"/>
          <p14:tracePt t="16959" x="3705225" y="2803525"/>
          <p14:tracePt t="16971" x="3714750" y="2795588"/>
          <p14:tracePt t="16984" x="3732213" y="2795588"/>
          <p14:tracePt t="17008" x="3741738" y="2795588"/>
          <p14:tracePt t="17020" x="3751263" y="2795588"/>
          <p14:tracePt t="17599" x="3741738" y="2795588"/>
          <p14:tracePt t="17611" x="3679825" y="2847975"/>
          <p14:tracePt t="17622" x="3581400" y="2946400"/>
          <p14:tracePt t="17636" x="3482975" y="3017838"/>
          <p14:tracePt t="17650" x="3394075" y="3089275"/>
          <p14:tracePt t="17667" x="3322638" y="3143250"/>
          <p14:tracePt t="17684" x="3205163" y="3205163"/>
          <p14:tracePt t="17701" x="3133725" y="3224213"/>
          <p14:tracePt t="17717" x="3089275" y="3232150"/>
          <p14:tracePt t="17734" x="3036888" y="3232150"/>
          <p14:tracePt t="17735" x="3000375" y="3232150"/>
          <p14:tracePt t="17750" x="2965450" y="3232150"/>
          <p14:tracePt t="17767" x="2919413" y="3232150"/>
          <p14:tracePt t="17784" x="2847975" y="3232150"/>
          <p14:tracePt t="17801" x="2803525" y="3232150"/>
          <p14:tracePt t="17817" x="2768600" y="3224213"/>
          <p14:tracePt t="17834" x="2697163" y="3214688"/>
          <p14:tracePt t="17851" x="2670175" y="3205163"/>
          <p14:tracePt t="17870" x="2660650" y="3205163"/>
          <p14:tracePt t="17884" x="2660650" y="3197225"/>
          <p14:tracePt t="17901" x="2652713" y="3197225"/>
          <p14:tracePt t="17918" x="2625725" y="3197225"/>
          <p14:tracePt t="17942" x="2616200" y="3197225"/>
          <p14:tracePt t="17954" x="2608263" y="3197225"/>
          <p14:tracePt t="17969" x="2598738" y="3197225"/>
          <p14:tracePt t="18458" x="2608263" y="3197225"/>
          <p14:tracePt t="18483" x="2616200" y="3197225"/>
          <p14:tracePt t="18495" x="2643188" y="3197225"/>
          <p14:tracePt t="18508" x="2660650" y="3197225"/>
          <p14:tracePt t="18520" x="2687638" y="3197225"/>
          <p14:tracePt t="18536" x="2714625" y="3205163"/>
          <p14:tracePt t="18553" x="2759075" y="3214688"/>
          <p14:tracePt t="18570" x="2795588" y="3224213"/>
          <p14:tracePt t="18586" x="2874963" y="3232150"/>
          <p14:tracePt t="18603" x="2901950" y="3241675"/>
          <p14:tracePt t="18620" x="2946400" y="3241675"/>
          <p14:tracePt t="18636" x="2955925" y="3241675"/>
          <p14:tracePt t="18653" x="2965450" y="3241675"/>
          <p14:tracePt t="18680" x="2973388" y="3241675"/>
          <p14:tracePt t="18728" x="2982913" y="3241675"/>
          <p14:tracePt t="18765" x="2990850" y="3241675"/>
          <p14:tracePt t="18778" x="3000375" y="3241675"/>
          <p14:tracePt t="18803" x="3009900" y="3241675"/>
          <p14:tracePt t="18827" x="3017838" y="3241675"/>
          <p14:tracePt t="18840" x="3027363" y="3241675"/>
          <p14:tracePt t="18852" x="3036888" y="3241675"/>
          <p14:tracePt t="18864" x="3044825" y="3241675"/>
          <p14:tracePt t="18878" x="3054350" y="3232150"/>
          <p14:tracePt t="18900" x="3062288" y="3232150"/>
          <p14:tracePt t="19564" x="3081338" y="3232150"/>
          <p14:tracePt t="19576" x="3098800" y="3241675"/>
          <p14:tracePt t="19590" x="3108325" y="3251200"/>
          <p14:tracePt t="19602" x="3133725" y="3259138"/>
          <p14:tracePt t="19618" x="3179763" y="3268663"/>
          <p14:tracePt t="19628" x="3214688" y="3268663"/>
          <p14:tracePt t="19641" x="3268663" y="3276600"/>
          <p14:tracePt t="19656" x="3313113" y="3276600"/>
          <p14:tracePt t="19673" x="3348038" y="3286125"/>
          <p14:tracePt t="19689" x="3402013" y="3295650"/>
          <p14:tracePt t="19706" x="3411538" y="3295650"/>
          <p14:tracePt t="19723" x="3419475" y="3295650"/>
          <p14:tracePt t="19739" x="3438525" y="3295650"/>
          <p14:tracePt t="19909" x="3446463" y="3295650"/>
          <p14:tracePt t="20315" x="3455988" y="3295650"/>
          <p14:tracePt t="20327" x="3465513" y="3295650"/>
          <p14:tracePt t="20339" x="3482975" y="3303588"/>
          <p14:tracePt t="20352" x="3490913" y="3313113"/>
          <p14:tracePt t="20365" x="3509963" y="3313113"/>
          <p14:tracePt t="20376" x="3536950" y="3322638"/>
          <p14:tracePt t="20391" x="3562350" y="3322638"/>
          <p14:tracePt t="20408" x="3589338" y="3322638"/>
          <p14:tracePt t="20425" x="3608388" y="3322638"/>
          <p14:tracePt t="20441" x="3625850" y="3322638"/>
          <p14:tracePt t="20462" x="3633788" y="3322638"/>
          <p14:tracePt t="20476" x="3643313" y="3322638"/>
          <p14:tracePt t="20500" x="3660775" y="3322638"/>
          <p14:tracePt t="20524" x="3679825" y="3313113"/>
          <p14:tracePt t="20548" x="3687763" y="3313113"/>
          <p14:tracePt t="20574" x="3697288" y="3303588"/>
          <p14:tracePt t="20597" x="3705225" y="3303588"/>
          <p14:tracePt t="20610" x="3724275" y="3286125"/>
          <p14:tracePt t="20621" x="3732213" y="3276600"/>
          <p14:tracePt t="20634" x="3741738" y="3259138"/>
          <p14:tracePt t="20660" x="3751263" y="3259138"/>
          <p14:tracePt t="20670" x="3759200" y="3259138"/>
          <p14:tracePt t="20686" x="3759200" y="3251200"/>
          <p14:tracePt t="23571" x="3776663" y="3251200"/>
          <p14:tracePt t="23584" x="3803650" y="3268663"/>
          <p14:tracePt t="23598" x="3848100" y="3295650"/>
          <p14:tracePt t="23609" x="3875088" y="3313113"/>
          <p14:tracePt t="23620" x="3929063" y="3330575"/>
          <p14:tracePt t="23635" x="4000500" y="3348038"/>
          <p14:tracePt t="23650" x="4108450" y="3367088"/>
          <p14:tracePt t="23667" x="4276725" y="3402013"/>
          <p14:tracePt t="23684" x="4660900" y="3482975"/>
          <p14:tracePt t="23700" x="4875213" y="3500438"/>
          <p14:tracePt t="23718" x="5027613" y="3500438"/>
          <p14:tracePt t="23735" x="5411788" y="3384550"/>
          <p14:tracePt t="23751" x="5562600" y="3276600"/>
          <p14:tracePt t="23767" x="5670550" y="3197225"/>
          <p14:tracePt t="23784" x="5848350" y="3081338"/>
          <p14:tracePt t="23801" x="5902325" y="3036888"/>
          <p14:tracePt t="23818" x="5965825" y="3009900"/>
          <p14:tracePt t="23834" x="5965825" y="2990850"/>
          <p14:tracePt t="23854" x="5965825" y="2982913"/>
          <p14:tracePt t="23868" x="5965825" y="2973388"/>
          <p14:tracePt t="24026" x="5983288" y="2973388"/>
          <p14:tracePt t="24039" x="6000750" y="2973388"/>
          <p14:tracePt t="24052" x="6010275" y="2973388"/>
          <p14:tracePt t="24064" x="6018213" y="2973388"/>
          <p14:tracePt t="24076" x="6045200" y="2973388"/>
          <p14:tracePt t="24088" x="6062663" y="2973388"/>
          <p14:tracePt t="24102" x="6089650" y="2973388"/>
          <p14:tracePt t="24119" x="6116638" y="2973388"/>
          <p14:tracePt t="24135" x="6134100" y="2973388"/>
          <p14:tracePt t="24152" x="6153150" y="2973388"/>
          <p14:tracePt t="24168" x="6161088" y="2973388"/>
          <p14:tracePt t="24211" x="6170613" y="2973388"/>
          <p14:tracePt t="24432" x="6180138" y="2973388"/>
          <p14:tracePt t="24445" x="6188075" y="2982913"/>
          <p14:tracePt t="24469" x="6197600" y="2982913"/>
          <p14:tracePt t="24481" x="6205538" y="2990850"/>
          <p14:tracePt t="24507" x="6215063" y="2990850"/>
          <p14:tracePt t="24568" x="6224588" y="2990850"/>
          <p14:tracePt t="24949" x="6232525" y="2990850"/>
          <p14:tracePt t="24962" x="6242050" y="2990850"/>
          <p14:tracePt t="24973" x="6269038" y="2990850"/>
          <p14:tracePt t="24985" x="6286500" y="2990850"/>
          <p14:tracePt t="24998" x="6303963" y="2990850"/>
          <p14:tracePt t="25011" x="6313488" y="2990850"/>
          <p14:tracePt t="25023" x="6330950" y="2990850"/>
          <p14:tracePt t="25038" x="6348413" y="2990850"/>
          <p14:tracePt t="25054" x="6357938" y="2990850"/>
          <p14:tracePt t="25071" x="6367463" y="2990850"/>
          <p14:tracePt t="25073" x="6384925" y="2990850"/>
          <p14:tracePt t="25088" x="6394450" y="2990850"/>
          <p14:tracePt t="25104" x="6411913" y="2990850"/>
          <p14:tracePt t="25121" x="6456363" y="2990850"/>
          <p14:tracePt t="25138" x="6483350" y="2990850"/>
          <p14:tracePt t="25155" x="6510338" y="2990850"/>
          <p14:tracePt t="25172" x="6554788" y="2982913"/>
          <p14:tracePt t="25188" x="6572250" y="2982913"/>
          <p14:tracePt t="25206" x="6589713" y="2982913"/>
          <p14:tracePt t="25221" x="6634163" y="2982913"/>
          <p14:tracePt t="25238" x="6653213" y="2982913"/>
          <p14:tracePt t="25255" x="6670675" y="2982913"/>
          <p14:tracePt t="25272" x="6697663" y="2982913"/>
          <p14:tracePt t="25288" x="6705600" y="2982913"/>
          <p14:tracePt t="25306" x="6715125" y="2982913"/>
          <p14:tracePt t="25379" x="6724650" y="2982913"/>
          <p14:tracePt t="25748" x="6732588" y="2982913"/>
          <p14:tracePt t="25760" x="6742113" y="2982913"/>
          <p14:tracePt t="25772" x="6769100" y="2982913"/>
          <p14:tracePt t="25784" x="6777038" y="2982913"/>
          <p14:tracePt t="25796" x="6796088" y="2982913"/>
          <p14:tracePt t="25810" x="6804025" y="2982913"/>
          <p14:tracePt t="25823" x="6831013" y="2982913"/>
          <p14:tracePt t="25841" x="6848475" y="2982913"/>
          <p14:tracePt t="25857" x="6867525" y="2982913"/>
          <p14:tracePt t="25873" x="6875463" y="2982913"/>
          <p14:tracePt t="25890" x="6902450" y="2982913"/>
          <p14:tracePt t="25907" x="6911975" y="2982913"/>
          <p14:tracePt t="25924" x="6946900" y="2982913"/>
          <p14:tracePt t="25940" x="6956425" y="2982913"/>
          <p14:tracePt t="25957" x="6983413" y="2982913"/>
          <p14:tracePt t="25981" x="6991350" y="2982913"/>
          <p14:tracePt t="25993" x="7000875" y="2982913"/>
          <p14:tracePt t="26067" x="7010400" y="2982913"/>
          <p14:tracePt t="26178" x="7018338" y="2982913"/>
          <p14:tracePt t="26412" x="7018338" y="2990850"/>
          <p14:tracePt t="26449" x="7027863" y="2990850"/>
          <p14:tracePt t="26460" x="7037388" y="2990850"/>
          <p14:tracePt t="26473" x="7045325" y="2990850"/>
          <p14:tracePt t="26485" x="7054850" y="2990850"/>
          <p14:tracePt t="26497" x="7072313" y="3000375"/>
          <p14:tracePt t="26510" x="7089775" y="3009900"/>
          <p14:tracePt t="26525" x="7108825" y="3009900"/>
          <p14:tracePt t="26542" x="7126288" y="3017838"/>
          <p14:tracePt t="26559" x="7153275" y="3017838"/>
          <p14:tracePt t="26575" x="7215188" y="3017838"/>
          <p14:tracePt t="26592" x="7251700" y="3027363"/>
          <p14:tracePt t="26609" x="7313613" y="3036888"/>
          <p14:tracePt t="26625" x="7340600" y="3036888"/>
          <p14:tracePt t="26642" x="7367588" y="3036888"/>
          <p14:tracePt t="26659" x="7412038" y="3036888"/>
          <p14:tracePt t="26676" x="7429500" y="3036888"/>
          <p14:tracePt t="26692" x="7439025" y="3036888"/>
          <p14:tracePt t="26709" x="7446963" y="3036888"/>
          <p14:tracePt t="27089" x="7446963" y="3027363"/>
          <p14:tracePt t="27112" x="7446963" y="3017838"/>
          <p14:tracePt t="27457" x="7402513" y="3027363"/>
          <p14:tracePt t="27469" x="7304088" y="3062288"/>
          <p14:tracePt t="27481" x="7116763" y="3143250"/>
          <p14:tracePt t="27494" x="6902450" y="3251200"/>
          <p14:tracePt t="27505" x="6589713" y="3402013"/>
          <p14:tracePt t="27518" x="6251575" y="3571875"/>
          <p14:tracePt t="27530" x="5867400" y="3786188"/>
          <p14:tracePt t="27545" x="5473700" y="4010025"/>
          <p14:tracePt t="27561" x="5062538" y="4232275"/>
          <p14:tracePt t="27578" x="4643438" y="4483100"/>
          <p14:tracePt t="27594" x="3795713" y="4956175"/>
          <p14:tracePt t="27612" x="3384550" y="5153025"/>
          <p14:tracePt t="27629" x="2803525" y="5340350"/>
          <p14:tracePt t="27645" x="2643188" y="5357813"/>
          <p14:tracePt t="27662" x="2517775" y="5384800"/>
          <p14:tracePt t="27679" x="2322513" y="5465763"/>
          <p14:tracePt t="27695" x="2214563" y="5510213"/>
          <p14:tracePt t="27712" x="2116138" y="5581650"/>
          <p14:tracePt t="27936" x="2098675" y="5581650"/>
          <p14:tracePt t="27950" x="2071688" y="5581650"/>
          <p14:tracePt t="27964" x="2017713" y="5581650"/>
          <p14:tracePt t="27975" x="1919288" y="5581650"/>
          <p14:tracePt t="27986" x="1758950" y="5581650"/>
          <p14:tracePt t="27998" x="1544638" y="5608638"/>
          <p14:tracePt t="28013" x="1312863" y="5626100"/>
          <p14:tracePt t="28029" x="1098550" y="5653088"/>
          <p14:tracePt t="28047" x="795338" y="5697538"/>
          <p14:tracePt t="28063" x="696913" y="5715000"/>
          <p14:tracePt t="28079" x="615950" y="5732463"/>
          <p14:tracePt t="28097" x="536575" y="5759450"/>
          <p14:tracePt t="28113" x="517525" y="5768975"/>
          <p14:tracePt t="28144" x="517525" y="5776913"/>
          <p14:tracePt t="28184" x="517525" y="5786438"/>
          <p14:tracePt t="28206" x="517525" y="5795963"/>
          <p14:tracePt t="28231" x="517525" y="5813425"/>
          <p14:tracePt t="28246" x="500063" y="5857875"/>
          <p14:tracePt t="28256" x="473075" y="5911850"/>
          <p14:tracePt t="28268" x="446088" y="5983288"/>
          <p14:tracePt t="28282" x="401638" y="6072188"/>
          <p14:tracePt t="28297" x="374650" y="6153150"/>
          <p14:tracePt t="28314" x="357188" y="6205538"/>
          <p14:tracePt t="28330" x="330200" y="6276975"/>
          <p14:tracePt t="28347" x="312738" y="6330950"/>
          <p14:tracePt t="28363" x="303213" y="6402388"/>
          <p14:tracePt t="28380" x="285750" y="6589713"/>
          <p14:tracePt t="3130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313" y="2221470"/>
            <a:ext cx="1341013" cy="1212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4533" b="10026"/>
          <a:stretch/>
        </p:blipFill>
        <p:spPr>
          <a:xfrm>
            <a:off x="6242497" y="3078051"/>
            <a:ext cx="1341013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8687" t="17898"/>
          <a:stretch/>
        </p:blipFill>
        <p:spPr>
          <a:xfrm>
            <a:off x="6928834" y="2125015"/>
            <a:ext cx="1090410" cy="995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1729" t="14887" r="6242"/>
          <a:stretch/>
        </p:blipFill>
        <p:spPr>
          <a:xfrm>
            <a:off x="5924281" y="2086377"/>
            <a:ext cx="965915" cy="10316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7" x="758825" y="5045075"/>
          <p14:tracePt t="9068" x="776288" y="5045075"/>
          <p14:tracePt t="9081" x="822325" y="5037138"/>
          <p14:tracePt t="9093" x="884238" y="5000625"/>
          <p14:tracePt t="9106" x="1000125" y="4965700"/>
          <p14:tracePt t="9117" x="1152525" y="4894263"/>
          <p14:tracePt t="9129" x="1357313" y="4813300"/>
          <p14:tracePt t="9144" x="1554163" y="4768850"/>
          <p14:tracePt t="9160" x="1741488" y="4732338"/>
          <p14:tracePt t="9177" x="1911350" y="4697413"/>
          <p14:tracePt t="9193" x="2295525" y="4633913"/>
          <p14:tracePt t="9210" x="2446338" y="4589463"/>
          <p14:tracePt t="9227" x="2571750" y="4562475"/>
          <p14:tracePt t="9243" x="2813050" y="4554538"/>
          <p14:tracePt t="9260" x="2884488" y="4554538"/>
          <p14:tracePt t="9277" x="2955925" y="4554538"/>
          <p14:tracePt t="9293" x="3054350" y="4554538"/>
          <p14:tracePt t="9310" x="3081338" y="4554538"/>
          <p14:tracePt t="9327" x="3108325" y="4554538"/>
          <p14:tracePt t="9346" x="3116263" y="4554538"/>
          <p14:tracePt t="9400" x="3125788" y="4545013"/>
          <p14:tracePt t="9425" x="3152775" y="4518025"/>
          <p14:tracePt t="9436" x="3187700" y="4483100"/>
          <p14:tracePt t="9448" x="3205163" y="4446588"/>
          <p14:tracePt t="9462" x="3224213" y="4438650"/>
          <p14:tracePt t="9477" x="3224213" y="4429125"/>
          <p14:tracePt t="9494" x="3232150" y="4429125"/>
          <p14:tracePt t="11280" x="3241675" y="4429125"/>
          <p14:tracePt t="11292" x="3251200" y="4429125"/>
          <p14:tracePt t="11305" x="3286125" y="4446588"/>
          <p14:tracePt t="11318" x="3313113" y="4446588"/>
          <p14:tracePt t="11332" x="3367088" y="4456113"/>
          <p14:tracePt t="11349" x="3438525" y="4473575"/>
          <p14:tracePt t="11366" x="3527425" y="4500563"/>
          <p14:tracePt t="11382" x="3759200" y="4537075"/>
          <p14:tracePt t="11399" x="3884613" y="4545013"/>
          <p14:tracePt t="11416" x="4152900" y="4554538"/>
          <p14:tracePt t="11432" x="4295775" y="4545013"/>
          <p14:tracePt t="11449" x="4510088" y="4491038"/>
          <p14:tracePt t="11467" x="5062538" y="4322763"/>
          <p14:tracePt t="11483" x="5303838" y="4276725"/>
          <p14:tracePt t="11500" x="5537200" y="4251325"/>
          <p14:tracePt t="11517" x="5830888" y="4268788"/>
          <p14:tracePt t="11533" x="5938838" y="4303713"/>
          <p14:tracePt t="11550" x="6018213" y="4330700"/>
          <p14:tracePt t="11566" x="6134100" y="4402138"/>
          <p14:tracePt t="11583" x="6180138" y="4429125"/>
          <p14:tracePt t="11600" x="6259513" y="4446588"/>
          <p14:tracePt t="11617" x="6296025" y="4465638"/>
          <p14:tracePt t="11633" x="6330950" y="4483100"/>
          <p14:tracePt t="11650" x="6411913" y="4510088"/>
          <p14:tracePt t="11667" x="6446838" y="4510088"/>
          <p14:tracePt t="11683" x="6483350" y="4510088"/>
          <p14:tracePt t="11700" x="6527800" y="4518025"/>
          <p14:tracePt t="11717" x="6554788" y="4518025"/>
          <p14:tracePt t="11735" x="6626225" y="4518025"/>
          <p14:tracePt t="11750" x="6670675" y="4518025"/>
          <p14:tracePt t="11767" x="6705600" y="4518025"/>
          <p14:tracePt t="11784" x="6732588" y="4518025"/>
          <p14:tracePt t="11800" x="6751638" y="4518025"/>
          <p14:tracePt t="11817" x="6759575" y="4518025"/>
          <p14:tracePt t="11896" x="6759575" y="4510088"/>
          <p14:tracePt t="11909" x="6759575" y="4500563"/>
          <p14:tracePt t="11932" x="6759575" y="4491038"/>
          <p14:tracePt t="11969" x="6759575" y="4483100"/>
          <p14:tracePt t="11982" x="6759575" y="4473575"/>
          <p14:tracePt t="12081" x="6759575" y="4465638"/>
          <p14:tracePt t="12313" x="6759575" y="4456113"/>
          <p14:tracePt t="15005" x="6751638" y="4456113"/>
          <p14:tracePt t="15030" x="6742113" y="4465638"/>
          <p14:tracePt t="15052" x="6724650" y="4473575"/>
          <p14:tracePt t="15056" x="6715125" y="4483100"/>
          <p14:tracePt t="15068" x="6705600" y="4500563"/>
          <p14:tracePt t="15079" x="6670675" y="4545013"/>
          <p14:tracePt t="15093" x="6626225" y="4598988"/>
          <p14:tracePt t="15110" x="6589713" y="4643438"/>
          <p14:tracePt t="15128" x="6537325" y="4697413"/>
          <p14:tracePt t="15145" x="6394450" y="4875213"/>
          <p14:tracePt t="15161" x="6276975" y="4991100"/>
          <p14:tracePt t="15178" x="5902325" y="5411788"/>
          <p14:tracePt t="15193" x="5724525" y="5599113"/>
          <p14:tracePt t="15212" x="5527675" y="5813425"/>
          <p14:tracePt t="15229" x="5241925" y="6099175"/>
          <p14:tracePt t="15244" x="5108575" y="6224588"/>
          <p14:tracePt t="15262" x="4991100" y="6340475"/>
          <p14:tracePt t="15279" x="4786313" y="6510338"/>
          <p14:tracePt t="15296" x="4724400" y="6554788"/>
          <p14:tracePt t="15313" x="4608513" y="6634163"/>
          <p14:tracePt t="15329" x="4562475" y="6670675"/>
          <p14:tracePt t="15345" x="4537075" y="6688138"/>
          <p14:tracePt t="15362" x="4473575" y="6732588"/>
          <p14:tracePt t="15379" x="4438650" y="6751638"/>
          <p14:tracePt t="15394" x="4438650" y="6769100"/>
          <p14:tracePt t="15411" x="4419600" y="6777038"/>
          <p14:tracePt t="15523" x="4419600" y="6769100"/>
          <p14:tracePt t="15546" x="4419600" y="6759575"/>
          <p14:tracePt t="15572" x="4419600" y="6751638"/>
          <p14:tracePt t="15608" x="4419600" y="6742113"/>
          <p14:tracePt t="15620" x="4419600" y="6732588"/>
          <p14:tracePt t="15633" x="4419600" y="6724650"/>
          <p14:tracePt t="15646" x="4411663" y="6705600"/>
          <p14:tracePt t="15660" x="4402138" y="6697663"/>
          <p14:tracePt t="15678" x="4402138" y="6688138"/>
          <p14:tracePt t="15706" x="4402138" y="6680200"/>
          <p14:tracePt t="15718" x="4402138" y="6670675"/>
          <p14:tracePt t="15730" x="4429125" y="6643688"/>
          <p14:tracePt t="15745" x="4500563" y="6581775"/>
          <p14:tracePt t="15761" x="4633913" y="6527800"/>
          <p14:tracePt t="15778" x="4803775" y="6491288"/>
          <p14:tracePt t="15795" x="5187950" y="6465888"/>
          <p14:tracePt t="15811" x="5367338" y="6465888"/>
          <p14:tracePt t="15829" x="5626100" y="6465888"/>
          <p14:tracePt t="15844" x="5751513" y="6465888"/>
          <p14:tracePt t="15861" x="5857875" y="6465888"/>
          <p14:tracePt t="15879" x="6045200" y="6465888"/>
          <p14:tracePt t="15895" x="6099175" y="6465888"/>
          <p14:tracePt t="15912" x="6161088" y="6465888"/>
          <p14:tracePt t="15929" x="6251575" y="6465888"/>
          <p14:tracePt t="15945" x="6286500" y="6473825"/>
          <p14:tracePt t="15962" x="6313488" y="6473825"/>
          <p14:tracePt t="15980" x="6340475" y="6473825"/>
          <p14:tracePt t="15995" x="6348413" y="6473825"/>
          <p14:tracePt t="16012" x="6357938" y="6473825"/>
          <p14:tracePt t="16062" x="6330950" y="6473825"/>
          <p14:tracePt t="16074" x="6259513" y="6473825"/>
          <p14:tracePt t="16089" x="6153150" y="6473825"/>
          <p14:tracePt t="16099" x="5983288" y="6473825"/>
          <p14:tracePt t="16113" x="5786438" y="6473825"/>
          <p14:tracePt t="16129" x="5626100" y="6483350"/>
          <p14:tracePt t="16146" x="5510213" y="6483350"/>
          <p14:tracePt t="16163" x="5303838" y="6483350"/>
          <p14:tracePt t="16179" x="5214938" y="6483350"/>
          <p14:tracePt t="16196" x="5143500" y="6483350"/>
          <p14:tracePt t="16213" x="5027613" y="6465888"/>
          <p14:tracePt t="16229" x="5000625" y="6456363"/>
          <p14:tracePt t="16246" x="4983163" y="6446838"/>
          <p14:tracePt t="16263" x="4965700" y="6446838"/>
          <p14:tracePt t="16279" x="4946650" y="6446838"/>
          <p14:tracePt t="16298" x="4929188" y="6438900"/>
          <p14:tracePt t="16358" x="4929188" y="6429375"/>
          <p14:tracePt t="16382" x="4929188" y="6419850"/>
          <p14:tracePt t="16394" x="4956175" y="6411913"/>
          <p14:tracePt t="16407" x="5010150" y="6384925"/>
          <p14:tracePt t="16419" x="5072063" y="6375400"/>
          <p14:tracePt t="16432" x="5143500" y="6367463"/>
          <p14:tracePt t="16448" x="5214938" y="6367463"/>
          <p14:tracePt t="16464" x="5268913" y="6367463"/>
          <p14:tracePt t="16481" x="5330825" y="6384925"/>
          <p14:tracePt t="16497" x="5340350" y="6384925"/>
          <p14:tracePt t="16514" x="5348288" y="6394450"/>
          <p14:tracePt t="16531" x="5348288" y="6402388"/>
          <p14:tracePt t="16547" x="5348288" y="6411913"/>
          <p14:tracePt t="16564" x="5340350" y="6411913"/>
          <p14:tracePt t="16580" x="5322888" y="6411913"/>
          <p14:tracePt t="16597" x="5313363" y="6411913"/>
          <p14:tracePt t="16614" x="5286375" y="6411913"/>
          <p14:tracePt t="16632" x="5241925" y="6411913"/>
          <p14:tracePt t="16648" x="5224463" y="6411913"/>
          <p14:tracePt t="16664" x="5197475" y="6411913"/>
          <p14:tracePt t="16681" x="5160963" y="6411913"/>
          <p14:tracePt t="16698" x="5143500" y="6402388"/>
          <p14:tracePt t="16714" x="5108575" y="6394450"/>
          <p14:tracePt t="16730" x="5099050" y="6384925"/>
          <p14:tracePt t="16747" x="5089525" y="6375400"/>
          <p14:tracePt t="16764" x="5062538" y="6375400"/>
          <p14:tracePt t="16781" x="5062538" y="6367463"/>
          <p14:tracePt t="16812" x="5062538" y="6357938"/>
          <p14:tracePt t="16824" x="5062538" y="6348413"/>
          <p14:tracePt t="17144" x="5045075" y="6348413"/>
          <p14:tracePt t="17157" x="5037138" y="6348413"/>
          <p14:tracePt t="17169" x="5010150" y="6348413"/>
          <p14:tracePt t="17182" x="4991100" y="6348413"/>
          <p14:tracePt t="17194" x="4973638" y="6348413"/>
          <p14:tracePt t="17205" x="4929188" y="6348413"/>
          <p14:tracePt t="17219" x="4875213" y="6348413"/>
          <p14:tracePt t="17233" x="4840288" y="6348413"/>
          <p14:tracePt t="17249" x="4795838" y="6348413"/>
          <p14:tracePt t="17266" x="4768850" y="6348413"/>
          <p14:tracePt t="17284" x="4705350" y="6348413"/>
          <p14:tracePt t="17299" x="4697413" y="6348413"/>
          <p14:tracePt t="17316" x="4687888" y="6348413"/>
          <p14:tracePt t="17353" x="4697413" y="6348413"/>
          <p14:tracePt t="17367" x="4724400" y="6348413"/>
          <p14:tracePt t="17378" x="4786313" y="6348413"/>
          <p14:tracePt t="17390" x="4857750" y="6348413"/>
          <p14:tracePt t="17402" x="4973638" y="6348413"/>
          <p14:tracePt t="17416" x="5089525" y="6348413"/>
          <p14:tracePt t="17433" x="5224463" y="6348413"/>
          <p14:tracePt t="17449" x="5357813" y="6340475"/>
          <p14:tracePt t="17466" x="5545138" y="6303963"/>
          <p14:tracePt t="17483" x="5608638" y="6286500"/>
          <p14:tracePt t="17501" x="5724525" y="6276975"/>
          <p14:tracePt t="17516" x="5751513" y="6269038"/>
          <p14:tracePt t="17533" x="5759450" y="6269038"/>
          <p14:tracePt t="17551" x="5768975" y="6259513"/>
          <p14:tracePt t="17612" x="5759450" y="6259513"/>
          <p14:tracePt t="17636" x="5751513" y="6259513"/>
          <p14:tracePt t="17710" x="5751513" y="6251575"/>
          <p14:tracePt t="17797" x="5751513" y="6242050"/>
          <p14:tracePt t="2290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12" y="5536093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313" y="2221470"/>
            <a:ext cx="1341013" cy="1212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4533" b="10026"/>
          <a:stretch/>
        </p:blipFill>
        <p:spPr>
          <a:xfrm>
            <a:off x="6242497" y="3078051"/>
            <a:ext cx="1341013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8687" t="17898"/>
          <a:stretch/>
        </p:blipFill>
        <p:spPr>
          <a:xfrm>
            <a:off x="6928834" y="2125015"/>
            <a:ext cx="1090410" cy="995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1729" t="14887" r="6242"/>
          <a:stretch/>
        </p:blipFill>
        <p:spPr>
          <a:xfrm>
            <a:off x="5924281" y="2086377"/>
            <a:ext cx="965915" cy="10316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01993" y="1308295"/>
            <a:ext cx="3699803" cy="3530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882725" y="5568462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441894" y="5552050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2267030" y="2161476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3037616" y="2893424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3035470" y="2170062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2273470" y="2902011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6323875" y="2947088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6708095" y="2236603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5946095" y="2221577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5976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8"/>
          <a:stretch>
            <a:fillRect/>
          </a:stretch>
        </p:blipFill>
        <p:spPr bwMode="auto">
          <a:xfrm>
            <a:off x="2452688" y="3925888"/>
            <a:ext cx="62865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To start the PowerPoint follow these steps…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8"/>
          <a:stretch>
            <a:fillRect/>
          </a:stretch>
        </p:blipFill>
        <p:spPr bwMode="auto">
          <a:xfrm>
            <a:off x="2559050" y="1952626"/>
            <a:ext cx="62865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630364" y="2306639"/>
            <a:ext cx="793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1.</a:t>
            </a:r>
          </a:p>
        </p:txBody>
      </p:sp>
      <p:sp>
        <p:nvSpPr>
          <p:cNvPr id="6" name="Oval 5"/>
          <p:cNvSpPr/>
          <p:nvPr/>
        </p:nvSpPr>
        <p:spPr>
          <a:xfrm>
            <a:off x="6932613" y="1827213"/>
            <a:ext cx="811212" cy="501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1736726" y="4341814"/>
            <a:ext cx="974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600" dirty="0"/>
              <a:t>2.</a:t>
            </a:r>
          </a:p>
        </p:txBody>
      </p:sp>
      <p:sp>
        <p:nvSpPr>
          <p:cNvPr id="9" name="Oval 8"/>
          <p:cNvSpPr/>
          <p:nvPr/>
        </p:nvSpPr>
        <p:spPr>
          <a:xfrm>
            <a:off x="2973389" y="4189413"/>
            <a:ext cx="676275" cy="927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98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2267030" y="2161476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3037616" y="2893424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3035470" y="2170062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2273470" y="2902011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6323875" y="2947088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6708095" y="2236603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7" cstate="print"/>
          <a:srcRect l="60325" t="51507" r="29043" b="30562"/>
          <a:stretch/>
        </p:blipFill>
        <p:spPr bwMode="auto">
          <a:xfrm>
            <a:off x="5946095" y="2221577"/>
            <a:ext cx="682231" cy="60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1575581" y="1111347"/>
            <a:ext cx="3699803" cy="3530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046762" y="5582530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7676269" y="5566118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/>
          <a:srcRect l="27262" t="49504" r="65513" b="31224"/>
          <a:stretch/>
        </p:blipFill>
        <p:spPr bwMode="auto">
          <a:xfrm>
            <a:off x="6029967" y="2071410"/>
            <a:ext cx="947609" cy="1361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 cstate="print"/>
          <a:srcRect l="60735" t="51993" r="34481" b="31467"/>
          <a:stretch/>
        </p:blipFill>
        <p:spPr bwMode="auto">
          <a:xfrm>
            <a:off x="2470097" y="1973459"/>
            <a:ext cx="814016" cy="1593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 cstate="print"/>
          <a:srcRect l="27262" t="49504" r="65513" b="31224"/>
          <a:stretch/>
        </p:blipFill>
        <p:spPr bwMode="auto">
          <a:xfrm>
            <a:off x="7124903" y="2069064"/>
            <a:ext cx="1102353" cy="1417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 cstate="print"/>
          <a:srcRect l="60735" t="51993" r="34481" b="31467"/>
          <a:stretch/>
        </p:blipFill>
        <p:spPr bwMode="auto">
          <a:xfrm>
            <a:off x="3297747" y="1942978"/>
            <a:ext cx="814016" cy="1593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5976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39466" y="3301340"/>
            <a:ext cx="4678700" cy="148798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90E7AB2-4C66-49E8-B553-06F7CCA2F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44" y="1271701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64A148DD-A875-4114-98FA-79ADB1C87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19" y="1220185"/>
            <a:ext cx="3298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922" y="5578296"/>
            <a:ext cx="8410575" cy="1162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6213" y="334852"/>
            <a:ext cx="1160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Which plate will he eat?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/>
          <a:srcRect l="27262" t="49504" r="65513" b="31224"/>
          <a:stretch/>
        </p:blipFill>
        <p:spPr bwMode="auto">
          <a:xfrm>
            <a:off x="5861154" y="2113613"/>
            <a:ext cx="1102353" cy="1417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 cstate="print"/>
          <a:srcRect l="60735" t="51993" r="34481" b="31467"/>
          <a:stretch/>
        </p:blipFill>
        <p:spPr bwMode="auto">
          <a:xfrm>
            <a:off x="2470097" y="1973459"/>
            <a:ext cx="814016" cy="1593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5401993" y="1308295"/>
            <a:ext cx="3699803" cy="3530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684583" y="5568462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945944" y="5678660"/>
            <a:ext cx="663527" cy="6213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/>
          <p:nvPr/>
        </p:nvPicPr>
        <p:blipFill rotWithShape="1">
          <a:blip r:embed="rId7" cstate="print"/>
          <a:srcRect l="27262" t="49504" r="65513" b="31224"/>
          <a:stretch/>
        </p:blipFill>
        <p:spPr bwMode="auto">
          <a:xfrm>
            <a:off x="7082699" y="2054997"/>
            <a:ext cx="1102353" cy="1417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 cstate="print"/>
          <a:srcRect l="60735" t="51993" r="34481" b="31467"/>
          <a:stretch/>
        </p:blipFill>
        <p:spPr bwMode="auto">
          <a:xfrm>
            <a:off x="3255543" y="1928911"/>
            <a:ext cx="814016" cy="1593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89"/>
            <a:ext cx="5121230" cy="5512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3821" y="321972"/>
            <a:ext cx="753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Task: Which side has the </a:t>
            </a:r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greater</a:t>
            </a:r>
            <a:r>
              <a:rPr lang="en-GB" sz="5400" dirty="0" smtClean="0">
                <a:latin typeface="HfW cursive bold" panose="00000500000000000000" pitchFamily="2" charset="0"/>
              </a:rPr>
              <a:t> amount? 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75072" y="3494523"/>
            <a:ext cx="4678700" cy="1487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609" y="528034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8462" y="3217572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2073" y="4876800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4169" y="1384479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54169" y="2311758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1341" y="4041820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5.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482107" y="2590680"/>
            <a:ext cx="2180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Greater</a:t>
            </a:r>
          </a:p>
          <a:p>
            <a:r>
              <a:rPr lang="en-GB" sz="32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1.</a:t>
            </a:r>
            <a:endParaRPr lang="en-GB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6" y="5810690"/>
            <a:ext cx="11920522" cy="9418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0" x="776288" y="4938713"/>
          <p14:tracePt t="8251" x="803275" y="4929188"/>
          <p14:tracePt t="8264" x="874713" y="4884738"/>
          <p14:tracePt t="8276" x="973138" y="4822825"/>
          <p14:tracePt t="8289" x="1169988" y="4697413"/>
          <p14:tracePt t="8301" x="1438275" y="4537075"/>
          <p14:tracePt t="8314" x="1731963" y="4357688"/>
          <p14:tracePt t="8326" x="2071688" y="4170363"/>
          <p14:tracePt t="8341" x="2411413" y="3965575"/>
          <p14:tracePt t="8357" x="2776538" y="3751263"/>
          <p14:tracePt t="8375" x="3402013" y="3419475"/>
          <p14:tracePt t="8390" x="3687763" y="3313113"/>
          <p14:tracePt t="8408" x="3884613" y="3205163"/>
          <p14:tracePt t="8424" x="4133850" y="3108325"/>
          <p14:tracePt t="8441" x="4224338" y="3071813"/>
          <p14:tracePt t="8458" x="4295775" y="3054350"/>
          <p14:tracePt t="8474" x="4438650" y="3036888"/>
          <p14:tracePt t="8491" x="4518025" y="3027363"/>
          <p14:tracePt t="8508" x="4608513" y="3027363"/>
          <p14:tracePt t="8525" x="4813300" y="3027363"/>
          <p14:tracePt t="8541" x="4919663" y="3062288"/>
          <p14:tracePt t="8558" x="5072063" y="3108325"/>
          <p14:tracePt t="8575" x="5286375" y="3170238"/>
          <p14:tracePt t="8591" x="5375275" y="3187700"/>
          <p14:tracePt t="8609" x="5473700" y="3197225"/>
          <p14:tracePt t="8625" x="5510213" y="3197225"/>
          <p14:tracePt t="8642" x="5572125" y="3197225"/>
          <p14:tracePt t="8659" x="5697538" y="3179763"/>
          <p14:tracePt t="8675" x="5776913" y="3179763"/>
          <p14:tracePt t="8691" x="5848350" y="3179763"/>
          <p14:tracePt t="8709" x="6018213" y="3179763"/>
          <p14:tracePt t="8725" x="6089650" y="3179763"/>
          <p14:tracePt t="8742" x="6161088" y="3179763"/>
          <p14:tracePt t="8759" x="6384925" y="3143250"/>
          <p14:tracePt t="8775" x="6483350" y="3143250"/>
          <p14:tracePt t="8792" x="6554788" y="3143250"/>
          <p14:tracePt t="8808" x="6589713" y="3133725"/>
          <p14:tracePt t="8989" x="6589713" y="3116263"/>
          <p14:tracePt t="9002" x="6589713" y="3089275"/>
          <p14:tracePt t="9013" x="6589713" y="3054350"/>
          <p14:tracePt t="9028" x="6589713" y="3044825"/>
          <p14:tracePt t="9044" x="6589713" y="3036888"/>
          <p14:tracePt t="9825" x="6572250" y="3036888"/>
          <p14:tracePt t="9839" x="6545263" y="3036888"/>
          <p14:tracePt t="9850" x="6510338" y="3054350"/>
          <p14:tracePt t="9863" x="6483350" y="3081338"/>
          <p14:tracePt t="9878" x="6438900" y="3098800"/>
          <p14:tracePt t="9895" x="6384925" y="3143250"/>
          <p14:tracePt t="9913" x="6323013" y="3187700"/>
          <p14:tracePt t="9929" x="6303963" y="3197225"/>
          <p14:tracePt t="9945" x="6296025" y="3205163"/>
          <p14:tracePt t="9962" x="6276975" y="3224213"/>
          <p14:tracePt t="9979" x="6259513" y="3241675"/>
          <p14:tracePt t="9996" x="6242050" y="3251200"/>
          <p14:tracePt t="10012" x="6205538" y="3276600"/>
          <p14:tracePt t="10029" x="6188075" y="3295650"/>
          <p14:tracePt t="10046" x="6170613" y="3303588"/>
          <p14:tracePt t="10062" x="6134100" y="3322638"/>
          <p14:tracePt t="10079" x="6126163" y="3322638"/>
          <p14:tracePt t="10096" x="6108700" y="3340100"/>
          <p14:tracePt t="10112" x="6099175" y="3340100"/>
          <p14:tracePt t="10129" x="6089650" y="3348038"/>
          <p14:tracePt t="10146" x="6072188" y="3357563"/>
          <p14:tracePt t="10148" x="6045200" y="3367088"/>
          <p14:tracePt t="10162" x="6027738" y="3384550"/>
          <p14:tracePt t="10179" x="6000750" y="3402013"/>
          <p14:tracePt t="10196" x="5965825" y="3429000"/>
          <p14:tracePt t="10213" x="5902325" y="3455988"/>
          <p14:tracePt t="10230" x="5884863" y="3465513"/>
          <p14:tracePt t="10246" x="5830888" y="3482975"/>
          <p14:tracePt t="10263" x="5786438" y="3500438"/>
          <p14:tracePt t="10280" x="5751513" y="3509963"/>
          <p14:tracePt t="10296" x="5741988" y="3517900"/>
          <p14:tracePt t="10313" x="5732463" y="3517900"/>
          <p14:tracePt t="10417" x="5724525" y="3517900"/>
          <p14:tracePt t="11953" x="5715000" y="3509963"/>
          <p14:tracePt t="11965" x="5688013" y="3490913"/>
          <p14:tracePt t="11977" x="5608638" y="3419475"/>
          <p14:tracePt t="11990" x="5411788" y="3303588"/>
          <p14:tracePt t="12003" x="5143500" y="3143250"/>
          <p14:tracePt t="12018" x="4857750" y="2982913"/>
          <p14:tracePt t="12035" x="4562475" y="2822575"/>
          <p14:tracePt t="12051" x="4286250" y="2643188"/>
          <p14:tracePt t="12068" x="3776663" y="2339975"/>
          <p14:tracePt t="12085" x="3527425" y="2179638"/>
          <p14:tracePt t="12102" x="3357563" y="2062163"/>
          <p14:tracePt t="12118" x="3098800" y="1901825"/>
          <p14:tracePt t="12135" x="3017838" y="1839913"/>
          <p14:tracePt t="12152" x="2928938" y="1776413"/>
          <p14:tracePt t="12169" x="2911475" y="1758950"/>
          <p14:tracePt t="12185" x="2894013" y="1741488"/>
          <p14:tracePt t="12202" x="2894013" y="1724025"/>
          <p14:tracePt t="12407" x="2874963" y="1724025"/>
          <p14:tracePt t="12420" x="2847975" y="1714500"/>
          <p14:tracePt t="12434" x="2795588" y="1670050"/>
          <p14:tracePt t="12444" x="2741613" y="1616075"/>
          <p14:tracePt t="12456" x="2687638" y="1554163"/>
          <p14:tracePt t="12470" x="2608263" y="1455738"/>
          <p14:tracePt t="12486" x="2527300" y="1374775"/>
          <p14:tracePt t="12502" x="2446338" y="1312863"/>
          <p14:tracePt t="12520" x="2312988" y="1196975"/>
          <p14:tracePt t="12536" x="2268538" y="1160463"/>
          <p14:tracePt t="12553" x="2224088" y="1133475"/>
          <p14:tracePt t="12573" x="2187575" y="1098550"/>
          <p14:tracePt t="12586" x="2108200" y="1044575"/>
          <p14:tracePt t="12603" x="2062163" y="1027113"/>
          <p14:tracePt t="12619" x="2000250" y="990600"/>
          <p14:tracePt t="12636" x="1973263" y="982663"/>
          <p14:tracePt t="12652" x="1965325" y="982663"/>
          <p14:tracePt t="12669" x="1955800" y="973138"/>
          <p14:tracePt t="12703" x="1946275" y="973138"/>
          <p14:tracePt t="12728" x="1938338" y="973138"/>
          <p14:tracePt t="12776" x="1928813" y="965200"/>
          <p14:tracePt t="12838" x="1919288" y="965200"/>
          <p14:tracePt t="12851" x="1911350" y="965200"/>
          <p14:tracePt t="13405" x="1911350" y="955675"/>
          <p14:tracePt t="14301" x="1919288" y="955675"/>
          <p14:tracePt t="14327" x="1928813" y="955675"/>
          <p14:tracePt t="14364" x="1938338" y="955675"/>
          <p14:tracePt t="14473" x="1946275" y="955675"/>
          <p14:tracePt t="15088" x="1955800" y="955675"/>
          <p14:tracePt t="15113" x="1965325" y="955675"/>
          <p14:tracePt t="15131" x="1973263" y="955675"/>
          <p14:tracePt t="15138" x="1990725" y="955675"/>
          <p14:tracePt t="15150" x="2017713" y="955675"/>
          <p14:tracePt t="15162" x="2054225" y="946150"/>
          <p14:tracePt t="15178" x="2081213" y="938213"/>
          <p14:tracePt t="15193" x="2116138" y="938213"/>
          <p14:tracePt t="15210" x="2143125" y="938213"/>
          <p14:tracePt t="15227" x="2187575" y="938213"/>
          <p14:tracePt t="15243" x="2197100" y="938213"/>
          <p14:tracePt t="15261" x="2224088" y="938213"/>
          <p14:tracePt t="15285" x="2232025" y="928688"/>
          <p14:tracePt t="15298" x="2268538" y="919163"/>
          <p14:tracePt t="15312" x="2295525" y="919163"/>
          <p14:tracePt t="15327" x="2322513" y="911225"/>
          <p14:tracePt t="15344" x="2347913" y="893763"/>
          <p14:tracePt t="15361" x="2428875" y="874713"/>
          <p14:tracePt t="15378" x="2490788" y="866775"/>
          <p14:tracePt t="15394" x="2554288" y="866775"/>
          <p14:tracePt t="15410" x="2687638" y="866775"/>
          <p14:tracePt t="15427" x="2768600" y="884238"/>
          <p14:tracePt t="15444" x="2840038" y="893763"/>
          <p14:tracePt t="15461" x="2965450" y="919163"/>
          <p14:tracePt t="15477" x="3027363" y="919163"/>
          <p14:tracePt t="15495" x="3116263" y="919163"/>
          <p14:tracePt t="15511" x="3170238" y="928688"/>
          <p14:tracePt t="15528" x="3205163" y="928688"/>
          <p14:tracePt t="15544" x="3276600" y="928688"/>
          <p14:tracePt t="15561" x="3303588" y="928688"/>
          <p14:tracePt t="15578" x="3313113" y="928688"/>
          <p14:tracePt t="15597" x="3322638" y="928688"/>
          <p14:tracePt t="15974" x="3303588" y="928688"/>
          <p14:tracePt t="15986" x="3286125" y="928688"/>
          <p14:tracePt t="15998" x="3251200" y="928688"/>
          <p14:tracePt t="16011" x="3179763" y="928688"/>
          <p14:tracePt t="16023" x="3062288" y="911225"/>
          <p14:tracePt t="16035" x="2919413" y="911225"/>
          <p14:tracePt t="16048" x="2705100" y="928688"/>
          <p14:tracePt t="16062" x="2517775" y="955675"/>
          <p14:tracePt t="16079" x="2384425" y="982663"/>
          <p14:tracePt t="16096" x="2268538" y="990600"/>
          <p14:tracePt t="16113" x="2089150" y="1000125"/>
          <p14:tracePt t="16130" x="2009775" y="1009650"/>
          <p14:tracePt t="16146" x="1911350" y="1017588"/>
          <p14:tracePt t="16163" x="1874838" y="1027113"/>
          <p14:tracePt t="16179" x="1830388" y="1027113"/>
          <p14:tracePt t="16196" x="1731963" y="1027113"/>
          <p14:tracePt t="16213" x="1679575" y="1017588"/>
          <p14:tracePt t="16229" x="1643063" y="1000125"/>
          <p14:tracePt t="16246" x="1598613" y="982663"/>
          <p14:tracePt t="18619" x="1616075" y="982663"/>
          <p14:tracePt t="18630" x="1625600" y="982663"/>
          <p14:tracePt t="18643" x="1652588" y="982663"/>
          <p14:tracePt t="18656" x="1687513" y="965200"/>
          <p14:tracePt t="18670" x="1741488" y="955675"/>
          <p14:tracePt t="18686" x="1803400" y="938213"/>
          <p14:tracePt t="18704" x="1893888" y="919163"/>
          <p14:tracePt t="18720" x="2081213" y="893763"/>
          <p14:tracePt t="18737" x="2160588" y="884238"/>
          <p14:tracePt t="18754" x="2339975" y="874713"/>
          <p14:tracePt t="18770" x="2438400" y="874713"/>
          <p14:tracePt t="18787" x="2544763" y="874713"/>
          <p14:tracePt t="18804" x="2776538" y="884238"/>
          <p14:tracePt t="18820" x="2901950" y="911225"/>
          <p14:tracePt t="18837" x="3044825" y="973138"/>
          <p14:tracePt t="18853" x="3394075" y="1125538"/>
          <p14:tracePt t="18871" x="3589338" y="1231900"/>
          <p14:tracePt t="18887" x="3759200" y="1357313"/>
          <p14:tracePt t="18904" x="4108450" y="1660525"/>
          <p14:tracePt t="18921" x="4268788" y="1795463"/>
          <p14:tracePt t="18937" x="4545013" y="2062163"/>
          <p14:tracePt t="18954" x="4652963" y="2197100"/>
          <p14:tracePt t="18971" x="4759325" y="2303463"/>
          <p14:tracePt t="18988" x="4813300" y="2384425"/>
          <p14:tracePt t="19004" x="4840288" y="2428875"/>
          <p14:tracePt t="19220" x="4857750" y="2438400"/>
          <p14:tracePt t="19233" x="4884738" y="2455863"/>
          <p14:tracePt t="19244" x="4919663" y="2490788"/>
          <p14:tracePt t="19258" x="4973638" y="2527300"/>
          <p14:tracePt t="19271" x="5027613" y="2571750"/>
          <p14:tracePt t="19288" x="5081588" y="2616200"/>
          <p14:tracePt t="19305" x="5143500" y="2670175"/>
          <p14:tracePt t="19322" x="5224463" y="2724150"/>
          <p14:tracePt t="19339" x="5251450" y="2741613"/>
          <p14:tracePt t="19356" x="5286375" y="2768600"/>
          <p14:tracePt t="19372" x="5313363" y="2786063"/>
          <p14:tracePt t="19388" x="5340350" y="2813050"/>
          <p14:tracePt t="19405" x="5456238" y="2894013"/>
          <p14:tracePt t="19422" x="5510213" y="2938463"/>
          <p14:tracePt t="19439" x="5572125" y="3000375"/>
          <p14:tracePt t="19455" x="5724525" y="3108325"/>
          <p14:tracePt t="19472" x="5786438" y="3143250"/>
          <p14:tracePt t="19488" x="5857875" y="3197225"/>
          <p14:tracePt t="19505" x="5965825" y="3268663"/>
          <p14:tracePt t="19522" x="6010275" y="3303588"/>
          <p14:tracePt t="19539" x="6054725" y="3330575"/>
          <p14:tracePt t="19540" x="6081713" y="3348038"/>
          <p14:tracePt t="19555" x="6099175" y="3367088"/>
          <p14:tracePt t="19576" x="6108700" y="3367088"/>
          <p14:tracePt t="19615" x="6116638" y="3367088"/>
          <p14:tracePt t="19663" x="6126163" y="3367088"/>
          <p14:tracePt t="19675" x="6134100" y="3375025"/>
          <p14:tracePt t="19688" x="6143625" y="3384550"/>
          <p14:tracePt t="19700" x="6161088" y="3384550"/>
          <p14:tracePt t="19712" x="6180138" y="3394075"/>
          <p14:tracePt t="19725" x="6188075" y="3394075"/>
          <p14:tracePt t="19739" x="6197600" y="3402013"/>
          <p14:tracePt t="19756" x="6205538" y="3402013"/>
          <p14:tracePt t="19775" x="6205538" y="3411538"/>
          <p14:tracePt t="23758" x="6197600" y="3411538"/>
          <p14:tracePt t="23773" x="6161088" y="3394075"/>
          <p14:tracePt t="23784" x="6099175" y="3367088"/>
          <p14:tracePt t="23795" x="5983288" y="3313113"/>
          <p14:tracePt t="23807" x="5759450" y="3205163"/>
          <p14:tracePt t="23821" x="5465763" y="3044825"/>
          <p14:tracePt t="23834" x="5224463" y="2911475"/>
          <p14:tracePt t="23851" x="4938713" y="2786063"/>
          <p14:tracePt t="23868" x="4705350" y="2660650"/>
          <p14:tracePt t="23885" x="4276725" y="2446338"/>
          <p14:tracePt t="23901" x="4081463" y="2357438"/>
          <p14:tracePt t="23918" x="3938588" y="2268538"/>
          <p14:tracePt t="23934" x="3705225" y="2108200"/>
          <p14:tracePt t="23951" x="3616325" y="2036763"/>
          <p14:tracePt t="23968" x="3509963" y="1911350"/>
          <p14:tracePt t="23984" x="3473450" y="1839913"/>
          <p14:tracePt t="24001" x="3438525" y="1803400"/>
          <p14:tracePt t="24018" x="3384550" y="1714500"/>
          <p14:tracePt t="24035" x="3357563" y="1679575"/>
          <p14:tracePt t="24052" x="3322638" y="1652588"/>
          <p14:tracePt t="24069" x="3276600" y="1581150"/>
          <p14:tracePt t="24085" x="3259138" y="1544638"/>
          <p14:tracePt t="24102" x="3232150" y="1490663"/>
          <p14:tracePt t="24118" x="3197225" y="1374775"/>
          <p14:tracePt t="24135" x="3187700" y="1322388"/>
          <p14:tracePt t="24152" x="3170238" y="1268413"/>
          <p14:tracePt t="24168" x="3170238" y="1258888"/>
          <p14:tracePt t="24412" x="3170238" y="1268413"/>
          <p14:tracePt t="24422" x="3170238" y="1276350"/>
          <p14:tracePt t="24435" x="3170238" y="1295400"/>
          <p14:tracePt t="24448" x="3170238" y="1322388"/>
          <p14:tracePt t="24459" x="3170238" y="1357313"/>
          <p14:tracePt t="24472" x="3179763" y="1438275"/>
          <p14:tracePt t="24486" x="3187700" y="1536700"/>
          <p14:tracePt t="24503" x="3214688" y="1643063"/>
          <p14:tracePt t="24520" x="3259138" y="1847850"/>
          <p14:tracePt t="24536" x="3276600" y="1928813"/>
          <p14:tracePt t="24553" x="3286125" y="1965325"/>
          <p14:tracePt t="24569" x="3295650" y="1982788"/>
          <p14:tracePt t="24586" x="3303588" y="1990725"/>
          <p14:tracePt t="24603" x="3303588" y="2000250"/>
          <p14:tracePt t="24620" x="3303588" y="2009775"/>
          <p14:tracePt t="24656" x="3303588" y="2017713"/>
          <p14:tracePt t="24693" x="3303588" y="2036763"/>
          <p14:tracePt t="24705" x="3303588" y="2062163"/>
          <p14:tracePt t="24719" x="3303588" y="2108200"/>
          <p14:tracePt t="24730" x="3303588" y="2187575"/>
          <p14:tracePt t="24742" x="3303588" y="2286000"/>
          <p14:tracePt t="24755" x="3303588" y="2411413"/>
          <p14:tracePt t="24771" x="3303588" y="2527300"/>
          <p14:tracePt t="24787" x="3303588" y="2625725"/>
          <p14:tracePt t="24804" x="3303588" y="2724150"/>
          <p14:tracePt t="24820" x="3303588" y="2741613"/>
          <p14:tracePt t="24837" x="3303588" y="2751138"/>
          <p14:tracePt t="24854" x="3303588" y="2759075"/>
          <p14:tracePt t="24891" x="3303588" y="2768600"/>
          <p14:tracePt t="24902" x="3303588" y="2776538"/>
          <p14:tracePt t="24914" x="3303588" y="2786063"/>
          <p14:tracePt t="24927" x="3313113" y="2795588"/>
          <p14:tracePt t="24940" x="3322638" y="2803525"/>
          <p14:tracePt t="24954" x="3322638" y="2813050"/>
          <p14:tracePt t="25136" x="3322638" y="2830513"/>
          <p14:tracePt t="25148" x="3322638" y="2884488"/>
          <p14:tracePt t="25162" x="3322638" y="2938463"/>
          <p14:tracePt t="25175" x="3322638" y="3009900"/>
          <p14:tracePt t="25188" x="3322638" y="3098800"/>
          <p14:tracePt t="25205" x="3322638" y="3187700"/>
          <p14:tracePt t="25222" x="3322638" y="3367088"/>
          <p14:tracePt t="25238" x="3322638" y="3429000"/>
          <p14:tracePt t="25255" x="3322638" y="3473450"/>
          <p14:tracePt t="25271" x="3330575" y="3544888"/>
          <p14:tracePt t="25289" x="3340100" y="3581400"/>
          <p14:tracePt t="25305" x="3340100" y="3616325"/>
          <p14:tracePt t="25322" x="3348038" y="3732213"/>
          <p14:tracePt t="25338" x="3357563" y="3795713"/>
          <p14:tracePt t="25355" x="3357563" y="3857625"/>
          <p14:tracePt t="25371" x="3375025" y="3990975"/>
          <p14:tracePt t="25389" x="3375025" y="4054475"/>
          <p14:tracePt t="25406" x="3384550" y="4108450"/>
          <p14:tracePt t="25407" x="3384550" y="4143375"/>
          <p14:tracePt t="25422" x="3394075" y="4187825"/>
          <p14:tracePt t="25439" x="3394075" y="4232275"/>
          <p14:tracePt t="25456" x="3402013" y="4286250"/>
          <p14:tracePt t="25472" x="3411538" y="4411663"/>
          <p14:tracePt t="25490" x="3419475" y="4446588"/>
          <p14:tracePt t="25505" x="3429000" y="4518025"/>
          <p14:tracePt t="25522" x="3429000" y="4545013"/>
          <p14:tracePt t="25539" x="3438525" y="4562475"/>
          <p14:tracePt t="25556" x="3438525" y="4598988"/>
          <p14:tracePt t="25572" x="3438525" y="4608513"/>
          <p14:tracePt t="25589" x="3438525" y="4616450"/>
          <p14:tracePt t="25606" x="3438525" y="4643438"/>
          <p14:tracePt t="25622" x="3438525" y="4652963"/>
          <p14:tracePt t="25639" x="3438525" y="4660900"/>
          <p14:tracePt t="25656" x="3438525" y="4687888"/>
          <p14:tracePt t="26033" x="3438525" y="4697413"/>
          <p14:tracePt t="26059" x="3438525" y="4714875"/>
          <p14:tracePt t="26070" x="3446463" y="4724400"/>
          <p14:tracePt t="26082" x="3446463" y="4732338"/>
          <p14:tracePt t="26096" x="3455988" y="4741863"/>
          <p14:tracePt t="26120" x="3455988" y="4751388"/>
          <p14:tracePt t="26182" x="3455988" y="4759325"/>
          <p14:tracePt t="26317" x="3465513" y="4759325"/>
          <p14:tracePt t="26330" x="3465513" y="4768850"/>
          <p14:tracePt t="26354" x="3473450" y="4776788"/>
          <p14:tracePt t="26366" x="3473450" y="4786313"/>
          <p14:tracePt t="26393" x="3473450" y="4795838"/>
          <p14:tracePt t="26403" x="3482975" y="4803775"/>
          <p14:tracePt t="32234" x="3482975" y="4813300"/>
          <p14:tracePt t="32244" x="3482975" y="4822825"/>
          <p14:tracePt t="32258" x="3490913" y="4840288"/>
          <p14:tracePt t="32270" x="3490913" y="4867275"/>
          <p14:tracePt t="32281" x="3509963" y="4911725"/>
          <p14:tracePt t="32295" x="3527425" y="4938713"/>
          <p14:tracePt t="32310" x="3544888" y="4983163"/>
          <p14:tracePt t="32324" x="3562350" y="5027613"/>
          <p14:tracePt t="32341" x="3598863" y="5072063"/>
          <p14:tracePt t="32358" x="3660775" y="5180013"/>
          <p14:tracePt t="32374" x="3697288" y="5241925"/>
          <p14:tracePt t="32391" x="3724275" y="5286375"/>
          <p14:tracePt t="32408" x="3786188" y="5375275"/>
          <p14:tracePt t="32425" x="3803650" y="5402263"/>
          <p14:tracePt t="32442" x="3840163" y="5446713"/>
          <p14:tracePt t="32458" x="3857625" y="5465763"/>
          <p14:tracePt t="32475" x="3875088" y="5483225"/>
          <p14:tracePt t="32492" x="3919538" y="5510213"/>
          <p14:tracePt t="32509" x="3946525" y="5527675"/>
          <p14:tracePt t="32525" x="3990975" y="5554663"/>
          <p14:tracePt t="32542" x="4108450" y="5626100"/>
          <p14:tracePt t="32559" x="4179888" y="5670550"/>
          <p14:tracePt t="32576" x="4251325" y="5705475"/>
          <p14:tracePt t="32592" x="4429125" y="5803900"/>
          <p14:tracePt t="32609" x="4510088" y="5830888"/>
          <p14:tracePt t="32626" x="4643438" y="5848350"/>
          <p14:tracePt t="32642" x="4697413" y="5848350"/>
          <p14:tracePt t="32659" x="4732338" y="5857875"/>
          <p14:tracePt t="32676" x="4776788" y="5857875"/>
          <p14:tracePt t="32692" x="4840288" y="5867400"/>
          <p14:tracePt t="32709" x="4857750" y="5875338"/>
          <p14:tracePt t="32726" x="4867275" y="5884863"/>
          <p14:tracePt t="32787" x="4867275" y="5894388"/>
          <p14:tracePt t="32810" x="4867275" y="5902325"/>
          <p14:tracePt t="32823" x="4822825" y="5911850"/>
          <p14:tracePt t="32834" x="4732338" y="5938838"/>
          <p14:tracePt t="32848" x="4572000" y="5983288"/>
          <p14:tracePt t="32861" x="4303713" y="6062663"/>
          <p14:tracePt t="32876" x="4108450" y="6116638"/>
          <p14:tracePt t="32893" x="3990975" y="6134100"/>
          <p14:tracePt t="32910" x="3911600" y="6143625"/>
          <p14:tracePt t="32926" x="3902075" y="6153150"/>
          <p14:tracePt t="33009" x="3929063" y="6153150"/>
          <p14:tracePt t="33020" x="3965575" y="6153150"/>
          <p14:tracePt t="33033" x="4000500" y="6153150"/>
          <p14:tracePt t="33046" x="4062413" y="6153150"/>
          <p14:tracePt t="33060" x="4143375" y="6153150"/>
          <p14:tracePt t="33077" x="4241800" y="6153150"/>
          <p14:tracePt t="33094" x="4446588" y="6089650"/>
          <p14:tracePt t="33111" x="4572000" y="6062663"/>
          <p14:tracePt t="33127" x="4670425" y="6037263"/>
          <p14:tracePt t="33144" x="4822825" y="6000750"/>
          <p14:tracePt t="33160" x="4857750" y="5983288"/>
          <p14:tracePt t="33177" x="4875213" y="5983288"/>
          <p14:tracePt t="33194" x="4884738" y="5983288"/>
          <p14:tracePt t="33253" x="4857750" y="5983288"/>
          <p14:tracePt t="33266" x="4813300" y="5983288"/>
          <p14:tracePt t="33279" x="4751388" y="5983288"/>
          <p14:tracePt t="33291" x="4714875" y="5983288"/>
          <p14:tracePt t="33302" x="4679950" y="5983288"/>
          <p14:tracePt t="33315" x="4652963" y="5983288"/>
          <p14:tracePt t="33328" x="4633913" y="5983288"/>
          <p14:tracePt t="33352" x="4625975" y="5983288"/>
          <p14:tracePt t="33365" x="4625975" y="5973763"/>
          <p14:tracePt t="33429" x="4633913" y="5973763"/>
          <p14:tracePt t="33441" x="4643438" y="5973763"/>
          <p14:tracePt t="33450" x="4660900" y="5973763"/>
          <p14:tracePt t="33463" x="4679950" y="5983288"/>
          <p14:tracePt t="33478" x="4714875" y="6000750"/>
          <p14:tracePt t="33495" x="4741863" y="6010275"/>
          <p14:tracePt t="33512" x="4759325" y="6018213"/>
          <p14:tracePt t="33513" x="4776788" y="6027738"/>
          <p14:tracePt t="33528" x="4795838" y="6037263"/>
          <p14:tracePt t="33544" x="4803775" y="6037263"/>
          <p14:tracePt t="33563" x="4813300" y="6037263"/>
          <p14:tracePt t="3532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246"/>
            <a:ext cx="5121230" cy="5512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406" y="360610"/>
            <a:ext cx="52030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Task: </a:t>
            </a:r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answers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1.6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2.6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3.24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4.12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5.27</a:t>
            </a:r>
          </a:p>
          <a:p>
            <a:r>
              <a:rPr lang="en-GB" sz="48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6. 16</a:t>
            </a:r>
          </a:p>
          <a:p>
            <a:endParaRPr lang="en-GB" sz="5400" dirty="0" smtClean="0">
              <a:solidFill>
                <a:srgbClr val="FF0000"/>
              </a:solidFill>
              <a:latin typeface="HfW cursive bold" panose="00000500000000000000" pitchFamily="2" charset="0"/>
            </a:endParaRPr>
          </a:p>
          <a:p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 </a:t>
            </a:r>
            <a:endParaRPr lang="en-GB" sz="5400" dirty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11432" y="3005126"/>
            <a:ext cx="4678700" cy="1487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609" y="528034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8462" y="3217572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2073" y="4876800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4169" y="1384479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54169" y="2311758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1341" y="4041820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5.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2550017" y="3825025"/>
            <a:ext cx="1880315" cy="888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95459" y="1002407"/>
            <a:ext cx="1736502" cy="1122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547870" y="2934237"/>
            <a:ext cx="1880315" cy="8650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741054" y="152400"/>
            <a:ext cx="1880315" cy="14037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67555" y="4672886"/>
            <a:ext cx="1508975" cy="10303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6" y="5810690"/>
            <a:ext cx="11920522" cy="9418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3821" y="321972"/>
            <a:ext cx="75341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HfW cursive bold" panose="00000500000000000000" pitchFamily="2" charset="0"/>
              </a:rPr>
              <a:t>Task: Which side has </a:t>
            </a:r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less?</a:t>
            </a:r>
          </a:p>
          <a:p>
            <a:endParaRPr lang="en-GB" sz="5400" dirty="0">
              <a:solidFill>
                <a:srgbClr val="FF0000"/>
              </a:solidFill>
              <a:latin typeface="HfW cursive bold" panose="00000500000000000000" pitchFamily="2" charset="0"/>
            </a:endParaRPr>
          </a:p>
          <a:p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Less</a:t>
            </a:r>
          </a:p>
          <a:p>
            <a:r>
              <a:rPr lang="en-GB" sz="54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1. </a:t>
            </a:r>
            <a:r>
              <a:rPr lang="en-GB" sz="5400" dirty="0" smtClean="0">
                <a:latin typeface="HfW cursive bold" panose="00000500000000000000" pitchFamily="2" charset="0"/>
              </a:rPr>
              <a:t> </a:t>
            </a:r>
            <a:endParaRPr lang="en-GB" sz="5400" dirty="0">
              <a:latin typeface="HfW cursive bol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75072" y="3494523"/>
            <a:ext cx="4678700" cy="1487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79" y="400922"/>
            <a:ext cx="4311605" cy="5945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7924"/>
          <a:stretch/>
        </p:blipFill>
        <p:spPr>
          <a:xfrm>
            <a:off x="154745" y="6085010"/>
            <a:ext cx="11920522" cy="77299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00" x="1044575" y="5062538"/>
          <p14:tracePt t="7671" x="1071563" y="5037138"/>
          <p14:tracePt t="7684" x="1152525" y="4991100"/>
          <p14:tracePt t="7698" x="1303338" y="4919663"/>
          <p14:tracePt t="7709" x="1562100" y="4776788"/>
          <p14:tracePt t="7723" x="1874838" y="4616450"/>
          <p14:tracePt t="7740" x="2187575" y="4465638"/>
          <p14:tracePt t="7757" x="2795588" y="4259263"/>
          <p14:tracePt t="7773" x="3044825" y="4187825"/>
          <p14:tracePt t="7790" x="3232150" y="4160838"/>
          <p14:tracePt t="7807" x="3554413" y="4125913"/>
          <p14:tracePt t="7823" x="3687763" y="4125913"/>
          <p14:tracePt t="7840" x="3803650" y="4116388"/>
          <p14:tracePt t="7857" x="4027488" y="4089400"/>
          <p14:tracePt t="7873" x="4133850" y="4054475"/>
          <p14:tracePt t="7890" x="4232275" y="4037013"/>
          <p14:tracePt t="7906" x="4438650" y="3965575"/>
          <p14:tracePt t="7924" x="4527550" y="3938588"/>
          <p14:tracePt t="7943" x="4679950" y="3894138"/>
          <p14:tracePt t="7957" x="4732338" y="3867150"/>
          <p14:tracePt t="7974" x="4776788" y="3848100"/>
          <p14:tracePt t="7991" x="4884738" y="3803650"/>
          <p14:tracePt t="8007" x="4929188" y="3786188"/>
          <p14:tracePt t="8024" x="4973638" y="3759200"/>
          <p14:tracePt t="8040" x="5010150" y="3732213"/>
          <p14:tracePt t="8236" x="5018088" y="3732213"/>
          <p14:tracePt t="8249" x="5037138" y="3732213"/>
          <p14:tracePt t="8262" x="5062538" y="3732213"/>
          <p14:tracePt t="8274" x="5108575" y="3724275"/>
          <p14:tracePt t="8285" x="5143500" y="3714750"/>
          <p14:tracePt t="8298" x="5170488" y="3714750"/>
          <p14:tracePt t="8310" x="5205413" y="3714750"/>
          <p14:tracePt t="8324" x="5259388" y="3705225"/>
          <p14:tracePt t="8341" x="5286375" y="3697288"/>
          <p14:tracePt t="8358" x="5313363" y="3697288"/>
          <p14:tracePt t="8360" x="5340350" y="3697288"/>
          <p14:tracePt t="8374" x="5357813" y="3697288"/>
          <p14:tracePt t="8393" x="5367338" y="3697288"/>
          <p14:tracePt t="8409" x="5402263" y="3687763"/>
          <p14:tracePt t="8433" x="5411788" y="3687763"/>
          <p14:tracePt t="8446" x="5419725" y="3687763"/>
          <p14:tracePt t="8459" x="5429250" y="3687763"/>
          <p14:tracePt t="8495" x="5438775" y="3687763"/>
          <p14:tracePt t="8532" x="5446713" y="3687763"/>
          <p14:tracePt t="8569" x="5456238" y="3687763"/>
          <p14:tracePt t="8606" x="5465763" y="3687763"/>
          <p14:tracePt t="8630" x="5473700" y="3679825"/>
          <p14:tracePt t="8643" x="5483225" y="3670300"/>
          <p14:tracePt t="8656" x="5500688" y="3660775"/>
          <p14:tracePt t="8666" x="5510213" y="3652838"/>
          <p14:tracePt t="8679" x="5518150" y="3643313"/>
          <p14:tracePt t="8695" x="5518150" y="3633788"/>
          <p14:tracePt t="8709" x="5537200" y="3633788"/>
          <p14:tracePt t="8726" x="5537200" y="3625850"/>
          <p14:tracePt t="8744" x="5545138" y="3625850"/>
          <p14:tracePt t="8790" x="5545138" y="3616325"/>
          <p14:tracePt t="8974" x="5545138" y="3608388"/>
          <p14:tracePt t="9023" x="5545138" y="3598863"/>
          <p14:tracePt t="9061" x="5545138" y="3589338"/>
          <p14:tracePt t="9073" x="5545138" y="3581400"/>
          <p14:tracePt t="9085" x="5545138" y="3571875"/>
          <p14:tracePt t="9122" x="5545138" y="3562350"/>
          <p14:tracePt t="10979" x="5545138" y="3571875"/>
          <p14:tracePt t="10991" x="5545138" y="3581400"/>
          <p14:tracePt t="11003" x="5545138" y="3589338"/>
          <p14:tracePt t="11017" x="5545138" y="3598863"/>
          <p14:tracePt t="11040" x="5527675" y="3598863"/>
          <p14:tracePt t="11052" x="5500688" y="3571875"/>
          <p14:tracePt t="11067" x="5429250" y="3500438"/>
          <p14:tracePt t="11083" x="5268913" y="3367088"/>
          <p14:tracePt t="11099" x="5000625" y="3205163"/>
          <p14:tracePt t="11116" x="4411663" y="2867025"/>
          <p14:tracePt t="11133" x="4125913" y="2705100"/>
          <p14:tracePt t="11149" x="3875088" y="2554288"/>
          <p14:tracePt t="11166" x="3465513" y="2251075"/>
          <p14:tracePt t="11183" x="3330575" y="2108200"/>
          <p14:tracePt t="11201" x="3205163" y="1965325"/>
          <p14:tracePt t="11217" x="2982913" y="1776413"/>
          <p14:tracePt t="11233" x="2894013" y="1704975"/>
          <p14:tracePt t="11252" x="2741613" y="1598613"/>
          <p14:tracePt t="11266" x="2660650" y="1554163"/>
          <p14:tracePt t="11283" x="2589213" y="1490663"/>
          <p14:tracePt t="11300" x="2465388" y="1393825"/>
          <p14:tracePt t="11316" x="2419350" y="1339850"/>
          <p14:tracePt t="11333" x="2384425" y="1312863"/>
          <p14:tracePt t="11350" x="2347913" y="1258888"/>
          <p14:tracePt t="11366" x="2330450" y="1250950"/>
          <p14:tracePt t="11383" x="2330450" y="1231900"/>
          <p14:tracePt t="11400" x="2322513" y="1214438"/>
          <p14:tracePt t="11435" x="2322513" y="1204913"/>
          <p14:tracePt t="11448" x="2322513" y="1196975"/>
          <p14:tracePt t="11486" x="2312988" y="1187450"/>
          <p14:tracePt t="11495" x="2312988" y="1179513"/>
          <p14:tracePt t="11508" x="2312988" y="1169988"/>
          <p14:tracePt t="11520" x="2303463" y="1160463"/>
          <p14:tracePt t="11534" x="2303463" y="1152525"/>
          <p14:tracePt t="11550" x="2295525" y="1133475"/>
          <p14:tracePt t="11567" x="2295525" y="1108075"/>
          <p14:tracePt t="11584" x="2286000" y="1089025"/>
          <p14:tracePt t="11600" x="2276475" y="1071563"/>
          <p14:tracePt t="11803" x="2286000" y="1071563"/>
          <p14:tracePt t="11815" x="2303463" y="1071563"/>
          <p14:tracePt t="11828" x="2322513" y="1071563"/>
          <p14:tracePt t="11840" x="2339975" y="1081088"/>
          <p14:tracePt t="11854" x="2393950" y="1089025"/>
          <p14:tracePt t="11870" x="2446338" y="1108075"/>
          <p14:tracePt t="11885" x="2490788" y="1116013"/>
          <p14:tracePt t="11903" x="2581275" y="1125538"/>
          <p14:tracePt t="11918" x="2776538" y="1152525"/>
          <p14:tracePt t="11935" x="2847975" y="1160463"/>
          <p14:tracePt t="11952" x="2973388" y="1196975"/>
          <p14:tracePt t="11968" x="3000375" y="1204913"/>
          <p14:tracePt t="11985" x="3009900" y="1214438"/>
          <p14:tracePt t="12002" x="3036888" y="1223963"/>
          <p14:tracePt t="12086" x="3044825" y="1223963"/>
          <p14:tracePt t="12123" x="3044825" y="1231900"/>
          <p14:tracePt t="12159" x="3036888" y="1231900"/>
          <p14:tracePt t="12172" x="3027363" y="1231900"/>
          <p14:tracePt t="12186" x="3017838" y="1231900"/>
          <p14:tracePt t="12197" x="3000375" y="1231900"/>
          <p14:tracePt t="12209" x="2982913" y="1231900"/>
          <p14:tracePt t="12221" x="2965450" y="1223963"/>
          <p14:tracePt t="12236" x="2946400" y="1214438"/>
          <p14:tracePt t="12253" x="2901950" y="1204913"/>
          <p14:tracePt t="12269" x="2874963" y="1204913"/>
          <p14:tracePt t="12285" x="2822575" y="1204913"/>
          <p14:tracePt t="12303" x="2803525" y="1204913"/>
          <p14:tracePt t="12319" x="2795588" y="1204913"/>
          <p14:tracePt t="12336" x="2751138" y="1196975"/>
          <p14:tracePt t="12353" x="2724150" y="1196975"/>
          <p14:tracePt t="12370" x="2652713" y="1196975"/>
          <p14:tracePt t="12386" x="2625725" y="1196975"/>
          <p14:tracePt t="12407" x="2544763" y="1196975"/>
          <p14:tracePt t="12420" x="2509838" y="1196975"/>
          <p14:tracePt t="12436" x="2473325" y="1204913"/>
          <p14:tracePt t="12453" x="2438400" y="1204913"/>
          <p14:tracePt t="12470" x="2401888" y="1204913"/>
          <p14:tracePt t="12492" x="2384425" y="1204913"/>
          <p14:tracePt t="12886" x="2393950" y="1204913"/>
          <p14:tracePt t="12899" x="2401888" y="1204913"/>
          <p14:tracePt t="12910" x="2411413" y="1204913"/>
          <p14:tracePt t="12925" x="2428875" y="1204913"/>
          <p14:tracePt t="12939" x="2438400" y="1204913"/>
          <p14:tracePt t="12954" x="2455863" y="1204913"/>
          <p14:tracePt t="12971" x="2482850" y="1204913"/>
          <p14:tracePt t="12988" x="2544763" y="1204913"/>
          <p14:tracePt t="13005" x="2562225" y="1204913"/>
          <p14:tracePt t="13021" x="2616200" y="1196975"/>
          <p14:tracePt t="13038" x="2652713" y="1187450"/>
          <p14:tracePt t="13054" x="2697163" y="1179513"/>
          <p14:tracePt t="13071" x="2813050" y="1160463"/>
          <p14:tracePt t="13089" x="2857500" y="1152525"/>
          <p14:tracePt t="13105" x="2894013" y="1152525"/>
          <p14:tracePt t="13121" x="2928938" y="1152525"/>
          <p14:tracePt t="13138" x="2938463" y="1152525"/>
          <p14:tracePt t="13155" x="2955925" y="1152525"/>
          <p14:tracePt t="13173" x="2990850" y="1160463"/>
          <p14:tracePt t="13188" x="3009900" y="1169988"/>
          <p14:tracePt t="13206" x="3027363" y="1187450"/>
          <p14:tracePt t="13223" x="3036888" y="1196975"/>
          <p14:tracePt t="13256" x="3036888" y="1204913"/>
          <p14:tracePt t="13687" x="3027363" y="1204913"/>
          <p14:tracePt t="13699" x="3009900" y="1196975"/>
          <p14:tracePt t="13710" x="2973388" y="1179513"/>
          <p14:tracePt t="13724" x="2946400" y="1160463"/>
          <p14:tracePt t="13740" x="2894013" y="1152525"/>
          <p14:tracePt t="13756" x="2830513" y="1133475"/>
          <p14:tracePt t="13776" x="2714625" y="1116013"/>
          <p14:tracePt t="13790" x="2670175" y="1108075"/>
          <p14:tracePt t="13807" x="2616200" y="1108075"/>
          <p14:tracePt t="13824" x="2544763" y="1089025"/>
          <p14:tracePt t="13840" x="2517775" y="1089025"/>
          <p14:tracePt t="13858" x="2465388" y="1081088"/>
          <p14:tracePt t="13874" x="2438400" y="1081088"/>
          <p14:tracePt t="13890" x="2411413" y="1081088"/>
          <p14:tracePt t="13907" x="2357438" y="1081088"/>
          <p14:tracePt t="13923" x="2330450" y="1081088"/>
          <p14:tracePt t="13940" x="2303463" y="1081088"/>
          <p14:tracePt t="13958" x="2251075" y="1081088"/>
          <p14:tracePt t="13974" x="2232025" y="1081088"/>
          <p14:tracePt t="13990" x="2205038" y="1089025"/>
          <p14:tracePt t="14007" x="2152650" y="1098550"/>
          <p14:tracePt t="14025" x="2133600" y="1098550"/>
          <p14:tracePt t="14041" x="2108200" y="1098550"/>
          <p14:tracePt t="14057" x="2081213" y="1098550"/>
          <p14:tracePt t="14074" x="2071688" y="1098550"/>
          <p14:tracePt t="14093" x="2062163" y="1108075"/>
          <p14:tracePt t="14108" x="2054225" y="1108075"/>
          <p14:tracePt t="14124" x="2054225" y="1116013"/>
          <p14:tracePt t="14141" x="2044700" y="1125538"/>
          <p14:tracePt t="14202" x="2044700" y="1133475"/>
          <p14:tracePt t="14215" x="2036763" y="1133475"/>
          <p14:tracePt t="14228" x="2036763" y="1143000"/>
          <p14:tracePt t="14313" x="2036763" y="1152525"/>
          <p14:tracePt t="14399" x="2036763" y="1133475"/>
          <p14:tracePt t="14410" x="2036763" y="1125538"/>
          <p14:tracePt t="14423" x="2036763" y="1116013"/>
          <p14:tracePt t="14438" x="2044700" y="1116013"/>
          <p14:tracePt t="14448" x="2054225" y="1108075"/>
          <p14:tracePt t="14462" x="2081213" y="1098550"/>
          <p14:tracePt t="14475" x="2116138" y="1081088"/>
          <p14:tracePt t="14493" x="2152650" y="1071563"/>
          <p14:tracePt t="14509" x="2224088" y="1054100"/>
          <p14:tracePt t="14525" x="2393950" y="1000125"/>
          <p14:tracePt t="14542" x="2473325" y="982663"/>
          <p14:tracePt t="14559" x="2598738" y="965200"/>
          <p14:tracePt t="14575" x="2660650" y="955675"/>
          <p14:tracePt t="14592" x="2724150" y="955675"/>
          <p14:tracePt t="14609" x="2822575" y="946150"/>
          <p14:tracePt t="14626" x="2857500" y="946150"/>
          <p14:tracePt t="14643" x="2911475" y="946150"/>
          <p14:tracePt t="14659" x="2982913" y="990600"/>
          <p14:tracePt t="14676" x="3017838" y="1009650"/>
          <p14:tracePt t="14694" x="3044825" y="1036638"/>
          <p14:tracePt t="14709" x="3054350" y="1054100"/>
          <p14:tracePt t="14726" x="3062288" y="1054100"/>
          <p14:tracePt t="14744" x="3071813" y="1062038"/>
          <p14:tracePt t="14759" x="3071813" y="1071563"/>
          <p14:tracePt t="14776" x="3081338" y="1081088"/>
          <p14:tracePt t="14794" x="3089275" y="1089025"/>
          <p14:tracePt t="14810" x="3089275" y="1108075"/>
          <p14:tracePt t="14826" x="3098800" y="1108075"/>
          <p14:tracePt t="14843" x="3098800" y="1116013"/>
          <p14:tracePt t="14859" x="3098800" y="1125538"/>
          <p14:tracePt t="14876" x="3098800" y="1133475"/>
          <p14:tracePt t="14978" x="3098800" y="1143000"/>
          <p14:tracePt t="15678" x="3089275" y="1143000"/>
          <p14:tracePt t="15690" x="3081338" y="1143000"/>
          <p14:tracePt t="15702" x="3062288" y="1133475"/>
          <p14:tracePt t="15714" x="3036888" y="1125538"/>
          <p14:tracePt t="15729" x="3009900" y="1116013"/>
          <p14:tracePt t="15746" x="2990850" y="1116013"/>
          <p14:tracePt t="15762" x="2965450" y="1108075"/>
          <p14:tracePt t="15779" x="2894013" y="1089025"/>
          <p14:tracePt t="15796" x="2857500" y="1089025"/>
          <p14:tracePt t="15813" x="2830513" y="1089025"/>
          <p14:tracePt t="15829" x="2803525" y="1089025"/>
          <p14:tracePt t="15846" x="2786063" y="1081088"/>
          <p14:tracePt t="16526" x="2795588" y="1089025"/>
          <p14:tracePt t="16539" x="2830513" y="1133475"/>
          <p14:tracePt t="16552" x="2874963" y="1187450"/>
          <p14:tracePt t="16563" x="2928938" y="1241425"/>
          <p14:tracePt t="16575" x="2982913" y="1312863"/>
          <p14:tracePt t="16589" x="3044825" y="1393825"/>
          <p14:tracePt t="16600" x="3133725" y="1517650"/>
          <p14:tracePt t="16616" x="3232150" y="1660525"/>
          <p14:tracePt t="16632" x="3357563" y="1839913"/>
          <p14:tracePt t="16648" x="3500438" y="2062163"/>
          <p14:tracePt t="16665" x="3848100" y="2562225"/>
          <p14:tracePt t="16681" x="3956050" y="2732088"/>
          <p14:tracePt t="16699" x="4125913" y="2973388"/>
          <p14:tracePt t="16715" x="4179888" y="3062288"/>
          <p14:tracePt t="16731" x="4251325" y="3143250"/>
          <p14:tracePt t="16749" x="4367213" y="3232150"/>
          <p14:tracePt t="16765" x="4419600" y="3268663"/>
          <p14:tracePt t="16782" x="4465638" y="3286125"/>
          <p14:tracePt t="16798" x="4537075" y="3322638"/>
          <p14:tracePt t="16815" x="4572000" y="3340100"/>
          <p14:tracePt t="16834" x="4697413" y="3402013"/>
          <p14:tracePt t="16849" x="4759325" y="3465513"/>
          <p14:tracePt t="16865" x="4840288" y="3500438"/>
          <p14:tracePt t="16883" x="4965700" y="3571875"/>
          <p14:tracePt t="16898" x="5027613" y="3608388"/>
          <p14:tracePt t="16915" x="5081588" y="3633788"/>
          <p14:tracePt t="16933" x="5187950" y="3687763"/>
          <p14:tracePt t="16949" x="5232400" y="3732213"/>
          <p14:tracePt t="16965" x="5276850" y="3776663"/>
          <p14:tracePt t="16982" x="5322888" y="3830638"/>
          <p14:tracePt t="16999" x="5340350" y="3840163"/>
          <p14:tracePt t="17016" x="5357813" y="3867150"/>
          <p14:tracePt t="17032" x="5402263" y="3902075"/>
          <p14:tracePt t="17049" x="5429250" y="3938588"/>
          <p14:tracePt t="17066" x="5438775" y="3956050"/>
          <p14:tracePt t="17084" x="5465763" y="3983038"/>
          <p14:tracePt t="17099" x="5473700" y="3983038"/>
          <p14:tracePt t="18076" x="5473700" y="4000500"/>
          <p14:tracePt t="18101" x="5473700" y="4010025"/>
          <p14:tracePt t="18178" x="5456238" y="4010025"/>
          <p14:tracePt t="18190" x="5446713" y="4010025"/>
          <p14:tracePt t="18200" x="5438775" y="4010025"/>
          <p14:tracePt t="18212" x="5419725" y="4000500"/>
          <p14:tracePt t="18237" x="5411788" y="3990975"/>
          <p14:tracePt t="18249" x="5402263" y="3990975"/>
          <p14:tracePt t="18372" x="5394325" y="3983038"/>
          <p14:tracePt t="18384" x="5384800" y="3983038"/>
          <p14:tracePt t="18397" x="5375275" y="3973513"/>
          <p14:tracePt t="18409" x="5367338" y="3973513"/>
          <p14:tracePt t="18421" x="5357813" y="3965575"/>
          <p14:tracePt t="18436" x="5340350" y="3965575"/>
          <p14:tracePt t="18453" x="5313363" y="3946525"/>
          <p14:tracePt t="18470" x="5214938" y="3919538"/>
          <p14:tracePt t="18490" x="5133975" y="3902075"/>
          <p14:tracePt t="18504" x="5010150" y="3875088"/>
          <p14:tracePt t="18521" x="4616450" y="3786188"/>
          <p14:tracePt t="18537" x="4419600" y="3732213"/>
          <p14:tracePt t="18553" x="4224338" y="3679825"/>
          <p14:tracePt t="18570" x="3929063" y="3571875"/>
          <p14:tracePt t="18587" x="3830638" y="3536950"/>
          <p14:tracePt t="18603" x="3741738" y="3482975"/>
          <p14:tracePt t="18620" x="3608388" y="3429000"/>
          <p14:tracePt t="18637" x="3581400" y="3419475"/>
          <p14:tracePt t="18653" x="3562350" y="3411538"/>
          <p14:tracePt t="18670" x="3554413" y="3402013"/>
          <p14:tracePt t="18687" x="3554413" y="3394075"/>
          <p14:tracePt t="18705" x="3544888" y="3394075"/>
          <p14:tracePt t="18720" x="3536950" y="3394075"/>
          <p14:tracePt t="18738" x="3536950" y="3384550"/>
          <p14:tracePt t="18755" x="3527425" y="3384550"/>
          <p14:tracePt t="18778" x="3517900" y="3384550"/>
          <p14:tracePt t="18804" x="3517900" y="3375025"/>
          <p14:tracePt t="18839" x="3509963" y="3375025"/>
          <p14:tracePt t="18864" x="3509963" y="3367088"/>
          <p14:tracePt t="18975" x="3500438" y="3367088"/>
          <p14:tracePt t="18999" x="3490913" y="3357563"/>
          <p14:tracePt t="19024" x="3482975" y="3357563"/>
          <p14:tracePt t="19038" x="3482975" y="3348038"/>
          <p14:tracePt t="19049" x="3473450" y="3348038"/>
          <p14:tracePt t="19061" x="3465513" y="3340100"/>
          <p14:tracePt t="19073" x="3446463" y="3330575"/>
          <p14:tracePt t="19088" x="3438525" y="3322638"/>
          <p14:tracePt t="19105" x="3429000" y="3303588"/>
          <p14:tracePt t="19122" x="3402013" y="3268663"/>
          <p14:tracePt t="19138" x="3402013" y="3251200"/>
          <p14:tracePt t="19155" x="3394075" y="3232150"/>
          <p14:tracePt t="19173" x="3375025" y="3197225"/>
          <p14:tracePt t="19189" x="3367088" y="3179763"/>
          <p14:tracePt t="19205" x="3357563" y="3170238"/>
          <p14:tracePt t="19222" x="3348038" y="3152775"/>
          <p14:tracePt t="19239" x="3348038" y="3143250"/>
          <p14:tracePt t="27228" x="3348038" y="3170238"/>
          <p14:tracePt t="27242" x="3357563" y="3214688"/>
          <p14:tracePt t="27253" x="3411538" y="3295650"/>
          <p14:tracePt t="27266" x="3473450" y="3411538"/>
          <p14:tracePt t="27278" x="3589338" y="3625850"/>
          <p14:tracePt t="27295" x="3714750" y="3848100"/>
          <p14:tracePt t="27311" x="3867150" y="4054475"/>
          <p14:tracePt t="27327" x="4160838" y="4562475"/>
          <p14:tracePt t="27345" x="4303713" y="4848225"/>
          <p14:tracePt t="27361" x="4429125" y="5133975"/>
          <p14:tracePt t="27378" x="4633913" y="5537200"/>
          <p14:tracePt t="27395" x="4697413" y="5680075"/>
          <p14:tracePt t="27412" x="4732338" y="5776913"/>
          <p14:tracePt t="27428" x="4786313" y="5919788"/>
          <p14:tracePt t="27445" x="4830763" y="5973763"/>
          <p14:tracePt t="27462" x="4894263" y="6108700"/>
          <p14:tracePt t="27478" x="4919663" y="6180138"/>
          <p14:tracePt t="27496" x="4956175" y="6251575"/>
          <p14:tracePt t="27512" x="5037138" y="6384925"/>
          <p14:tracePt t="27528" x="5072063" y="6419850"/>
          <p14:tracePt t="27545" x="5099050" y="6465888"/>
          <p14:tracePt t="27563" x="5133975" y="6527800"/>
          <p14:tracePt t="27579" x="5153025" y="6545263"/>
          <p14:tracePt t="27595" x="5160963" y="6572250"/>
          <p14:tracePt t="27612" x="5187950" y="6616700"/>
          <p14:tracePt t="27629" x="5197475" y="6634163"/>
          <p14:tracePt t="27646" x="5205413" y="6643688"/>
          <p14:tracePt t="27662" x="5205413" y="6653213"/>
          <p14:tracePt t="27892" x="5205413" y="6643688"/>
          <p14:tracePt t="27904" x="5205413" y="6634163"/>
          <p14:tracePt t="27930" x="5205413" y="6626225"/>
          <p14:tracePt t="27953" x="5205413" y="6616700"/>
          <p14:tracePt t="27978" x="5205413" y="6608763"/>
          <p14:tracePt t="28029" x="5205413" y="6599238"/>
          <p14:tracePt t="29024" x="5054600" y="6367463"/>
          <p14:tracePt t="29036" x="4741863" y="5965825"/>
          <p14:tracePt t="29051" x="4419600" y="5589588"/>
          <p14:tracePt t="29061" x="4062413" y="5180013"/>
          <p14:tracePt t="29073" x="3705225" y="4822825"/>
          <p14:tracePt t="29086" x="3357563" y="4456113"/>
          <p14:tracePt t="29100" x="3036888" y="4081463"/>
          <p14:tracePt t="29116" x="2759075" y="3751263"/>
          <p14:tracePt t="29133" x="2536825" y="3446463"/>
          <p14:tracePt t="29149" x="2303463" y="3116263"/>
          <p14:tracePt t="29166" x="2241550" y="3036888"/>
          <p14:tracePt t="29184" x="2205038" y="2973388"/>
          <p14:tracePt t="29200" x="2197100" y="2938463"/>
          <p14:tracePt t="29393" x="2160588" y="2901950"/>
          <p14:tracePt t="29407" x="2116138" y="2803525"/>
          <p14:tracePt t="29418" x="2062163" y="2660650"/>
          <p14:tracePt t="29430" x="1973263" y="2455863"/>
          <p14:tracePt t="29443" x="1911350" y="2276475"/>
          <p14:tracePt t="29456" x="1847850" y="2116138"/>
          <p14:tracePt t="29469" x="1795463" y="1982788"/>
          <p14:tracePt t="29484" x="1768475" y="1866900"/>
          <p14:tracePt t="29500" x="1714500" y="1758950"/>
          <p14:tracePt t="29517" x="1652588" y="1554163"/>
          <p14:tracePt t="29534" x="1625600" y="1455738"/>
          <p14:tracePt t="29553" x="1608138" y="1384300"/>
          <p14:tracePt t="29567" x="1562100" y="1250950"/>
          <p14:tracePt t="29584" x="1554163" y="1187450"/>
          <p14:tracePt t="29602" x="1536700" y="1133475"/>
          <p14:tracePt t="29618" x="1500188" y="1009650"/>
          <p14:tracePt t="29634" x="1482725" y="919163"/>
          <p14:tracePt t="29652" x="1446213" y="758825"/>
          <p14:tracePt t="29668" x="1419225" y="679450"/>
          <p14:tracePt t="29684" x="1401763" y="615950"/>
          <p14:tracePt t="29702" x="1384300" y="482600"/>
          <p14:tracePt t="29718" x="1366838" y="411163"/>
          <p14:tracePt t="30518" x="1384300" y="1524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3821" y="321972"/>
            <a:ext cx="75341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Answers</a:t>
            </a:r>
          </a:p>
          <a:p>
            <a:r>
              <a:rPr lang="en-GB" sz="4000" dirty="0" smtClean="0">
                <a:latin typeface="HfW cursive bold" panose="00000500000000000000" pitchFamily="2" charset="0"/>
              </a:rPr>
              <a:t>Task: Which side has </a:t>
            </a: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less?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3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4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4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5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6</a:t>
            </a:r>
          </a:p>
          <a:p>
            <a:pPr marL="914400" indent="-914400">
              <a:buAutoNum type="arabicPeriod"/>
            </a:pPr>
            <a:r>
              <a:rPr lang="en-GB" sz="4000" dirty="0" smtClean="0">
                <a:solidFill>
                  <a:srgbClr val="FF0000"/>
                </a:solidFill>
                <a:latin typeface="HfW cursive bold" panose="00000500000000000000" pitchFamily="2" charset="0"/>
              </a:rPr>
              <a:t>7</a:t>
            </a:r>
          </a:p>
          <a:p>
            <a:pPr marL="914400" indent="-914400">
              <a:buAutoNum type="arabicPeriod"/>
            </a:pPr>
            <a:endParaRPr lang="en-GB" sz="4000" dirty="0" smtClean="0">
              <a:solidFill>
                <a:srgbClr val="FF0000"/>
              </a:solidFill>
              <a:latin typeface="HfW cursive bol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75072" y="3494523"/>
            <a:ext cx="4678700" cy="1487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79" y="400922"/>
            <a:ext cx="4311605" cy="5945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21659"/>
          <a:stretch/>
        </p:blipFill>
        <p:spPr>
          <a:xfrm>
            <a:off x="0" y="6120180"/>
            <a:ext cx="11920522" cy="7378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982" y="1203767"/>
            <a:ext cx="8718036" cy="44504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2352675"/>
            <a:ext cx="245745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2459039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2392364" y="1262063"/>
            <a:ext cx="4395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>
                <a:latin typeface="Arial Black" panose="020B0A04020102020204" pitchFamily="34" charset="0"/>
              </a:rPr>
              <a:t>Are you organised?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416" y="6220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24.9.20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40470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21C95A-F84F-4BD1-9930-BDF608BF4CFC}"/>
              </a:ext>
            </a:extLst>
          </p:cNvPr>
          <p:cNvSpPr/>
          <p:nvPr/>
        </p:nvSpPr>
        <p:spPr>
          <a:xfrm>
            <a:off x="2004900" y="1715328"/>
            <a:ext cx="7632700" cy="360362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F98750C3-52F3-41F8-B3D0-E50B749FAE97}"/>
              </a:ext>
            </a:extLst>
          </p:cNvPr>
          <p:cNvSpPr/>
          <p:nvPr/>
        </p:nvSpPr>
        <p:spPr>
          <a:xfrm>
            <a:off x="2004900" y="1227965"/>
            <a:ext cx="7632700" cy="428625"/>
          </a:xfrm>
          <a:prstGeom prst="roundRect">
            <a:avLst/>
          </a:prstGeom>
          <a:solidFill>
            <a:srgbClr val="B9D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is the missing number? How do you know?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7858553-C820-4ABE-97FF-B2819A4A3523}"/>
              </a:ext>
            </a:extLst>
          </p:cNvPr>
          <p:cNvCxnSpPr/>
          <p:nvPr/>
        </p:nvCxnSpPr>
        <p:spPr>
          <a:xfrm flipH="1">
            <a:off x="4767150" y="2945640"/>
            <a:ext cx="847725" cy="103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923826D-9CA0-4B0B-8F0B-01B9464F44DD}"/>
              </a:ext>
            </a:extLst>
          </p:cNvPr>
          <p:cNvCxnSpPr>
            <a:cxnSpLocks/>
          </p:cNvCxnSpPr>
          <p:nvPr/>
        </p:nvCxnSpPr>
        <p:spPr>
          <a:xfrm>
            <a:off x="6027627" y="2858699"/>
            <a:ext cx="888998" cy="1117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AE0E7F1-297F-49D9-9F2D-E2CE65153777}"/>
              </a:ext>
            </a:extLst>
          </p:cNvPr>
          <p:cNvSpPr/>
          <p:nvPr/>
        </p:nvSpPr>
        <p:spPr>
          <a:xfrm>
            <a:off x="5164025" y="1996315"/>
            <a:ext cx="1314450" cy="1314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B0737BB-28EB-4F54-B6B5-9EA7E39346F1}"/>
              </a:ext>
            </a:extLst>
          </p:cNvPr>
          <p:cNvSpPr/>
          <p:nvPr/>
        </p:nvSpPr>
        <p:spPr>
          <a:xfrm>
            <a:off x="3849575" y="3615565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CB151B3-B1F1-443E-8C11-46B38D8F880A}"/>
              </a:ext>
            </a:extLst>
          </p:cNvPr>
          <p:cNvSpPr/>
          <p:nvPr/>
        </p:nvSpPr>
        <p:spPr>
          <a:xfrm>
            <a:off x="6478475" y="3615565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E71B705-A4D2-46C8-BA2E-01C5B6D48368}"/>
              </a:ext>
            </a:extLst>
          </p:cNvPr>
          <p:cNvSpPr/>
          <p:nvPr/>
        </p:nvSpPr>
        <p:spPr>
          <a:xfrm>
            <a:off x="5560900" y="2315403"/>
            <a:ext cx="520700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21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38E01DD-5D21-421B-8F52-08F7A39796AC}"/>
              </a:ext>
            </a:extLst>
          </p:cNvPr>
          <p:cNvSpPr/>
          <p:nvPr/>
        </p:nvSpPr>
        <p:spPr>
          <a:xfrm>
            <a:off x="7027505" y="3952115"/>
            <a:ext cx="214802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DA2B40D-9265-4C53-9A32-6FB156831B36}"/>
              </a:ext>
            </a:extLst>
          </p:cNvPr>
          <p:cNvSpPr/>
          <p:nvPr/>
        </p:nvSpPr>
        <p:spPr>
          <a:xfrm>
            <a:off x="4187480" y="3952115"/>
            <a:ext cx="654050" cy="677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20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618" y="217799"/>
            <a:ext cx="3042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Maths Drill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  <p:extLst>
    <p:ext uri="{3A86A75C-4F4B-4683-9AE1-C65F6400EC91}">
      <p14:laserTraceLst xmlns:p14="http://schemas.microsoft.com/office/powerpoint/2010/main">
        <p14:tracePtLst>
          <p14:tracePt t="5820" x="884238" y="4973638"/>
          <p14:tracePt t="6115" x="1044575" y="4929188"/>
          <p14:tracePt t="6127" x="1393825" y="4822825"/>
          <p14:tracePt t="6139" x="1758950" y="4741863"/>
          <p14:tracePt t="6152" x="2116138" y="4697413"/>
          <p14:tracePt t="6164" x="2393950" y="4697413"/>
          <p14:tracePt t="6176" x="2643188" y="4741863"/>
          <p14:tracePt t="6190" x="2911475" y="4822825"/>
          <p14:tracePt t="6207" x="3160713" y="4911725"/>
          <p14:tracePt t="6224" x="3465513" y="5000625"/>
          <p14:tracePt t="6241" x="3990975" y="5072063"/>
          <p14:tracePt t="6258" x="4224338" y="5054600"/>
          <p14:tracePt t="6274" x="4402138" y="5010150"/>
          <p14:tracePt t="6291" x="4660900" y="4965700"/>
          <p14:tracePt t="6308" x="4759325" y="4946650"/>
          <p14:tracePt t="6324" x="4848225" y="4938713"/>
          <p14:tracePt t="6340" x="4973638" y="4911725"/>
          <p14:tracePt t="6358" x="5000625" y="4902200"/>
          <p14:tracePt t="6374" x="5027613" y="4894263"/>
          <p14:tracePt t="6397" x="5037138" y="4894263"/>
          <p14:tracePt t="6533" x="5037138" y="4884738"/>
          <p14:tracePt t="6582" x="5027613" y="4875213"/>
          <p14:tracePt t="7000" x="5037138" y="4875213"/>
          <p14:tracePt t="7012" x="5045075" y="4875213"/>
          <p14:tracePt t="7026" x="5062538" y="4875213"/>
          <p14:tracePt t="7038" x="5081588" y="4875213"/>
          <p14:tracePt t="7049" x="5099050" y="4875213"/>
          <p14:tracePt t="7062" x="5143500" y="4875213"/>
          <p14:tracePt t="7076" x="5180013" y="4875213"/>
          <p14:tracePt t="7093" x="5251450" y="4875213"/>
          <p14:tracePt t="7110" x="5348288" y="4875213"/>
          <p14:tracePt t="7111" x="5446713" y="4875213"/>
          <p14:tracePt t="7126" x="5554663" y="4875213"/>
          <p14:tracePt t="7143" x="5670550" y="4875213"/>
          <p14:tracePt t="7160" x="5884863" y="4875213"/>
          <p14:tracePt t="7178" x="6000750" y="4840288"/>
          <p14:tracePt t="7193" x="6126163" y="4813300"/>
          <p14:tracePt t="7211" x="6313488" y="4732338"/>
          <p14:tracePt t="7230" x="6384925" y="4714875"/>
          <p14:tracePt t="7244" x="6419850" y="4714875"/>
          <p14:tracePt t="7261" x="6483350" y="4705350"/>
          <p14:tracePt t="7277" x="6510338" y="4705350"/>
          <p14:tracePt t="7293" x="6545263" y="4705350"/>
          <p14:tracePt t="7310" x="6581775" y="4697413"/>
          <p14:tracePt t="7327" x="6643688" y="4697413"/>
          <p14:tracePt t="7344" x="6670675" y="4697413"/>
          <p14:tracePt t="7360" x="6697663" y="4697413"/>
          <p14:tracePt t="7382" x="6705600" y="4697413"/>
          <p14:tracePt t="7812" x="6697663" y="4679950"/>
          <p14:tracePt t="7823" x="6562725" y="4429125"/>
          <p14:tracePt t="7836" x="6323013" y="3973513"/>
          <p14:tracePt t="7848" x="6081713" y="3509963"/>
          <p14:tracePt t="7862" x="5848350" y="3071813"/>
          <p14:tracePt t="7879" x="5616575" y="2705100"/>
          <p14:tracePt t="7895" x="5456238" y="2438400"/>
          <p14:tracePt t="7911" x="5303838" y="2187575"/>
          <p14:tracePt t="7929" x="5286375" y="2152650"/>
          <p14:tracePt t="7946" x="5276850" y="2152650"/>
          <p14:tracePt t="7983" x="5286375" y="2160588"/>
          <p14:tracePt t="7997" x="5303838" y="2187575"/>
          <p14:tracePt t="8008" x="5330825" y="2224088"/>
          <p14:tracePt t="8022" x="5348288" y="2251075"/>
          <p14:tracePt t="8033" x="5367338" y="2276475"/>
          <p14:tracePt t="8046" x="5384800" y="2295525"/>
          <p14:tracePt t="8062" x="5394325" y="2303463"/>
          <p14:tracePt t="8079" x="5402263" y="2312988"/>
          <p14:tracePt t="8095" x="5419725" y="2322513"/>
          <p14:tracePt t="8112" x="5419725" y="2330450"/>
          <p14:tracePt t="8129" x="5429250" y="2330450"/>
          <p14:tracePt t="8145" x="5429250" y="2339975"/>
          <p14:tracePt t="8180" x="5429250" y="2347913"/>
          <p14:tracePt t="8193" x="5438775" y="2357438"/>
          <p14:tracePt t="8204" x="5456238" y="2384425"/>
          <p14:tracePt t="8218" x="5456238" y="2428875"/>
          <p14:tracePt t="8230" x="5473700" y="2473325"/>
          <p14:tracePt t="8248" x="5491163" y="2527300"/>
          <p14:tracePt t="8263" x="5500688" y="2571750"/>
          <p14:tracePt t="8280" x="5518150" y="2625725"/>
          <p14:tracePt t="8296" x="5518150" y="2633663"/>
          <p14:tracePt t="8328" x="5518150" y="2643188"/>
          <p14:tracePt t="8368" x="5518150" y="2652713"/>
          <p14:tracePt t="8450" x="5518150" y="2643188"/>
          <p14:tracePt t="8464" x="5518150" y="2633663"/>
          <p14:tracePt t="12864" x="5518150" y="2652713"/>
          <p14:tracePt t="12876" x="5500688" y="2687638"/>
          <p14:tracePt t="12888" x="5465763" y="2732088"/>
          <p14:tracePt t="12900" x="5438775" y="2759075"/>
          <p14:tracePt t="12912" x="5411788" y="2786063"/>
          <p14:tracePt t="12927" x="5411788" y="2795588"/>
          <p14:tracePt t="12943" x="5402263" y="2803525"/>
          <p14:tracePt t="12959" x="5384800" y="2840038"/>
          <p14:tracePt t="12976" x="5330825" y="3027363"/>
          <p14:tracePt t="12993" x="5251450" y="3224213"/>
          <p14:tracePt t="13010" x="5180013" y="3473450"/>
          <p14:tracePt t="13026" x="5054600" y="3946525"/>
          <p14:tracePt t="13043" x="5000625" y="4098925"/>
          <p14:tracePt t="13060" x="4965700" y="4241800"/>
          <p14:tracePt t="13078" x="4965700" y="4259263"/>
          <p14:tracePt t="13095" x="4965700" y="4276725"/>
          <p14:tracePt t="13111" x="4965700" y="4313238"/>
          <p14:tracePt t="13126" x="4965700" y="4330700"/>
          <p14:tracePt t="13143" x="4965700" y="4340225"/>
          <p14:tracePt t="13160" x="4965700" y="4375150"/>
          <p14:tracePt t="13177" x="4965700" y="4384675"/>
          <p14:tracePt t="13193" x="4965700" y="4394200"/>
          <p14:tracePt t="13210" x="4973638" y="4419600"/>
          <p14:tracePt t="13226" x="4983163" y="4429125"/>
          <p14:tracePt t="13243" x="4991100" y="4456113"/>
          <p14:tracePt t="13260" x="5000625" y="4518025"/>
          <p14:tracePt t="13277" x="5000625" y="4572000"/>
          <p14:tracePt t="13294" x="5000625" y="4633913"/>
          <p14:tracePt t="13314" x="5000625" y="4643438"/>
          <p14:tracePt t="13327" x="5000625" y="4660900"/>
          <p14:tracePt t="2333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7DA7C4-DF46-4972-B4F2-966C991190C3}"/>
              </a:ext>
            </a:extLst>
          </p:cNvPr>
          <p:cNvSpPr/>
          <p:nvPr/>
        </p:nvSpPr>
        <p:spPr>
          <a:xfrm>
            <a:off x="2455661" y="1818359"/>
            <a:ext cx="7632700" cy="360362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7858553-C820-4ABE-97FF-B2819A4A3523}"/>
              </a:ext>
            </a:extLst>
          </p:cNvPr>
          <p:cNvCxnSpPr/>
          <p:nvPr/>
        </p:nvCxnSpPr>
        <p:spPr>
          <a:xfrm flipH="1">
            <a:off x="4986091" y="3203217"/>
            <a:ext cx="847725" cy="103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36DD27B1-A70D-4DD1-8D2F-3C48A67031B9}"/>
              </a:ext>
            </a:extLst>
          </p:cNvPr>
          <p:cNvSpPr/>
          <p:nvPr/>
        </p:nvSpPr>
        <p:spPr>
          <a:xfrm>
            <a:off x="2455661" y="1330996"/>
            <a:ext cx="7632700" cy="428625"/>
          </a:xfrm>
          <a:prstGeom prst="roundRect">
            <a:avLst/>
          </a:prstGeom>
          <a:solidFill>
            <a:srgbClr val="B9D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is the missing number?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8A95516-98C3-45B6-BEE9-B1B6B032B1B6}"/>
              </a:ext>
            </a:extLst>
          </p:cNvPr>
          <p:cNvCxnSpPr>
            <a:cxnSpLocks/>
          </p:cNvCxnSpPr>
          <p:nvPr/>
        </p:nvCxnSpPr>
        <p:spPr>
          <a:xfrm>
            <a:off x="6478388" y="2961730"/>
            <a:ext cx="888998" cy="1117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746A76A-5A1A-41FB-BD61-E958C5B95845}"/>
              </a:ext>
            </a:extLst>
          </p:cNvPr>
          <p:cNvSpPr/>
          <p:nvPr/>
        </p:nvSpPr>
        <p:spPr>
          <a:xfrm>
            <a:off x="5614786" y="2099346"/>
            <a:ext cx="1314450" cy="1314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313DCE0-596D-4339-A712-8FBB0BC57FF4}"/>
              </a:ext>
            </a:extLst>
          </p:cNvPr>
          <p:cNvSpPr/>
          <p:nvPr/>
        </p:nvSpPr>
        <p:spPr>
          <a:xfrm>
            <a:off x="4300336" y="3718596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F1D08FF-4159-40D4-96B8-D412BE6D0C68}"/>
              </a:ext>
            </a:extLst>
          </p:cNvPr>
          <p:cNvSpPr/>
          <p:nvPr/>
        </p:nvSpPr>
        <p:spPr>
          <a:xfrm>
            <a:off x="6929236" y="3718596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72BC50-81B5-4428-A950-56C45FEF3338}"/>
              </a:ext>
            </a:extLst>
          </p:cNvPr>
          <p:cNvSpPr/>
          <p:nvPr/>
        </p:nvSpPr>
        <p:spPr>
          <a:xfrm>
            <a:off x="5948161" y="2418434"/>
            <a:ext cx="647700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48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D9AFB0-A282-4BDC-BED5-B3FC622EA655}"/>
              </a:ext>
            </a:extLst>
          </p:cNvPr>
          <p:cNvSpPr/>
          <p:nvPr/>
        </p:nvSpPr>
        <p:spPr>
          <a:xfrm>
            <a:off x="4620236" y="4031469"/>
            <a:ext cx="679450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3A996A-E1CB-4FAD-BB1D-8EEB2FA833FC}"/>
              </a:ext>
            </a:extLst>
          </p:cNvPr>
          <p:cNvSpPr/>
          <p:nvPr/>
        </p:nvSpPr>
        <p:spPr>
          <a:xfrm>
            <a:off x="7422949" y="4055146"/>
            <a:ext cx="327025" cy="677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8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618" y="217799"/>
            <a:ext cx="3042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Maths Drill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CF446C-8DA8-4AEB-8376-BF49C3410D0D}"/>
              </a:ext>
            </a:extLst>
          </p:cNvPr>
          <p:cNvSpPr/>
          <p:nvPr/>
        </p:nvSpPr>
        <p:spPr>
          <a:xfrm>
            <a:off x="2275357" y="1882753"/>
            <a:ext cx="7632700" cy="360362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7858553-C820-4ABE-97FF-B2819A4A3523}"/>
              </a:ext>
            </a:extLst>
          </p:cNvPr>
          <p:cNvCxnSpPr/>
          <p:nvPr/>
        </p:nvCxnSpPr>
        <p:spPr>
          <a:xfrm flipH="1">
            <a:off x="4857302" y="3164581"/>
            <a:ext cx="847725" cy="103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8A95516-98C3-45B6-BEE9-B1B6B032B1B6}"/>
              </a:ext>
            </a:extLst>
          </p:cNvPr>
          <p:cNvCxnSpPr>
            <a:cxnSpLocks/>
          </p:cNvCxnSpPr>
          <p:nvPr/>
        </p:nvCxnSpPr>
        <p:spPr>
          <a:xfrm>
            <a:off x="6452630" y="3232187"/>
            <a:ext cx="888998" cy="1117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CB71515-2C4C-4EFC-A1CB-EDDF9E0ABE14}"/>
              </a:ext>
            </a:extLst>
          </p:cNvPr>
          <p:cNvSpPr/>
          <p:nvPr/>
        </p:nvSpPr>
        <p:spPr>
          <a:xfrm>
            <a:off x="5434482" y="2163740"/>
            <a:ext cx="1314450" cy="1314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3EA278B-5568-4A4F-9D51-40FFC140745A}"/>
              </a:ext>
            </a:extLst>
          </p:cNvPr>
          <p:cNvSpPr/>
          <p:nvPr/>
        </p:nvSpPr>
        <p:spPr>
          <a:xfrm>
            <a:off x="4120032" y="3782990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79870E4-B545-49E6-907F-FDF748E1F6B8}"/>
              </a:ext>
            </a:extLst>
          </p:cNvPr>
          <p:cNvSpPr/>
          <p:nvPr/>
        </p:nvSpPr>
        <p:spPr>
          <a:xfrm>
            <a:off x="6748932" y="3782990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66F741-1AF7-49A5-9EB3-280A3390B931}"/>
              </a:ext>
            </a:extLst>
          </p:cNvPr>
          <p:cNvSpPr/>
          <p:nvPr/>
        </p:nvSpPr>
        <p:spPr>
          <a:xfrm>
            <a:off x="5791670" y="2482828"/>
            <a:ext cx="600075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52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7689AD-4CC4-4C0E-9502-C0676F429DC1}"/>
              </a:ext>
            </a:extLst>
          </p:cNvPr>
          <p:cNvSpPr/>
          <p:nvPr/>
        </p:nvSpPr>
        <p:spPr>
          <a:xfrm>
            <a:off x="4441316" y="4097315"/>
            <a:ext cx="657225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7F4E2F-8D1B-4C93-B677-FC0D19336833}"/>
              </a:ext>
            </a:extLst>
          </p:cNvPr>
          <p:cNvSpPr/>
          <p:nvPr/>
        </p:nvSpPr>
        <p:spPr>
          <a:xfrm>
            <a:off x="7275982" y="4100490"/>
            <a:ext cx="298450" cy="677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2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36DD27B1-A70D-4DD1-8D2F-3C48A67031B9}"/>
              </a:ext>
            </a:extLst>
          </p:cNvPr>
          <p:cNvSpPr/>
          <p:nvPr/>
        </p:nvSpPr>
        <p:spPr>
          <a:xfrm>
            <a:off x="2249599" y="1382511"/>
            <a:ext cx="7632700" cy="428625"/>
          </a:xfrm>
          <a:prstGeom prst="roundRect">
            <a:avLst/>
          </a:prstGeom>
          <a:solidFill>
            <a:srgbClr val="B9D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is the missing number?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7618" y="217799"/>
            <a:ext cx="3042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Maths Drill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5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06964F-F7A8-467A-9708-9CB3490E6D4D}"/>
              </a:ext>
            </a:extLst>
          </p:cNvPr>
          <p:cNvSpPr/>
          <p:nvPr/>
        </p:nvSpPr>
        <p:spPr>
          <a:xfrm>
            <a:off x="2082174" y="1869874"/>
            <a:ext cx="7632700" cy="3603625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F2B2BE98-A03C-44FA-8166-7D701EA70654}"/>
              </a:ext>
            </a:extLst>
          </p:cNvPr>
          <p:cNvSpPr/>
          <p:nvPr/>
        </p:nvSpPr>
        <p:spPr>
          <a:xfrm>
            <a:off x="2082174" y="1382511"/>
            <a:ext cx="7632700" cy="428625"/>
          </a:xfrm>
          <a:prstGeom prst="roundRect">
            <a:avLst/>
          </a:prstGeom>
          <a:solidFill>
            <a:srgbClr val="B9D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is the missing number?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3DC3FB1-C755-4C0B-900B-57C4B6880823}"/>
              </a:ext>
            </a:extLst>
          </p:cNvPr>
          <p:cNvCxnSpPr/>
          <p:nvPr/>
        </p:nvCxnSpPr>
        <p:spPr>
          <a:xfrm flipH="1">
            <a:off x="4844424" y="3100186"/>
            <a:ext cx="847725" cy="103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49D0FAD-4194-4CD6-AFFC-569AD67234F3}"/>
              </a:ext>
            </a:extLst>
          </p:cNvPr>
          <p:cNvCxnSpPr>
            <a:cxnSpLocks/>
          </p:cNvCxnSpPr>
          <p:nvPr/>
        </p:nvCxnSpPr>
        <p:spPr>
          <a:xfrm>
            <a:off x="5917979" y="2760326"/>
            <a:ext cx="1075920" cy="13701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99990E8-B037-426D-86BB-9298F62BAEAB}"/>
              </a:ext>
            </a:extLst>
          </p:cNvPr>
          <p:cNvSpPr/>
          <p:nvPr/>
        </p:nvSpPr>
        <p:spPr>
          <a:xfrm>
            <a:off x="5241299" y="2150861"/>
            <a:ext cx="1314450" cy="13144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1EBAEB0-7FB7-4958-93F7-EBA424CFADC7}"/>
              </a:ext>
            </a:extLst>
          </p:cNvPr>
          <p:cNvSpPr/>
          <p:nvPr/>
        </p:nvSpPr>
        <p:spPr>
          <a:xfrm>
            <a:off x="3926849" y="3770111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A912A41-65A9-4D05-821B-E4EC082D3933}"/>
              </a:ext>
            </a:extLst>
          </p:cNvPr>
          <p:cNvSpPr/>
          <p:nvPr/>
        </p:nvSpPr>
        <p:spPr>
          <a:xfrm>
            <a:off x="6555749" y="3770111"/>
            <a:ext cx="1314450" cy="13128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767AF9-291D-46D5-A294-025536D78464}"/>
              </a:ext>
            </a:extLst>
          </p:cNvPr>
          <p:cNvSpPr/>
          <p:nvPr/>
        </p:nvSpPr>
        <p:spPr>
          <a:xfrm>
            <a:off x="5584199" y="2469949"/>
            <a:ext cx="628650" cy="6762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/>
              <a:t>64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4837A8D-B74C-4B08-8375-5B85E4699855}"/>
              </a:ext>
            </a:extLst>
          </p:cNvPr>
          <p:cNvSpPr/>
          <p:nvPr/>
        </p:nvSpPr>
        <p:spPr>
          <a:xfrm>
            <a:off x="4291411" y="4088404"/>
            <a:ext cx="570669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smtClean="0"/>
              <a:t>50</a:t>
            </a:r>
            <a:endParaRPr lang="en-GB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231B06B-CFD1-4B8E-8EC6-B284661B8174}"/>
              </a:ext>
            </a:extLst>
          </p:cNvPr>
          <p:cNvSpPr/>
          <p:nvPr/>
        </p:nvSpPr>
        <p:spPr>
          <a:xfrm>
            <a:off x="6946690" y="4087611"/>
            <a:ext cx="570670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smtClean="0"/>
              <a:t>14</a:t>
            </a:r>
            <a:endParaRPr lang="en-GB" sz="4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7618" y="217799"/>
            <a:ext cx="3042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u="sng" dirty="0" smtClean="0">
                <a:latin typeface="HfW cursive bold" panose="00000500000000000000" pitchFamily="2" charset="0"/>
              </a:rPr>
              <a:t>Maths Drill</a:t>
            </a:r>
            <a:endParaRPr lang="en-GB" sz="4000" u="sng" dirty="0">
              <a:latin typeface="HfW cursive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5253" x="866775" y="5072063"/>
          <p14:tracePt t="5558" x="884238" y="5054600"/>
          <p14:tracePt t="5570" x="946150" y="5037138"/>
          <p14:tracePt t="5582" x="1027113" y="5027613"/>
          <p14:tracePt t="5595" x="1125538" y="5027613"/>
          <p14:tracePt t="5607" x="1223963" y="5027613"/>
          <p14:tracePt t="5620" x="1347788" y="5027613"/>
          <p14:tracePt t="5632" x="1455738" y="5027613"/>
          <p14:tracePt t="5646" x="1589088" y="5027613"/>
          <p14:tracePt t="5664" x="1741488" y="5027613"/>
          <p14:tracePt t="5680" x="1928813" y="5054600"/>
          <p14:tracePt t="5697" x="2312988" y="5062538"/>
          <p14:tracePt t="5713" x="2517775" y="5081588"/>
          <p14:tracePt t="5731" x="2884488" y="5116513"/>
          <p14:tracePt t="5747" x="3044825" y="5143500"/>
          <p14:tracePt t="5764" x="3170238" y="5160963"/>
          <p14:tracePt t="5780" x="3411538" y="5170488"/>
          <p14:tracePt t="5798" x="3536950" y="5170488"/>
          <p14:tracePt t="5814" x="3633788" y="5170488"/>
          <p14:tracePt t="5831" x="3786188" y="5170488"/>
          <p14:tracePt t="5848" x="3867150" y="5170488"/>
          <p14:tracePt t="5864" x="3911600" y="5170488"/>
          <p14:tracePt t="5880" x="3990975" y="5170488"/>
          <p14:tracePt t="5897" x="4017963" y="5170488"/>
          <p14:tracePt t="5916" x="4071938" y="5170488"/>
          <p14:tracePt t="5931" x="4098925" y="5170488"/>
          <p14:tracePt t="5948" x="4116388" y="5170488"/>
          <p14:tracePt t="5965" x="4143375" y="5170488"/>
          <p14:tracePt t="6026" x="4152900" y="5160963"/>
          <p14:tracePt t="6087" x="4160838" y="5160963"/>
          <p14:tracePt t="6123" x="4170363" y="5160963"/>
          <p14:tracePt t="6136" x="4170363" y="5153025"/>
          <p14:tracePt t="6161" x="4179888" y="5153025"/>
          <p14:tracePt t="6172" x="4197350" y="5133975"/>
          <p14:tracePt t="6185" x="4205288" y="5126038"/>
          <p14:tracePt t="6199" x="4224338" y="5108575"/>
          <p14:tracePt t="6215" x="4232275" y="5081588"/>
          <p14:tracePt t="6232" x="4251325" y="5054600"/>
          <p14:tracePt t="6249" x="4259263" y="5027613"/>
          <p14:tracePt t="6468" x="4276725" y="5018088"/>
          <p14:tracePt t="6480" x="4295775" y="5000625"/>
          <p14:tracePt t="6493" x="4322763" y="4991100"/>
          <p14:tracePt t="6505" x="4357688" y="4973638"/>
          <p14:tracePt t="6518" x="4384675" y="4956175"/>
          <p14:tracePt t="6533" x="4411663" y="4956175"/>
          <p14:tracePt t="6550" x="4446588" y="4929188"/>
          <p14:tracePt t="6566" x="4473575" y="4911725"/>
          <p14:tracePt t="6583" x="4483100" y="4911725"/>
          <p14:tracePt t="6599" x="4491038" y="4911725"/>
          <p14:tracePt t="6617" x="4500563" y="4902200"/>
          <p14:tracePt t="6633" x="4510088" y="4902200"/>
          <p14:tracePt t="6689" x="4518025" y="4902200"/>
          <p14:tracePt t="9161" x="4643438" y="4759325"/>
          <p14:tracePt t="9174" x="4884738" y="4518025"/>
          <p14:tracePt t="9185" x="5143500" y="4295775"/>
          <p14:tracePt t="9197" x="5402263" y="4108450"/>
          <p14:tracePt t="9211" x="5653088" y="3919538"/>
          <p14:tracePt t="9223" x="5813425" y="3786188"/>
          <p14:tracePt t="9240" x="5946775" y="3679825"/>
          <p14:tracePt t="9258" x="6018213" y="3616325"/>
          <p14:tracePt t="9274" x="6099175" y="3544888"/>
          <p14:tracePt t="9290" x="6108700" y="3544888"/>
          <p14:tracePt t="9309" x="6108700" y="3536950"/>
          <p14:tracePt t="9324" x="6108700" y="3527425"/>
          <p14:tracePt t="9340" x="6108700" y="3517900"/>
          <p14:tracePt t="9358" x="6108700" y="3509963"/>
          <p14:tracePt t="9374" x="6089650" y="3482975"/>
          <p14:tracePt t="9391" x="6081713" y="3465513"/>
          <p14:tracePt t="9408" x="6081713" y="3455988"/>
          <p14:tracePt t="9424" x="6062663" y="3438525"/>
          <p14:tracePt t="9441" x="6054725" y="3429000"/>
          <p14:tracePt t="9459" x="6045200" y="3402013"/>
          <p14:tracePt t="9474" x="6027738" y="3375025"/>
          <p14:tracePt t="9491" x="6027738" y="3367088"/>
          <p14:tracePt t="9507" x="6018213" y="3340100"/>
          <p14:tracePt t="9566" x="6018213" y="3330575"/>
          <p14:tracePt t="9591" x="6018213" y="3322638"/>
          <p14:tracePt t="9604" x="6018213" y="3313113"/>
          <p14:tracePt t="9616" x="6018213" y="3303588"/>
          <p14:tracePt t="9628" x="6018213" y="3295650"/>
          <p14:tracePt t="9641" x="6018213" y="3268663"/>
          <p14:tracePt t="9658" x="6018213" y="3259138"/>
          <p14:tracePt t="9675" x="6018213" y="3241675"/>
          <p14:tracePt t="9691" x="6010275" y="3232150"/>
          <p14:tracePt t="9713" x="6000750" y="3224213"/>
          <p14:tracePt t="9739" x="6000750" y="3205163"/>
          <p14:tracePt t="9751" x="5991225" y="3205163"/>
          <p14:tracePt t="9762" x="5991225" y="3197225"/>
          <p14:tracePt t="9777" x="5991225" y="3187700"/>
          <p14:tracePt t="12134" x="5991225" y="3197225"/>
          <p14:tracePt t="12146" x="6010275" y="3205163"/>
          <p14:tracePt t="12159" x="6045200" y="3241675"/>
          <p14:tracePt t="12172" x="6081713" y="3295650"/>
          <p14:tracePt t="12185" x="6134100" y="3367088"/>
          <p14:tracePt t="12198" x="6197600" y="3455988"/>
          <p14:tracePt t="12215" x="6296025" y="3581400"/>
          <p14:tracePt t="12232" x="6375400" y="3679825"/>
          <p14:tracePt t="12249" x="6491288" y="3884613"/>
          <p14:tracePt t="12266" x="6537325" y="3946525"/>
          <p14:tracePt t="12283" x="6589713" y="4071938"/>
          <p14:tracePt t="12299" x="6616700" y="4125913"/>
          <p14:tracePt t="12315" x="6634163" y="4160838"/>
          <p14:tracePt t="12334" x="6688138" y="4276725"/>
          <p14:tracePt t="12349" x="6705600" y="4313238"/>
          <p14:tracePt t="12366" x="6732588" y="4357688"/>
          <p14:tracePt t="12383" x="6759575" y="4394200"/>
          <p14:tracePt t="12399" x="6796088" y="4456113"/>
          <p14:tracePt t="12416" x="6823075" y="4473575"/>
          <p14:tracePt t="12432" x="6831013" y="4491038"/>
          <p14:tracePt t="12449" x="6840538" y="4500563"/>
          <p14:tracePt t="12466" x="6848475" y="4500563"/>
          <p14:tracePt t="1825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378" y="548023"/>
            <a:ext cx="6699542" cy="5814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50674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dirty="0" smtClean="0">
                <a:latin typeface="HfW cursive bold" pitchFamily="2" charset="0"/>
              </a:rPr>
              <a:t>Counting </a:t>
            </a:r>
            <a:endParaRPr lang="en-GB" sz="80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17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25" x="1017588" y="5081588"/>
          <p14:tracePt t="8081" x="1214438" y="4884738"/>
          <p14:tracePt t="8092" x="1724025" y="4438650"/>
          <p14:tracePt t="8106" x="2268538" y="4054475"/>
          <p14:tracePt t="8118" x="2714625" y="3759200"/>
          <p14:tracePt t="8131" x="3098800" y="3544888"/>
          <p14:tracePt t="8146" x="3367088" y="3402013"/>
          <p14:tracePt t="8164" x="3581400" y="3303588"/>
          <p14:tracePt t="8180" x="3803650" y="3205163"/>
          <p14:tracePt t="8196" x="3867150" y="3170238"/>
          <p14:tracePt t="8213" x="3919538" y="3133725"/>
          <p14:tracePt t="8230" x="4000500" y="3081338"/>
          <p14:tracePt t="8246" x="4017963" y="3062288"/>
          <p14:tracePt t="8263" x="4044950" y="3036888"/>
          <p14:tracePt t="8280" x="4098925" y="2982913"/>
          <p14:tracePt t="8297" x="4125913" y="2955925"/>
          <p14:tracePt t="8313" x="4179888" y="2919413"/>
          <p14:tracePt t="8330" x="4268788" y="2840038"/>
          <p14:tracePt t="8347" x="4322763" y="2776538"/>
          <p14:tracePt t="8365" x="4446588" y="2643188"/>
          <p14:tracePt t="8380" x="4510088" y="2562225"/>
          <p14:tracePt t="8398" x="4554538" y="2482850"/>
          <p14:tracePt t="8415" x="4616450" y="2384425"/>
          <p14:tracePt t="8430" x="4643438" y="2347913"/>
          <p14:tracePt t="8447" x="4670425" y="2312988"/>
          <p14:tracePt t="8464" x="4751388" y="2214563"/>
          <p14:tracePt t="8481" x="4795838" y="2160588"/>
          <p14:tracePt t="8497" x="4840288" y="2089150"/>
          <p14:tracePt t="8514" x="4875213" y="2044700"/>
          <p14:tracePt t="8531" x="4929188" y="2000250"/>
          <p14:tracePt t="8772" x="4956175" y="1928813"/>
          <p14:tracePt t="8784" x="5000625" y="1830388"/>
          <p14:tracePt t="8801" x="5054600" y="1741488"/>
          <p14:tracePt t="8809" x="5108575" y="1643063"/>
          <p14:tracePt t="8823" x="5143500" y="1581150"/>
          <p14:tracePt t="8833" x="5170488" y="1544638"/>
          <p14:tracePt t="8848" x="5187950" y="1517650"/>
          <p14:tracePt t="8865" x="5187950" y="1500188"/>
          <p14:tracePt t="8882" x="5197475" y="1482725"/>
          <p14:tracePt t="8898" x="5205413" y="1465263"/>
          <p14:tracePt t="8915" x="5205413" y="1455738"/>
          <p14:tracePt t="9039" x="5224463" y="1438275"/>
          <p14:tracePt t="9052" x="5241925" y="1401763"/>
          <p14:tracePt t="9064" x="5259388" y="1374775"/>
          <p14:tracePt t="9076" x="5268913" y="1339850"/>
          <p14:tracePt t="9089" x="5295900" y="1303338"/>
          <p14:tracePt t="9101" x="5322888" y="1231900"/>
          <p14:tracePt t="9116" x="5340350" y="1196975"/>
          <p14:tracePt t="9132" x="5357813" y="1160463"/>
          <p14:tracePt t="9149" x="5367338" y="1160463"/>
          <p14:tracePt t="9166" x="5367338" y="1152525"/>
          <p14:tracePt t="11228" x="5394325" y="1152525"/>
          <p14:tracePt t="11239" x="5456238" y="1143000"/>
          <p14:tracePt t="11252" x="5581650" y="1116013"/>
          <p14:tracePt t="11265" x="5759450" y="1081088"/>
          <p14:tracePt t="11277" x="6037263" y="1054100"/>
          <p14:tracePt t="11290" x="6323013" y="1027113"/>
          <p14:tracePt t="11305" x="6634163" y="990600"/>
          <p14:tracePt t="11322" x="6929438" y="990600"/>
          <p14:tracePt t="11339" x="7439025" y="1009650"/>
          <p14:tracePt t="11355" x="7634288" y="1054100"/>
          <p14:tracePt t="11372" x="7759700" y="1081088"/>
          <p14:tracePt t="11389" x="7974013" y="1187450"/>
          <p14:tracePt t="11405" x="8062913" y="1241425"/>
          <p14:tracePt t="11424" x="8134350" y="1285875"/>
          <p14:tracePt t="11439" x="8251825" y="1322388"/>
          <p14:tracePt t="11456" x="8313738" y="1322388"/>
          <p14:tracePt t="11661" x="8340725" y="1322388"/>
          <p14:tracePt t="11672" x="8402638" y="1322388"/>
          <p14:tracePt t="11682" x="8483600" y="1322388"/>
          <p14:tracePt t="11696" x="8616950" y="1330325"/>
          <p14:tracePt t="11707" x="8769350" y="1357313"/>
          <p14:tracePt t="11723" x="8912225" y="1374775"/>
          <p14:tracePt t="11740" x="9082088" y="1411288"/>
          <p14:tracePt t="11757" x="9296400" y="1482725"/>
          <p14:tracePt t="11773" x="9375775" y="1509713"/>
          <p14:tracePt t="11790" x="9456738" y="1544638"/>
          <p14:tracePt t="11807" x="9590088" y="1581150"/>
          <p14:tracePt t="11823" x="9644063" y="1598613"/>
          <p14:tracePt t="11840" x="9671050" y="1598613"/>
          <p14:tracePt t="11857" x="9698038" y="1608138"/>
          <p14:tracePt t="11873" x="9705975" y="1616075"/>
          <p14:tracePt t="11890" x="9715500" y="1616075"/>
          <p14:tracePt t="11907" x="9759950" y="1643063"/>
          <p14:tracePt t="11924" x="9786938" y="1652588"/>
          <p14:tracePt t="11940" x="9831388" y="1660525"/>
          <p14:tracePt t="11957" x="9929813" y="1679575"/>
          <p14:tracePt t="11974" x="9991725" y="1679575"/>
          <p14:tracePt t="11991" x="10099675" y="1679575"/>
          <p14:tracePt t="12007" x="10180638" y="1687513"/>
          <p14:tracePt t="12024" x="10252075" y="1704975"/>
          <p14:tracePt t="12040" x="10394950" y="1741488"/>
          <p14:tracePt t="12057" x="10447338" y="1751013"/>
          <p14:tracePt t="12248" x="10456863" y="1751013"/>
          <p14:tracePt t="12262" x="10483850" y="1751013"/>
          <p14:tracePt t="12273" x="10537825" y="1751013"/>
          <p14:tracePt t="12286" x="10634663" y="1714500"/>
          <p14:tracePt t="12297" x="10733088" y="1670050"/>
          <p14:tracePt t="12310" x="10814050" y="1633538"/>
          <p14:tracePt t="12324" x="10848975" y="1616075"/>
          <p14:tracePt t="12342" x="10875963" y="1616075"/>
          <p14:tracePt t="12359" x="10895013" y="1608138"/>
          <p14:tracePt t="12445" x="10902950" y="1598613"/>
          <p14:tracePt t="12457" x="10912475" y="1598613"/>
          <p14:tracePt t="12470" x="10929938" y="1598613"/>
          <p14:tracePt t="12483" x="10947400" y="1589088"/>
          <p14:tracePt t="15198" x="10929938" y="1598613"/>
          <p14:tracePt t="15210" x="10920413" y="1608138"/>
          <p14:tracePt t="15223" x="10895013" y="1625600"/>
          <p14:tracePt t="15235" x="10868025" y="1633538"/>
          <p14:tracePt t="15249" x="10804525" y="1679575"/>
          <p14:tracePt t="15266" x="10733088" y="1697038"/>
          <p14:tracePt t="15283" x="10671175" y="1714500"/>
          <p14:tracePt t="15300" x="10483850" y="1751013"/>
          <p14:tracePt t="15316" x="10375900" y="1785938"/>
          <p14:tracePt t="15333" x="10153650" y="1866900"/>
          <p14:tracePt t="15350" x="10001250" y="1919288"/>
          <p14:tracePt t="15366" x="9823450" y="2000250"/>
          <p14:tracePt t="15383" x="9304338" y="2330450"/>
          <p14:tracePt t="15400" x="9010650" y="2509838"/>
          <p14:tracePt t="15416" x="8715375" y="2670175"/>
          <p14:tracePt t="15433" x="8197850" y="3017838"/>
          <p14:tracePt t="15450" x="7947025" y="3187700"/>
          <p14:tracePt t="15467" x="7715250" y="3357563"/>
          <p14:tracePt t="15484" x="7466013" y="3687763"/>
          <p14:tracePt t="15677" x="7385050" y="3714750"/>
          <p14:tracePt t="15690" x="7232650" y="3786188"/>
          <p14:tracePt t="15703" x="6965950" y="3946525"/>
          <p14:tracePt t="15715" x="6670675" y="4125913"/>
          <p14:tracePt t="15727" x="6419850" y="4295775"/>
          <p14:tracePt t="15739" x="6215063" y="4456113"/>
          <p14:tracePt t="15752" x="6027738" y="4633913"/>
          <p14:tracePt t="15767" x="5894388" y="4759325"/>
          <p14:tracePt t="15785" x="5776913" y="4875213"/>
          <p14:tracePt t="15801" x="5616575" y="5037138"/>
          <p14:tracePt t="15818" x="5545138" y="5099050"/>
          <p14:tracePt t="15835" x="5465763" y="5170488"/>
          <p14:tracePt t="15851" x="5322888" y="5313363"/>
          <p14:tracePt t="15868" x="5259388" y="5367338"/>
          <p14:tracePt t="15885" x="5205413" y="5411788"/>
          <p14:tracePt t="15901" x="5099050" y="5491163"/>
          <p14:tracePt t="15918" x="5027613" y="5510213"/>
          <p14:tracePt t="15935" x="4991100" y="5527675"/>
          <p14:tracePt t="15951" x="4938713" y="5545138"/>
          <p14:tracePt t="15968" x="4929188" y="5554663"/>
          <p14:tracePt t="15985" x="4919663" y="5554663"/>
          <p14:tracePt t="16087" x="4919663" y="5545138"/>
          <p14:tracePt t="16098" x="4919663" y="5527675"/>
          <p14:tracePt t="16110" x="4919663" y="5518150"/>
          <p14:tracePt t="16122" x="4929188" y="5491163"/>
          <p14:tracePt t="16136" x="4946650" y="5483225"/>
          <p14:tracePt t="16152" x="4965700" y="5465763"/>
          <p14:tracePt t="16169" x="5045075" y="5384800"/>
          <p14:tracePt t="16186" x="5089525" y="5340350"/>
          <p14:tracePt t="16202" x="5126038" y="5286375"/>
          <p14:tracePt t="16219" x="5232400" y="5143500"/>
          <p14:tracePt t="16235" x="5259388" y="5116513"/>
          <p14:tracePt t="16252" x="5259388" y="5099050"/>
          <p14:tracePt t="16269" x="5276850" y="5089525"/>
          <p14:tracePt t="16304" x="5286375" y="5089525"/>
          <p14:tracePt t="16317" x="5286375" y="5072063"/>
          <p14:tracePt t="16329" x="5295900" y="5072063"/>
          <p14:tracePt t="16342" x="5303838" y="5072063"/>
          <p14:tracePt t="16379" x="5313363" y="5072063"/>
          <p14:tracePt t="16451" x="5330825" y="5062538"/>
          <p14:tracePt t="16464" x="5348288" y="5027613"/>
          <p14:tracePt t="16476" x="5375275" y="4991100"/>
          <p14:tracePt t="16489" x="5394325" y="4973638"/>
          <p14:tracePt t="16503" x="5394325" y="4956175"/>
          <p14:tracePt t="16520" x="5402263" y="4956175"/>
          <p14:tracePt t="17939" x="5608638" y="4857750"/>
          <p14:tracePt t="17951" x="6010275" y="4679950"/>
          <p14:tracePt t="17964" x="6394450" y="4510088"/>
          <p14:tracePt t="17977" x="6769100" y="4384675"/>
          <p14:tracePt t="17991" x="7116763" y="4303713"/>
          <p14:tracePt t="18007" x="7412038" y="4303713"/>
          <p14:tracePt t="18024" x="7661275" y="4303713"/>
          <p14:tracePt t="18040" x="8170863" y="4411663"/>
          <p14:tracePt t="18057" x="8375650" y="4483100"/>
          <p14:tracePt t="18074" x="8572500" y="4518025"/>
          <p14:tracePt t="18091" x="8831263" y="4608513"/>
          <p14:tracePt t="18108" x="8920163" y="4643438"/>
          <p14:tracePt t="18126" x="9045575" y="4687888"/>
          <p14:tracePt t="18141" x="9090025" y="4705350"/>
          <p14:tracePt t="18158" x="9117013" y="4705350"/>
          <p14:tracePt t="18175" x="9134475" y="4705350"/>
          <p14:tracePt t="18357" x="9153525" y="4705350"/>
          <p14:tracePt t="18369" x="9188450" y="4724400"/>
          <p14:tracePt t="18382" x="9232900" y="4759325"/>
          <p14:tracePt t="18394" x="9296400" y="4795838"/>
          <p14:tracePt t="18408" x="9348788" y="4840288"/>
          <p14:tracePt t="18426" x="9394825" y="4884738"/>
          <p14:tracePt t="18442" x="9429750" y="4919663"/>
          <p14:tracePt t="18458" x="9474200" y="4983163"/>
          <p14:tracePt t="18475" x="9491663" y="5000625"/>
          <p14:tracePt t="18492" x="9510713" y="5045075"/>
          <p14:tracePt t="18509" x="9528175" y="5062538"/>
          <p14:tracePt t="18526" x="9537700" y="5081588"/>
          <p14:tracePt t="18543" x="9563100" y="5126038"/>
          <p14:tracePt t="18559" x="9563100" y="5153025"/>
          <p14:tracePt t="18575" x="9572625" y="5180013"/>
          <p14:tracePt t="18592" x="9582150" y="5224463"/>
          <p14:tracePt t="18609" x="9582150" y="5241925"/>
          <p14:tracePt t="18625" x="9582150" y="5251450"/>
          <p14:tracePt t="18643" x="9582150" y="5268913"/>
          <p14:tracePt t="18689" x="9590088" y="5268913"/>
          <p14:tracePt t="18725" x="9599613" y="5286375"/>
          <p14:tracePt t="18750" x="9609138" y="5295900"/>
          <p14:tracePt t="18762" x="9617075" y="5322888"/>
          <p14:tracePt t="18776" x="9617075" y="5340350"/>
          <p14:tracePt t="18787" x="9626600" y="5357813"/>
          <p14:tracePt t="18800" x="9634538" y="5375275"/>
          <p14:tracePt t="18812" x="9644063" y="5384800"/>
          <p14:tracePt t="18826" x="9644063" y="5394325"/>
          <p14:tracePt t="18849" x="9653588" y="5402263"/>
          <p14:tracePt t="18886" x="9653588" y="5411788"/>
          <p14:tracePt t="18910" x="9653588" y="5419725"/>
          <p14:tracePt t="18923" x="9653588" y="5429250"/>
          <p14:tracePt t="18961" x="9653588" y="5438775"/>
          <p14:tracePt t="18973" x="9661525" y="5438775"/>
          <p14:tracePt t="18987" x="9661525" y="5446713"/>
          <p14:tracePt t="18998" x="9661525" y="5456238"/>
          <p14:tracePt t="19010" x="9661525" y="5465763"/>
          <p14:tracePt t="19027" x="9661525" y="5473700"/>
          <p14:tracePt t="19043" x="9661525" y="5483225"/>
          <p14:tracePt t="19146" x="9661525" y="5491163"/>
          <p14:tracePt t="19168" x="9661525" y="5500688"/>
          <p14:tracePt t="19205" x="9661525" y="5510213"/>
          <p14:tracePt t="27450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048BE926C6C40A17A7BC43D16A6BE" ma:contentTypeVersion="4" ma:contentTypeDescription="Create a new document." ma:contentTypeScope="" ma:versionID="f15cfe34ffa8acb729aa6836b9639d25">
  <xsd:schema xmlns:xsd="http://www.w3.org/2001/XMLSchema" xmlns:xs="http://www.w3.org/2001/XMLSchema" xmlns:p="http://schemas.microsoft.com/office/2006/metadata/properties" xmlns:ns2="43496b89-ae39-4b95-9b0a-7e1db9142451" xmlns:ns3="f0dd7157-303a-450d-bc13-d1186934a551" targetNamespace="http://schemas.microsoft.com/office/2006/metadata/properties" ma:root="true" ma:fieldsID="c895b268f2ebe244bcc0ed2341ff74a4" ns2:_="" ns3:_="">
    <xsd:import namespace="43496b89-ae39-4b95-9b0a-7e1db9142451"/>
    <xsd:import namespace="f0dd7157-303a-450d-bc13-d1186934a5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96b89-ae39-4b95-9b0a-7e1db91424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7157-303a-450d-bc13-d1186934a5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55FCA8-75A5-465E-AFB3-C8322791F0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482B9-360A-4724-8D4C-CA56BE9B6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96b89-ae39-4b95-9b0a-7e1db9142451"/>
    <ds:schemaRef ds:uri="f0dd7157-303a-450d-bc13-d1186934a5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DEC689-4DEC-4BD6-8F96-01EFC0E50967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f0dd7157-303a-450d-bc13-d1186934a551"/>
    <ds:schemaRef ds:uri="43496b89-ae39-4b95-9b0a-7e1db91424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301</Words>
  <Application>Microsoft Office PowerPoint</Application>
  <PresentationFormat>Widescreen</PresentationFormat>
  <Paragraphs>110</Paragraphs>
  <Slides>27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HfW cursive bold</vt:lpstr>
      <vt:lpstr>Office Theme</vt:lpstr>
      <vt:lpstr>First turn the volume on!</vt:lpstr>
      <vt:lpstr>To start the PowerPoint follow these steps…</vt:lpstr>
      <vt:lpstr>PowerPoint Presentation</vt:lpstr>
      <vt:lpstr>24.9.20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Anisah Salim</dc:creator>
  <cp:lastModifiedBy>Matthew Worger</cp:lastModifiedBy>
  <cp:revision>17</cp:revision>
  <dcterms:created xsi:type="dcterms:W3CDTF">2020-09-23T09:23:32Z</dcterms:created>
  <dcterms:modified xsi:type="dcterms:W3CDTF">2020-09-24T07:08:03Z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0x01010023D048BE926C6C40A17A7BC43D16A6BE</vt:lpwstr>
  </property>
</Properties>
</file>