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6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6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6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3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7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9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1089-A7B9-45EE-A1A7-D2EB9CE420C8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F3E3-5F88-4148-85FD-900BAD5DF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2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606" y="1280202"/>
            <a:ext cx="6636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Monday 23</a:t>
            </a:r>
            <a:r>
              <a:rPr lang="en-GB" sz="4000" b="1" baseline="30000" dirty="0" smtClean="0"/>
              <a:t>rd</a:t>
            </a:r>
            <a:r>
              <a:rPr lang="en-GB" sz="4000" b="1" dirty="0" smtClean="0"/>
              <a:t> November 2020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Editing your Hot Task</a:t>
            </a:r>
          </a:p>
          <a:p>
            <a:pPr algn="ctr"/>
            <a:r>
              <a:rPr lang="en-GB" sz="4000" b="1" dirty="0" smtClean="0"/>
              <a:t>English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4964" y="456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464" y="550035"/>
            <a:ext cx="7810567" cy="501576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893" y="5777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07" y="749591"/>
            <a:ext cx="74104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01" y="1064922"/>
            <a:ext cx="7361080" cy="38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405" y="1453098"/>
            <a:ext cx="2257425" cy="40290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6045" y="589315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04" y="802045"/>
            <a:ext cx="8502466" cy="38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6" y="1168758"/>
            <a:ext cx="8009654" cy="356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405" y="1453098"/>
            <a:ext cx="2257425" cy="40290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662" y="5056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4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</Words>
  <Application>Microsoft Office PowerPoint</Application>
  <PresentationFormat>Widescreen</PresentationFormat>
  <Paragraphs>4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4</cp:revision>
  <dcterms:created xsi:type="dcterms:W3CDTF">2020-11-20T12:42:32Z</dcterms:created>
  <dcterms:modified xsi:type="dcterms:W3CDTF">2020-11-20T13:34:05Z</dcterms:modified>
</cp:coreProperties>
</file>