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A7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11-10T07:08:46.7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28844">
    <iact:property name="dataType"/>
    <iact:actionData xml:id="d0">
      <inkml:trace xmlns:inkml="http://www.w3.org/2003/InkML" xml:id="stk0" contextRef="#ctx0" brushRef="#br0">5705 7094 0,'0'0'212,"0"0"-187,0 50-2,0-50-10,0 25-2,0-25 2,0 49-1,0-49 0,0 25 48,25 0-46,0 0-2,-25-1 0,0 1 0,0-25 0,0 25 0,24-25 2,-24 25-3,0-25 0,0 25 2,0-1-1,25-24 1,-25 25-1,25-25 2,-25 25 9,0 0-12,0-25 2,25 25-2,-25-25 2,0 24 1,0-24-4,25 25 2,-25 0 1,25-25-1,-25 25 0,0-25 0,0 25 1,24-1 10,-24-24-10,0 25 0,0-25 1,0 25-4,25-25 5,-25 0-5,0 25 4,0 0-4,25-25 15,-25 24-15,25-24 3,-25 25 2,0-25-7,0 25 6,25 0-3,-25-25 14,0 25 1,24-25-16,-24 24 2,25 1 1,-25 0-1,0-25 0,0 25 25,25 0-26,-25-25 2,0 25 12,0-25-24,25 24 10,-25 1 13,0-25-12,0 0 0,0 25 13,25-25-13,-25 25 12,24-25-11,-24 25-2,0-1 2,0-24-1,0 25 12,25-25 1,-25 25-13,0 0-1,0-25 2,0 25 1,25-25-3,-25 24 1,0-24 0,25 0 0,-25 25 0,0 0 12,0-25 1,0 25-1,25-25-12,-25 0 1,0 25 12,0-25-24,0 0 10,24 0 16,-24 24 384</inkml:trace>
    </iact:actionData>
  </iact:action>
  <iact:action type="add" startTime="32466">
    <iact:property name="dataType"/>
    <iact:actionData xml:id="d1">
      <inkml:trace xmlns:inkml="http://www.w3.org/2003/InkML" xml:id="stk1" contextRef="#ctx0" brushRef="#br0">5804 6300 0,'0'0'36,"0"0"-24,0 25 0,0-25 3,0 25-3,0-25-1,0 50 1,0-50 0,0 24-1,0 1 1,0 0 1,0 0 0,0 0-2,0-1 1,0 26 2,0 0-3,0-50 1,0 24 0,0 1 1,0-25 11,0 25 12,25-25 13,-25 0 12,25 0-37,0 0 1,-25 0-13,25 0 0,-25 0 1,24 0-1,1 0-1,-25 0 1,25 0 1,0 0 0,0 0-2,-25 0 2,24 0-2,1 0 1,0 0 8,-25 0-15,25 0 8,-25 0-2,25 0 1,-25 0 1,24 0 0,1 0-3,-25 0 3,25 0 0,-25 0 11,25 0-12,0 0 12,-25 0 1,24 0-12,-24 0 10</inkml:trace>
    </iact:actionData>
  </iact:action>
  <iact:action type="add" startTime="34219">
    <iact:property name="dataType"/>
    <iact:actionData xml:id="d2">
      <inkml:trace xmlns:inkml="http://www.w3.org/2003/InkML" xml:id="stk2" contextRef="#ctx0" brushRef="#br0">6003 6424 0,'0'25'85,"0"-25"-48,0 25-11,0 0-1,0-25-4,0 25-8,0-1 0,0 1 7,0-25-16,0 25 8,0 0 0,0 0 11,0-1-22,0 1 11,0 0 1,0-25 12,25 25-13,-25-25-1,0 25 14,0-1 2,0-24-4,0 25-12,0-25 13,0 25-8,0-25 5,0 25 4,0 0-14,0-25 13,0 25-11,0-25 11,24 24-12,-24 1 1,0-25-1,0 25 0,0-25 1,0 25 11,0-25 0,25 0 2,-25 0 168</inkml:trace>
    </iact:actionData>
  </iact:action>
  <iact:action type="add" startTime="49729">
    <iact:property name="dataType"/>
    <iact:actionData xml:id="d3">
      <inkml:trace xmlns:inkml="http://www.w3.org/2003/InkML" xml:id="stk3" contextRef="#ctx0" brushRef="#br0">7045 7317 0,'0'0'158,"0"0"-146,0 0-1,0 25 16,0 0-17,0-25 15,0 25-13,0-25 1,0 25 10,0-1-10,0-24-2,0 25 14,0-25-1,0 25-11,0-25-1,0 25-1,0 0 2,0-1-1,0-24 1,0 25 7,0 0-4,0-25-4,0 25 14,0-25-16,0 25 3,0-1-1,0 1 1,0-25-1,0 25-1,24-25 1,-24 25 13,0 0-3,0-25-18,0 24 8,0-24-2,0 25 17,0 0-17,0-25 2,0 25 0,0-25 2,0 25-3,0-25 0,0 24 16,0 1-16,0-25 13,0 25-12,0-25 1,0 25-1,0 0 2,0-25 9,0 25 25,0-25-35,0 24-2,0-24 14,0 25-1,0 0-12,0-25 12,0 25 3,0-25-17,0 25 26,0-1 0,0-24 2,0 25 71</inkml:trace>
    </iact:actionData>
  </iact:action>
  <iact:action type="add" startTime="68076">
    <iact:property name="dataType"/>
    <iact:actionData xml:id="d4">
      <inkml:trace xmlns:inkml="http://www.w3.org/2003/InkML" xml:id="stk4" contextRef="#ctx0" brushRef="#br0">7813 11981 0,'0'0'74,"-24"0"-38,24 0-12,-25 0 1,25 0-14,-25 0 2,0 24 0,-24 1-1,49 0-1,-50 0 2,25 0-1,0 24 0,25-49 0,-24 25 2,24 0-1,0 25-1,-25-50 0,0 49 1,25 1-2,0-25 0,-25-1 1,25 26 2,-25-25-4,25 0 2,0-1 1,0 1-1,-24 25 7,24-25-14,0-1 8,-25 26-2,25-25 2,0 0 12,0 24-24,0 1 8,0-1 4,0-24-1,0 0 1,0 0-1,0 0 0,0 24 1,0-24-2,25 0 1,-25 0 1,0-25 0,49 49-2,-49 1 11,25 0-20,0-1 11,0-49-1,-1 25-1,-24-25 3,25 0-3,-25 25 2,25 0-1,0-25 1,-25 0-2,49 0 1,-49 0 0,25 0 0,0 0 1,0 0-2,-25 0 3,25 0-3,-1 0 1,1 0 1,0 0-1,-25 0-1,0 0 2,25-25 0,-25 0 0,0 25-2,25-50 1,-1 50 1,-24-24-2,0 24 1,0-25 1,0 25-1,0-25 0,0 0 0,0 25 1,0-25 0,0 25-2,0-25 14,0 1-14,0 24 1,0-25 1,0 25-1,0 0 0,0-25 1,-24 25 10,24 0-10,-25 0-2,0-25 2,25 25 11,-25-25 1,25 25-13,-25 0 2,25-24 23,-24 24-13,24-25-11,-25 25-1,0-25-2,0 25 14,25 0 0,-25-25-11,25 25-2,-24 0 14,-1 0 11,25 0-23,-25 0 10,25 0 3,-25 0-2,25 0 1,-25 0-2,1 0 3,24 0-2,-25 0 12,25 0-24,0 0 1,-25 0-2,25 0 14,0 0-13,-25 25 27,0 0 19,25-25 3,0 0-48,0 25 10,-24-25 2,24 0 24</inkml:trace>
    </iact:actionData>
  </iact:action>
  <iact:action type="add" startTime="74815">
    <iact:property name="dataType"/>
    <iact:actionData xml:id="d5">
      <inkml:trace xmlns:inkml="http://www.w3.org/2003/InkML" xml:id="stk5" contextRef="#ctx0" brushRef="#br0">5854 11931 0,'0'0'60,"0"0"-36,25 0-11,-25 0 0,0 0-2,25 0 2,-25 0 10,24 0 2,-24 0-13,50 0 1,-50 0-1,25 0-1,0 0 2,-1 0-1,26 0 13,-50 0-14,25 25 14,-25 0-12,0-25-1,25 0 0,-1 24 0,-24 1 1,0 0-2,25 25 2,-25-50-2,0 24 1,0 1 6,0 0-11,0 25 5,0-25 2,0-25-3,0 49 1,0-49 1,0 25-1,0-25 0,0 0-1,-25 0 2,1 0-1,-26 0 1,0 0-1,-24 25 1,49-25-2,0 25 0,-24-25 2,49 0-1,-25 0 1,25 0 13,0 0 118,0 0-132,0 0 0,25 0 1,-25 0 0,25 0 10,-1 0-8,-24 0-4,25 0 15,-25 0-15,25 0 2,0 0-1,0 0 0,-1 0-2,1 0 1,-25 24 2,25-24-1,-25 25 1,25-25-1,0 0-1,-25 25 1,24-25 13,-24 25-12,25 0-2,0 24 4,-25-24-4,25 0 0,0 24 2,-25-49-2,0 25 2,0 0-1,0-25 0,0 25 1,24-25 0,-24 49-3,0-24 3,0-25 0,0 25-2,0 0 2,0 0-1,0-25 0,0 24 1,0 1-2,0 0 1,0-25 12,0 25 1,-24 0-1,-1-1-11,0 1-1,25 0 0,-25-25 0,0 25 0,25 0 1,0-25-1,-24 0 12,24 0 0,-50 0-11,50 0-2,-25 0 1,25 0 0,-49 0 1,49 0 0,-25 0-1,25 0 14,0 0-14,-50 0 11,50 0-11,-25 0 0,25-25 0,-24 25 0,-1 0 1,25-25-2,0 25 1,0 0 1,-25-25 0,25 0 23,0 25-12,0-24 15,0 24-29,0 0 1,0-25 78,-25 25 29</inkml:trace>
    </iact:actionData>
  </iact:action>
  <iact:action type="add" startTime="80103">
    <iact:property name="dataType"/>
    <iact:actionData xml:id="d6">
      <inkml:trace xmlns:inkml="http://www.w3.org/2003/InkML" xml:id="stk6" contextRef="#ctx0" brushRef="#br0">4390 12105 0,'0'0'182,"0"0"-170,0 24 13,0-24-13,0 25 0,0-25 0,0 25 0,0-25 12,0 50-12,0-25 1,0-1-1,0 1 1,0-25-1,0 25 0,0 0 0,0 0 0,0-25 0,0 24 0,0 1 1,0 0-1,0 0 3,0 0-6,0-1 3,0 1 1,0 0-2,0-25 2,0 25-1,0 0 2,0-25-4,0 24 3,25 1-1,-25 0 0,0-25 0,0 25 0,0-25 13,0 25-5,0-1-1,0-24-7,0 25 10,0 0-10,0 0 13,0-25-13,0 25 0,0-25 12,0 24-10,0-24-4,0 25 2,0 0 1,0-25 0,0 0-2,0 25 1,0-25 2,0 25-1,0-1-1,0-24 12,0 25 1,0-25-14,0 25-1,0-25 3,0 25-1,0 0 1,0-25 11,0 24 3,0-24 214,0 25-229,0 0 220,0-25-122,0 25-72,0-25-16,0 25-9</inkml:trace>
    </iact:actionData>
  </iact:action>
  <iact:action type="add" startTime="93347">
    <iact:property name="dataType"/>
    <iact:actionData xml:id="d7">
      <inkml:trace xmlns:inkml="http://www.w3.org/2003/InkML" xml:id="stk7" contextRef="#ctx0" brushRef="#br0">17438 7094 0,'0'0'134,"0"0"-121,0 25 12,24-25 0,-24 25-1,0-25-12,0 0 0,25 25 0,-25-25 0,0 24 1,0 1 0,25-25-3,-25 0 1,0 25 3,25-25-3,-25 25 1,0 0 14,25-25-25,-25 0 9,0 24 3,0-24-2,0 0 1,25 25 8,-25-25-16,0 25 10,24 0 10,-24-25-11,25 25-1,-25-1 11,0 1-10,25-25-2,-25 25 1,0-25 2,0 25-3,25 0 1,-25-25 1,25 24-1,-25-24 1,0 25-2,24 0 1,-24 0 1,0-25 0,25 25-3,0-1 3,-25 1 0,0-25-2,25 50 2,-25-50-2,0 25 3,25-1-3,-25 1 1,24-25 1,-24 25 0,0-25-3,25 50 3,-25-50-1,0 24 0,25 1 0,-25 0 0,25 0 2,-25 0-3,0 24 1,25-49 1,-25 25 0,24 25-3,-24-50 3,25 49 0,-25-49-1,0 25 0,0-25-1,0 25 2,25 0-2,-25-25 2,0 25 11,25-25-11,-25 0-2,0 24 14,0 1-13,0-25 1,25 0 35,-25 25-24</inkml:trace>
    </iact:actionData>
  </iact:action>
  <iact:action type="add" startTime="95553">
    <iact:property name="dataType"/>
    <iact:actionData xml:id="d8">
      <inkml:trace xmlns:inkml="http://www.w3.org/2003/InkML" xml:id="stk8" contextRef="#ctx0" brushRef="#br0">17562 6276 0,'0'0'171,"0"0"-148,49 0-9,-24 0-3,25 0 2,-25 0 1,24-25-4,-24 25 3,25-25 0,-50 25-3,24-25 4,-24 25-4,25 0 3,0 0-1,-25 0-1,25 0 2,0 0 1,-1 0 81,-24 0-70,25 0-12,-25 0-1,0 0 12,0 25 74,0-25-38,0 25 14,0-25-26,0 25-11,0-1-13,0-24-12,0 0 13,0 0-13,0 25 1,-25-25 0,25 0-3,-24 25 3,24-25 12,0 25-2,0 0-9,-25-25-4,25 24 13,-25 1-21,25 0 13,-25-25-5,25 25 2,0-25 0,0 25 0,0-1 3,0-24-3,-25 25 1,25-25 11,0 25 2,0 0-6,-24-25 4,24 25-12,0-25 0,0 24 1,0-24-2,0 25 1,-25-25 1,25 25 0,0 0 10,-25-25-10,25 25-1,0-1 0,0 1 0,0-25 1,0 25 3,-25 0-8,25-25 16,0 25 1,0-25 10,0 25 3,0-25-26,0 24 24</inkml:trace>
    </iact:actionData>
  </iact:action>
  <iact:action type="add" startTime="98600">
    <iact:property name="dataType"/>
    <iact:actionData xml:id="d9">
      <inkml:trace xmlns:inkml="http://www.w3.org/2003/InkML" xml:id="stk9" contextRef="#ctx0" brushRef="#br0">18951 7293 0,'0'0'71,"0"0"-47,0 24-11,0 1-1,0-25 0,0 25 1,0 0-1,0 0-1,0-25 2,0 24-1,0-24 3,0 25-5,0-25 2,0 25 0,0 0 3,0 24 1,0-49-11,0 25 9,0 0-3,0 0 1,0-25 12,0 25 1,0-25-13,0 24-1,0 1 2,0 0 1,0-25 8,0 25-9,0 0 23,0-25-23,0 24-1,0-24 0,0 25 0,0-25 0,0 25 1,25 0-1,-25-25 12,0 25-12,0-25 13,0 24-1,0 1-6,0-25-11,0 25 5,0-25 12,0 25-11,24-25-2,-24 0 1,0 25 25,0 0-11,0-25-3,0 24 13,0-24 74</inkml:trace>
    </iact:actionData>
  </iact:action>
  <iact:action type="add" startTime="103074">
    <iact:property name="dataType"/>
    <iact:actionData xml:id="d10">
      <inkml:trace xmlns:inkml="http://www.w3.org/2003/InkML" xml:id="stk10" contextRef="#ctx0" brushRef="#br0">19174 11981 0,'0'0'46,"0"0"-34,0 24 0,0 1 1,0-25-2,0 25 2,0-25-1,0 25 0,0 0 0,0-25 1,0 24-1,0-24 1,0 50-2,0 0 10,0-25-4,0 24-16,0 1 8,0-25 4,0-1-1,0 26 3,0-50-5,0 25 1,0 0 2,0-1-1,0 26 0,0-50 0,0 25 3,0 0-5,0-25 2,0 24 12,0 1-5,0-25-13,0 25 8,0-25-4,0 25 2,0 0 13,25-25 35,0 0 1,-25-25-48,0 25 11,24-25-11,-24 25-2,25 0 1,0 0 1,0 0 0,0 0-2,-1 0 3,1 0-2,-25 0 0,50 0 0,-50-25 0,49 25-1,-49 0 2,25 0-2,0 0 1,0 0 2,0 0-4,-25 0 3,49 0-1,-49 0 1,25 0 3,0 0-8,0 0 4,-25 0 1,25 0 11,-25-25-11,49 25-2,-49 0 1,25 0 2,-25 0-3,25 0 2,-25 0-1,25 0 0,-1 0 0,-24 0 12,25 0 24,-25 0-35,25 0 0,0 0 13,-25 0-17,0 0 3,25 0 0,-25 0 13,24 0-1,-24 0 13,25 0-13,0 0 1,-25 0-1</inkml:trace>
    </iact:actionData>
  </iact:action>
  <iact:action type="add" startTime="105194">
    <iact:property name="dataType"/>
    <iact:actionData xml:id="d11">
      <inkml:trace xmlns:inkml="http://www.w3.org/2003/InkML" xml:id="stk11" contextRef="#ctx0" brushRef="#br0">19645 12179 0,'0'0'23,"0"0"-12,0 0 0,0 25 3,0 0-1,0-25-3,0 25 2,0-1 1,0 1-2,0-25 3,0 25-3,0-25 0,0 25 3,0 0-1,0-1-2,0 1 1,0 25 1,0-25 1,0-1-4,0 1 2,0 0 3,0-25 6,0 50-9,0-50 1,0 24-1,0 1 0,0 0 1,0 0-1,0-25 0,0 25 0,0-1 1,0 1 12,0-25-15,0 25 3,0 0-2,0 0 3,0 24-3,0-24 1,0 25 0,-24-26 1,24 1 0,0 25-2,0-25 1,0-1 1,0 1 0</inkml:trace>
    </iact:actionData>
  </iact:action>
  <iact:action type="add" startTime="108773">
    <iact:property name="dataType"/>
    <iact:actionData xml:id="d12">
      <inkml:trace xmlns:inkml="http://www.w3.org/2003/InkML" xml:id="stk12" contextRef="#ctx0" brushRef="#br0">17512 11757 0,'0'0'24,"0"0"-11,0 25-1,0 0 12,0 0-12,0-25 0,0 25 1,0-1-2,0 1 2,0 0 0,0 0-3,0 49 3,0-24-1,0 24 2,0 1-3,0-26 1,0-24 14,0 25-25,0-50 9,0 25 2,0-1 98,0-24-1,0 0-72,0 0-13,25 0 13,-25-24-24,25 24-2,-25 0 2,25 0 11,24 0 1,-49 0-14,25 0 1,-25 0 1,25 0 10,0 0-22,24 0 11,-24 0 8,-25 0-16,50 0 9,-50 0-1,49 0 0,-49 0 1,25 0 0,-25 0-2,25 0 0,0 0 2,-1 0-1,-24 0 0,50 0 0,-50 0 2,25 0-4,0 0 12,-1 0-19,-24 0 11,25 0-3,-25 0 1,25 0 1,-25 0-2,25 0 1,0 0 0,-25 0 2,24 0 9,-24 0 2,25 0 11</inkml:trace>
    </iact:actionData>
  </iact:action>
  <iact:action type="add" startTime="110503">
    <iact:property name="dataType"/>
    <iact:actionData xml:id="d13">
      <inkml:trace xmlns:inkml="http://www.w3.org/2003/InkML" xml:id="stk13" contextRef="#ctx0" brushRef="#br0">17934 11981 0,'0'0'25,"0"0"-12,0 24-1,0-24 0,0 25 13,0 0-24,0 0 9,0-25 2,0 25 1,0-25 1,0 24-4,0 1 14,0-25-23,0 25 11,0 0 0,0 0 0,0 24 2,0-24-3,0 0 0,0 25 1,0-1 1,0-24-1,0 0 0,0 24 1,0-49-1,0 25-1,0 25 2,0-50-1,0 25 1,0-25-2,0 24 2,0 1 11,0-25-12,0 25 0,0-25 1,0 25-2,0 0 2,0-25-1,0 24 1,0-24-2,0 25 26,0 0 60,0 0-84,0-25 1,0 25 11</inkml:trace>
    </iact:actionData>
  </iact:action>
  <iact:action type="add" startTime="113660">
    <iact:property name="dataType"/>
    <iact:actionData xml:id="d14">
      <inkml:trace xmlns:inkml="http://www.w3.org/2003/InkML" xml:id="stk14" contextRef="#ctx0" brushRef="#br0">16123 11733 0,'0'0'37,"0"0"-13,0 24-11,0-24 0,0 25-2,0 0 1,0-25 12,0 25-12,0-25 1,0 25-1,0-1 0,0 1 0,0 0 2,0 0-4,0 49 3,0-24-2,0-25 3,0 24 1,0 1 2,0 24-13,0-24 9,0-25-2,0 0 1,0 24 1,0-49-2,0 50 2,0-50-2,0 25 2,0 24-1,0-24 0,0 0 1,0 0 1,0-1-5,0 1 14,0-25-21,0 25 10,0-25 37,0 25-24,0 0-13,0-25-1,0 24 2,0-24 0,0 25-2,0 0 1,0-25 1,0 25 0,0 0-2,0-1 1,0-24 1,0 25-1,0-25 0,0 25-1,0-25 2,0 25-1,0 0 1,0-25 35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8E4F-CB5C-4E40-A951-2914FFF3F92B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EE32-9691-4084-A402-221EF6F3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0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8E4F-CB5C-4E40-A951-2914FFF3F92B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EE32-9691-4084-A402-221EF6F3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29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8E4F-CB5C-4E40-A951-2914FFF3F92B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EE32-9691-4084-A402-221EF6F3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7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8E4F-CB5C-4E40-A951-2914FFF3F92B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EE32-9691-4084-A402-221EF6F3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91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8E4F-CB5C-4E40-A951-2914FFF3F92B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EE32-9691-4084-A402-221EF6F3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9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8E4F-CB5C-4E40-A951-2914FFF3F92B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EE32-9691-4084-A402-221EF6F3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8E4F-CB5C-4E40-A951-2914FFF3F92B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EE32-9691-4084-A402-221EF6F3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62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8E4F-CB5C-4E40-A951-2914FFF3F92B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EE32-9691-4084-A402-221EF6F3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8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8E4F-CB5C-4E40-A951-2914FFF3F92B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EE32-9691-4084-A402-221EF6F3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54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8E4F-CB5C-4E40-A951-2914FFF3F92B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EE32-9691-4084-A402-221EF6F3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69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8E4F-CB5C-4E40-A951-2914FFF3F92B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EE32-9691-4084-A402-221EF6F3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23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28E4F-CB5C-4E40-A951-2914FFF3F92B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EE32-9691-4084-A402-221EF6F3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86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11/relationships/inkAction" Target="../ink/inkAction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10</a:t>
            </a:r>
            <a:r>
              <a:rPr lang="en-GB" baseline="30000" dirty="0" smtClean="0"/>
              <a:t>th</a:t>
            </a:r>
            <a:r>
              <a:rPr lang="en-GB" dirty="0" smtClean="0"/>
              <a:t> November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4"/>
    </mc:Choice>
    <mc:Fallback xmlns="">
      <p:transition spd="slow" advTm="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77" y="270456"/>
            <a:ext cx="338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latin typeface="Arial Rounded MT Bold" panose="020F0704030504030204" pitchFamily="34" charset="0"/>
              </a:rPr>
              <a:t>Maths Drill</a:t>
            </a:r>
            <a:endParaRPr lang="en-GB" sz="3600" u="sng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77" y="1133341"/>
            <a:ext cx="4881093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10 less than 460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100 less than 734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1 more than 349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10 more than 283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462 + 30 =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196 – 50 =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Partition 372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400 + 30 + 21 =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6"/>
    </mc:Choice>
    <mc:Fallback xmlns="">
      <p:transition spd="slow" advTm="11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577" y="270456"/>
            <a:ext cx="338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latin typeface="Arial Rounded MT Bold" panose="020F0704030504030204" pitchFamily="34" charset="0"/>
              </a:rPr>
              <a:t>Maths Drill</a:t>
            </a:r>
            <a:endParaRPr lang="en-GB" sz="3600" u="sng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77" y="1133341"/>
            <a:ext cx="99811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10 less than 460		</a:t>
            </a:r>
            <a:r>
              <a:rPr lang="en-GB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450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100 less than 734		</a:t>
            </a:r>
            <a:r>
              <a:rPr lang="en-GB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634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1 more than 349		</a:t>
            </a:r>
            <a:r>
              <a:rPr lang="en-GB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350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10 more than 283		</a:t>
            </a:r>
            <a:r>
              <a:rPr lang="en-GB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293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462 + 30 =			</a:t>
            </a:r>
            <a:r>
              <a:rPr lang="en-GB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492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196 – 50 =			</a:t>
            </a:r>
            <a:r>
              <a:rPr lang="en-GB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146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Partition 372			</a:t>
            </a:r>
            <a:r>
              <a:rPr lang="en-GB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300 + 70 + 2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800" dirty="0" smtClean="0">
                <a:latin typeface="Arial Rounded MT Bold" panose="020F0704030504030204" pitchFamily="34" charset="0"/>
              </a:rPr>
              <a:t> 400 + 30 + 21 =		</a:t>
            </a:r>
            <a:r>
              <a:rPr lang="en-GB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451</a:t>
            </a:r>
            <a:endParaRPr lang="en-GB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335" y="1429555"/>
            <a:ext cx="11590986" cy="50485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83334" y="180304"/>
            <a:ext cx="5937161" cy="953037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83335" y="283335"/>
            <a:ext cx="701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Rounded MT Bold" panose="020F0704030504030204" pitchFamily="34" charset="0"/>
              </a:rPr>
              <a:t>Subtract Using </a:t>
            </a:r>
            <a:r>
              <a:rPr lang="en-GB" sz="3600" dirty="0">
                <a:latin typeface="Arial Rounded MT Bold" panose="020F0704030504030204" pitchFamily="34" charset="0"/>
              </a:rPr>
              <a:t>R</a:t>
            </a:r>
            <a:r>
              <a:rPr lang="en-GB" sz="3600" dirty="0" smtClean="0">
                <a:latin typeface="Arial Rounded MT Bold" panose="020F0704030504030204" pitchFamily="34" charset="0"/>
              </a:rPr>
              <a:t>enaming</a:t>
            </a:r>
            <a:endParaRPr lang="en-GB" sz="36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488" y="1429555"/>
            <a:ext cx="5847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omic Sans MS" panose="030F0702030302020204" pitchFamily="66" charset="0"/>
              </a:rPr>
              <a:t>Reduce the tens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omic Sans MS" panose="030F0702030302020204" pitchFamily="66" charset="0"/>
              </a:rPr>
              <a:t>Increase the 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omic Sans MS" panose="030F0702030302020204" pitchFamily="66" charset="0"/>
              </a:rPr>
              <a:t>Subtract ones, tens then hundreds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38"/>
    </mc:Choice>
    <mc:Fallback xmlns="">
      <p:transition spd="slow" advTm="25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57" y="1274069"/>
            <a:ext cx="3004064" cy="4136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120" y="175206"/>
            <a:ext cx="3686175" cy="156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610" y="1332619"/>
            <a:ext cx="2818023" cy="40191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5" name="Ink 4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580400" y="2232360"/>
              <a:ext cx="5644080" cy="2590200"/>
            </p14:xfrm>
          </p:contentPart>
        </mc:Choice>
        <mc:Fallback xmlns="">
          <p:pic>
            <p:nvPicPr>
              <p:cNvPr id="5" name="Ink 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1040" y="2223000"/>
                <a:ext cx="5662800" cy="26089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12"/>
    </mc:Choice>
    <mc:Fallback xmlns="">
      <p:transition spd="slow" advTm="118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45" y="338740"/>
            <a:ext cx="9038085" cy="6306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766" y="338740"/>
            <a:ext cx="2379708" cy="1008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0912" y="3053566"/>
            <a:ext cx="2383562" cy="129949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4"/>
    </mc:Choice>
    <mc:Fallback xmlns="">
      <p:transition spd="slow" advTm="16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87" y="334851"/>
            <a:ext cx="333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latin typeface="Arial Rounded MT Bold" panose="020F0704030504030204" pitchFamily="34" charset="0"/>
              </a:rPr>
              <a:t>Challenge</a:t>
            </a:r>
            <a:endParaRPr lang="en-GB" sz="3600" u="sng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406" y="1510382"/>
            <a:ext cx="6113972" cy="3357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487" y="5087155"/>
            <a:ext cx="11500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Explain in a sentence how you reached each answer.</a:t>
            </a:r>
            <a:endParaRPr lang="en-GB" sz="32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34"/>
    </mc:Choice>
    <mc:Fallback xmlns="">
      <p:transition spd="slow" advTm="41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79</Words>
  <Application>Microsoft Office PowerPoint</Application>
  <PresentationFormat>Widescreen</PresentationFormat>
  <Paragraphs>26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Comic Sans MS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VEllis</dc:creator>
  <cp:lastModifiedBy>VEllis</cp:lastModifiedBy>
  <cp:revision>5</cp:revision>
  <dcterms:created xsi:type="dcterms:W3CDTF">2020-11-10T06:35:15Z</dcterms:created>
  <dcterms:modified xsi:type="dcterms:W3CDTF">2020-11-10T07:18:13Z</dcterms:modified>
</cp:coreProperties>
</file>