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  <p:sldId id="258" r:id="rId4"/>
    <p:sldId id="274" r:id="rId5"/>
    <p:sldId id="259" r:id="rId6"/>
    <p:sldId id="275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</p:sldIdLst>
  <p:sldSz cx="10160000" cy="8382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006B-9140-404F-BEDF-B5C17ED83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71777"/>
            <a:ext cx="7620000" cy="291817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FB46-DB30-4F84-A37B-66A97E0BA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402491"/>
            <a:ext cx="7620000" cy="202370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85E1-5EFE-4D77-BA95-572FD011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B127-4ED0-45D2-ADD6-75859DB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14490-E479-4825-8900-261AE2A1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3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78A1-22A2-40C3-B0B4-4941B073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5F8E8-B0C1-4016-A083-A8F61F8B1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39318-2718-4F5F-B07D-AE947744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CDEB-AE69-488E-89F3-264888D3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6D3C-34A5-4C8F-B327-409124AB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2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7E17E-C483-4986-959B-1487EC33D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46264"/>
            <a:ext cx="2190750" cy="71033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7A5DC-DB97-4683-A505-7A2341DB7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46264"/>
            <a:ext cx="6445250" cy="71033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9512-D253-442A-9871-9CB1F6D1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9BA7F-1E09-4664-B9C4-F9D2DDF3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BA9E-412A-4014-9628-7232AC04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0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90ED-BE32-4ADF-904B-6FCD7A5C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5B3E-3906-471E-8DC8-605B2F7D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380D-B5ED-4649-9516-D8133C6A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8196-DB48-44D0-9B03-1B6D5449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E74B-9B33-40F1-90DE-0B251F8F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B6BE-CBA4-4B64-A6C1-8CBF7B30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089681"/>
            <a:ext cx="8763000" cy="348667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9F9AC-D042-4EF7-9CA1-FEA06E9B1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609345"/>
            <a:ext cx="8763000" cy="18335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B9E5F-08D3-477F-BDCC-2FFEA06B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D15D-DB9A-40E1-B99F-EBE41CDA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211D-ACBC-4DBF-A9D9-28541C77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7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C-231B-479E-9126-A8CE126E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4CBE-B3CF-435F-89C5-1F96DC961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231319"/>
            <a:ext cx="4318000" cy="5318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A0B06-5530-4BF2-B2D0-E6034A6C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231319"/>
            <a:ext cx="4318000" cy="5318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9266-61D4-494D-BEE5-D4B3AAD9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4869-1745-4F3D-9846-B324E5D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B2FF9-1586-4A48-B097-51D9B1BD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523C-9105-4BF8-BC03-626E1EBE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46266"/>
            <a:ext cx="8763000" cy="1620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2C891-50BC-4D97-9F1A-F8882FE3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054755"/>
            <a:ext cx="4298156" cy="10070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37EA2-1767-4B58-B321-216657243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061759"/>
            <a:ext cx="4298156" cy="4503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36152-0A38-44BD-BB9A-45DABBF92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054755"/>
            <a:ext cx="4319323" cy="10070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6D0C0-E608-4FBB-ACEC-C2050BA4B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061759"/>
            <a:ext cx="4319323" cy="4503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74AEB-2B9F-4B16-B9F0-ABA89A9E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45540-3B02-4DAE-A98F-290C81C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19BFA-FFDF-4C3E-9FBB-F493867E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9D7E-3EBC-4949-94A4-3032AF78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35E42-19BA-499B-82F0-9D178E1B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7C944-F3DE-44E0-8885-C53D7DFE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7AFB3-A9E7-48FD-9276-38F349C6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C68EF-A3FA-4A01-A69D-6DB56283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B7E70-A7F3-4A10-B263-9547E437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DF9E3-A47B-4078-8423-392D125B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6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DFE3-7173-455C-AF62-6640BEF6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58800"/>
            <a:ext cx="3276864" cy="19558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B44B-3D7A-4D76-96C6-9EEB3230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206855"/>
            <a:ext cx="5143500" cy="595665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EB23E-6047-428C-8A27-7659B4C2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14600"/>
            <a:ext cx="3276864" cy="465860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84B0F-DF60-4CD4-8913-69690E51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358F6-3BB5-42B5-A5A2-B0486CB3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7425-A0EA-4155-B23B-494ECC9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7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D889-B8E7-40B0-A38F-22F257BB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58800"/>
            <a:ext cx="3276864" cy="19558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FE78F-55AD-4C75-9B97-57E89A76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206855"/>
            <a:ext cx="5143500" cy="595665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ACABE-C348-4F93-871E-1F224750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14600"/>
            <a:ext cx="3276864" cy="465860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008A-5CEF-4D3C-9565-CD295A99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4D668-FACB-413D-BB35-E65F7E54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75BE8-7E4D-4094-9FD8-FA6265A7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EF0A7-3DC3-46AB-9BA8-18847A4D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46266"/>
            <a:ext cx="8763000" cy="16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66C00-75A7-467A-A8C6-FC4CC042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231319"/>
            <a:ext cx="8763000" cy="531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0E1F-433C-4AF0-B36F-6E5F26F06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768874"/>
            <a:ext cx="22860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0012-E8F3-4E31-A198-17522D08554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8CD0-9A4C-4165-B7AE-3AE2F459B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768874"/>
            <a:ext cx="34290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1AE22-8930-4174-98E7-5D03401BB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768874"/>
            <a:ext cx="22860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EAC4-F075-40E9-BF4A-39369E8F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file:///C:\Users\Chris\Desktop\place%20value%20review%20FRI%5b4828%5d\Terror%20Tables.ex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82B11-019B-47DF-9BBE-F404D5156052}"/>
              </a:ext>
            </a:extLst>
          </p:cNvPr>
          <p:cNvSpPr/>
          <p:nvPr/>
        </p:nvSpPr>
        <p:spPr>
          <a:xfrm>
            <a:off x="2047809" y="2926444"/>
            <a:ext cx="5797293" cy="2154436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 29</a:t>
            </a:r>
            <a:r>
              <a:rPr lang="en-US" sz="45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September</a:t>
            </a:r>
          </a:p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 Value Review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459973-F10E-44DF-94FC-9E9C0BE12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48"/>
    </mc:Choice>
    <mc:Fallback>
      <p:transition spd="slow" advTm="50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A79F1-3A34-4080-9EBA-2BEC09902B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400"/>
            <a:ext cx="4055618" cy="498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8D8B6-1291-46A3-99EE-620F02D3D1A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7500"/>
            <a:ext cx="3719576" cy="472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0993E0-756C-4B35-B496-1AD1A959A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35"/>
    </mc:Choice>
    <mc:Fallback>
      <p:transition spd="slow" advTm="28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1BDBD-601C-46D7-8487-2A4A38B1529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38100"/>
            <a:ext cx="4531106" cy="5549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EFF711-1CB1-4313-941E-4E74A24BD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1"/>
    </mc:Choice>
    <mc:Fallback>
      <p:transition spd="slow" advTm="10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8F184-DABE-4FD8-ADF6-847A6322B0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-38100"/>
            <a:ext cx="3820922" cy="5459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CD271-CFFA-446A-8F5D-B27057E55C0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15900"/>
            <a:ext cx="3588131" cy="4396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2F7E7F-B85E-4B7F-A96E-325FD474F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5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7"/>
    </mc:Choice>
    <mc:Fallback>
      <p:transition spd="slow" advTm="3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9C396-7982-42EF-A3E1-FFFCE9020E9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14300"/>
            <a:ext cx="4198493" cy="5106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8C1FE3-C51A-4D4C-96FD-F366EC395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"/>
    </mc:Choice>
    <mc:Fallback>
      <p:transition spd="slow" advTm="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5C43D5-C097-40B8-82B1-C02A3925B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1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7"/>
    </mc:Choice>
    <mc:Fallback>
      <p:transition spd="slow" advTm="7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1E4C1-E2BB-4909-899D-0D1AC41056BA}"/>
              </a:ext>
            </a:extLst>
          </p:cNvPr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/>
              <a:t>Attachments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D402F3-D483-4D9A-97AB-B23562E57537}"/>
              </a:ext>
            </a:extLst>
          </p:cNvPr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672A933-7943-4309-93E1-4FF5F26DD38C}"/>
              </a:ext>
            </a:extLst>
          </p:cNvPr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/>
              <a:t>Terror Tables.exe</a:t>
            </a:r>
          </a:p>
        </p:txBody>
      </p:sp>
    </p:spTree>
    <p:extLst>
      <p:ext uri="{BB962C8B-B14F-4D97-AF65-F5344CB8AC3E}">
        <p14:creationId xmlns:p14="http://schemas.microsoft.com/office/powerpoint/2010/main" val="41110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067C6A2-255A-42C7-8CCE-9C377AD622FF}"/>
              </a:ext>
            </a:extLst>
          </p:cNvPr>
          <p:cNvSpPr/>
          <p:nvPr/>
        </p:nvSpPr>
        <p:spPr>
          <a:xfrm>
            <a:off x="217573" y="3006463"/>
            <a:ext cx="2597690" cy="1371370"/>
          </a:xfrm>
          <a:custGeom>
            <a:avLst/>
            <a:gdLst/>
            <a:ahLst/>
            <a:cxnLst/>
            <a:rect l="0" t="0" r="0" b="0"/>
            <a:pathLst>
              <a:path w="2597690" h="1371370">
                <a:moveTo>
                  <a:pt x="432949" y="0"/>
                </a:moveTo>
                <a:lnTo>
                  <a:pt x="2207852" y="0"/>
                </a:lnTo>
                <a:lnTo>
                  <a:pt x="2251331" y="4669"/>
                </a:lnTo>
                <a:lnTo>
                  <a:pt x="2329078" y="15952"/>
                </a:lnTo>
                <a:lnTo>
                  <a:pt x="2402771" y="38904"/>
                </a:lnTo>
                <a:lnTo>
                  <a:pt x="2437406" y="50187"/>
                </a:lnTo>
                <a:lnTo>
                  <a:pt x="2498204" y="82282"/>
                </a:lnTo>
                <a:lnTo>
                  <a:pt x="2541314" y="118852"/>
                </a:lnTo>
                <a:lnTo>
                  <a:pt x="2563054" y="139472"/>
                </a:lnTo>
                <a:lnTo>
                  <a:pt x="2584794" y="180516"/>
                </a:lnTo>
                <a:lnTo>
                  <a:pt x="2593268" y="203468"/>
                </a:lnTo>
                <a:lnTo>
                  <a:pt x="2593268" y="214751"/>
                </a:lnTo>
                <a:lnTo>
                  <a:pt x="2597689" y="228562"/>
                </a:lnTo>
                <a:lnTo>
                  <a:pt x="2597689" y="1142809"/>
                </a:lnTo>
                <a:lnTo>
                  <a:pt x="2593268" y="1154286"/>
                </a:lnTo>
                <a:lnTo>
                  <a:pt x="2593268" y="1165761"/>
                </a:lnTo>
                <a:lnTo>
                  <a:pt x="2584794" y="1188521"/>
                </a:lnTo>
                <a:lnTo>
                  <a:pt x="2563054" y="1229565"/>
                </a:lnTo>
                <a:lnTo>
                  <a:pt x="2519944" y="1268469"/>
                </a:lnTo>
                <a:lnTo>
                  <a:pt x="2498204" y="1286753"/>
                </a:lnTo>
                <a:lnTo>
                  <a:pt x="2437406" y="1318850"/>
                </a:lnTo>
                <a:lnTo>
                  <a:pt x="2368134" y="1341608"/>
                </a:lnTo>
                <a:lnTo>
                  <a:pt x="2329078" y="1353085"/>
                </a:lnTo>
                <a:lnTo>
                  <a:pt x="2251331" y="1364562"/>
                </a:lnTo>
                <a:lnTo>
                  <a:pt x="2207852" y="1369036"/>
                </a:lnTo>
                <a:lnTo>
                  <a:pt x="2186481" y="1369036"/>
                </a:lnTo>
                <a:lnTo>
                  <a:pt x="2164741" y="1371369"/>
                </a:lnTo>
                <a:lnTo>
                  <a:pt x="432949" y="1371369"/>
                </a:lnTo>
                <a:lnTo>
                  <a:pt x="406787" y="1369036"/>
                </a:lnTo>
                <a:lnTo>
                  <a:pt x="385417" y="1369036"/>
                </a:lnTo>
                <a:lnTo>
                  <a:pt x="341937" y="1364562"/>
                </a:lnTo>
                <a:lnTo>
                  <a:pt x="264190" y="1353085"/>
                </a:lnTo>
                <a:lnTo>
                  <a:pt x="190497" y="1330131"/>
                </a:lnTo>
                <a:lnTo>
                  <a:pt x="155862" y="1318850"/>
                </a:lnTo>
                <a:lnTo>
                  <a:pt x="95432" y="1286753"/>
                </a:lnTo>
                <a:lnTo>
                  <a:pt x="51954" y="1250183"/>
                </a:lnTo>
                <a:lnTo>
                  <a:pt x="30214" y="1229565"/>
                </a:lnTo>
                <a:lnTo>
                  <a:pt x="8844" y="1188521"/>
                </a:lnTo>
                <a:lnTo>
                  <a:pt x="0" y="1165761"/>
                </a:lnTo>
                <a:lnTo>
                  <a:pt x="0" y="203468"/>
                </a:lnTo>
                <a:lnTo>
                  <a:pt x="8844" y="180516"/>
                </a:lnTo>
                <a:lnTo>
                  <a:pt x="30214" y="139472"/>
                </a:lnTo>
                <a:lnTo>
                  <a:pt x="73694" y="100568"/>
                </a:lnTo>
                <a:lnTo>
                  <a:pt x="95432" y="82282"/>
                </a:lnTo>
                <a:lnTo>
                  <a:pt x="155862" y="50187"/>
                </a:lnTo>
                <a:lnTo>
                  <a:pt x="225134" y="27427"/>
                </a:lnTo>
                <a:lnTo>
                  <a:pt x="264190" y="15952"/>
                </a:lnTo>
                <a:lnTo>
                  <a:pt x="341937" y="4669"/>
                </a:lnTo>
                <a:lnTo>
                  <a:pt x="38541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D36AB-F8F4-46B6-859B-48B1440193CC}"/>
              </a:ext>
            </a:extLst>
          </p:cNvPr>
          <p:cNvSpPr txBox="1"/>
          <p:nvPr/>
        </p:nvSpPr>
        <p:spPr>
          <a:xfrm>
            <a:off x="330200" y="0"/>
            <a:ext cx="5498054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100">
                <a:solidFill>
                  <a:srgbClr val="000000"/>
                </a:solidFill>
                <a:latin typeface="Chiller - 108"/>
              </a:rPr>
              <a:t>Terror Tables</a:t>
            </a:r>
          </a:p>
        </p:txBody>
      </p:sp>
      <p:sp>
        <p:nvSpPr>
          <p:cNvPr id="4" name="TextBox 3">
            <a:hlinkClick r:id="rId4" action="ppaction://hlinkfile"/>
            <a:extLst>
              <a:ext uri="{FF2B5EF4-FFF2-40B4-BE49-F238E27FC236}">
                <a16:creationId xmlns:a16="http://schemas.microsoft.com/office/drawing/2014/main" id="{B389113F-8627-46A7-87B8-EB1ADF44DB3B}"/>
              </a:ext>
            </a:extLst>
          </p:cNvPr>
          <p:cNvSpPr txBox="1"/>
          <p:nvPr/>
        </p:nvSpPr>
        <p:spPr>
          <a:xfrm>
            <a:off x="6794500" y="1739900"/>
            <a:ext cx="207057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Arial - 20"/>
              </a:rPr>
              <a:t>Terror Tables.exe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840D1-CAC1-4257-8520-DC10490ACDA0}"/>
              </a:ext>
            </a:extLst>
          </p:cNvPr>
          <p:cNvSpPr txBox="1"/>
          <p:nvPr/>
        </p:nvSpPr>
        <p:spPr>
          <a:xfrm>
            <a:off x="393700" y="2921000"/>
            <a:ext cx="2711056" cy="13080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7900">
                <a:solidFill>
                  <a:srgbClr val="000000"/>
                </a:solidFill>
                <a:latin typeface="Consolas - 105"/>
              </a:rPr>
              <a:t>x 6</a:t>
            </a:r>
            <a:r>
              <a:rPr lang="en-GB" sz="7900">
                <a:solidFill>
                  <a:srgbClr val="000000"/>
                </a:solidFill>
                <a:latin typeface="Arial - 105"/>
              </a:rPr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E57C46-D982-499C-B236-BA594365B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48"/>
    </mc:Choice>
    <mc:Fallback>
      <p:transition spd="slow" advTm="1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27472AE-7434-4A10-B60B-26B1164D87AF}"/>
              </a:ext>
            </a:extLst>
          </p:cNvPr>
          <p:cNvSpPr/>
          <p:nvPr/>
        </p:nvSpPr>
        <p:spPr>
          <a:xfrm>
            <a:off x="4632203" y="15078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5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7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7" y="759968"/>
                </a:lnTo>
                <a:lnTo>
                  <a:pt x="4469082" y="786212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5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7" y="875393"/>
                </a:lnTo>
                <a:lnTo>
                  <a:pt x="672033" y="875393"/>
                </a:lnTo>
                <a:lnTo>
                  <a:pt x="596220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1" y="799396"/>
                </a:lnTo>
                <a:lnTo>
                  <a:pt x="52684" y="786212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0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549A4E-AE8C-493C-BD4F-CEED1114AE0F}"/>
              </a:ext>
            </a:extLst>
          </p:cNvPr>
          <p:cNvSpPr/>
          <p:nvPr/>
        </p:nvSpPr>
        <p:spPr>
          <a:xfrm>
            <a:off x="5572003" y="36541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5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7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7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5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7" y="875393"/>
                </a:lnTo>
                <a:lnTo>
                  <a:pt x="672033" y="875393"/>
                </a:lnTo>
                <a:lnTo>
                  <a:pt x="596220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1" y="799396"/>
                </a:lnTo>
                <a:lnTo>
                  <a:pt x="52684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0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35888B-A892-482B-B3D5-FF60D1D65C0F}"/>
              </a:ext>
            </a:extLst>
          </p:cNvPr>
          <p:cNvSpPr/>
          <p:nvPr/>
        </p:nvSpPr>
        <p:spPr>
          <a:xfrm>
            <a:off x="5025903" y="377538"/>
            <a:ext cx="2738341" cy="681106"/>
          </a:xfrm>
          <a:custGeom>
            <a:avLst/>
            <a:gdLst/>
            <a:ahLst/>
            <a:cxnLst/>
            <a:rect l="0" t="0" r="0" b="0"/>
            <a:pathLst>
              <a:path w="2738341" h="681106">
                <a:moveTo>
                  <a:pt x="456390" y="0"/>
                </a:moveTo>
                <a:lnTo>
                  <a:pt x="2327395" y="0"/>
                </a:lnTo>
                <a:lnTo>
                  <a:pt x="2373228" y="2319"/>
                </a:lnTo>
                <a:lnTo>
                  <a:pt x="2455182" y="7922"/>
                </a:lnTo>
                <a:lnTo>
                  <a:pt x="2532865" y="19323"/>
                </a:lnTo>
                <a:lnTo>
                  <a:pt x="2569377" y="24925"/>
                </a:lnTo>
                <a:lnTo>
                  <a:pt x="2633466" y="40866"/>
                </a:lnTo>
                <a:lnTo>
                  <a:pt x="2678911" y="59030"/>
                </a:lnTo>
                <a:lnTo>
                  <a:pt x="2701828" y="69271"/>
                </a:lnTo>
                <a:lnTo>
                  <a:pt x="2724743" y="89656"/>
                </a:lnTo>
                <a:lnTo>
                  <a:pt x="2733678" y="101055"/>
                </a:lnTo>
                <a:lnTo>
                  <a:pt x="2733678" y="106658"/>
                </a:lnTo>
                <a:lnTo>
                  <a:pt x="2738340" y="113518"/>
                </a:lnTo>
                <a:lnTo>
                  <a:pt x="2738340" y="567587"/>
                </a:lnTo>
                <a:lnTo>
                  <a:pt x="2733678" y="573288"/>
                </a:lnTo>
                <a:lnTo>
                  <a:pt x="2733678" y="578988"/>
                </a:lnTo>
                <a:lnTo>
                  <a:pt x="2724743" y="590291"/>
                </a:lnTo>
                <a:lnTo>
                  <a:pt x="2701828" y="610676"/>
                </a:lnTo>
                <a:lnTo>
                  <a:pt x="2656383" y="629997"/>
                </a:lnTo>
                <a:lnTo>
                  <a:pt x="2633466" y="639079"/>
                </a:lnTo>
                <a:lnTo>
                  <a:pt x="2569377" y="655020"/>
                </a:lnTo>
                <a:lnTo>
                  <a:pt x="2496354" y="666323"/>
                </a:lnTo>
                <a:lnTo>
                  <a:pt x="2455182" y="672023"/>
                </a:lnTo>
                <a:lnTo>
                  <a:pt x="2373228" y="677723"/>
                </a:lnTo>
                <a:lnTo>
                  <a:pt x="2327395" y="679945"/>
                </a:lnTo>
                <a:lnTo>
                  <a:pt x="2304866" y="679945"/>
                </a:lnTo>
                <a:lnTo>
                  <a:pt x="2281949" y="681105"/>
                </a:lnTo>
                <a:lnTo>
                  <a:pt x="456390" y="681105"/>
                </a:lnTo>
                <a:lnTo>
                  <a:pt x="428812" y="679945"/>
                </a:lnTo>
                <a:lnTo>
                  <a:pt x="406284" y="679945"/>
                </a:lnTo>
                <a:lnTo>
                  <a:pt x="360452" y="677723"/>
                </a:lnTo>
                <a:lnTo>
                  <a:pt x="278495" y="672023"/>
                </a:lnTo>
                <a:lnTo>
                  <a:pt x="200812" y="660624"/>
                </a:lnTo>
                <a:lnTo>
                  <a:pt x="164300" y="655020"/>
                </a:lnTo>
                <a:lnTo>
                  <a:pt x="100601" y="639079"/>
                </a:lnTo>
                <a:lnTo>
                  <a:pt x="54768" y="620917"/>
                </a:lnTo>
                <a:lnTo>
                  <a:pt x="31850" y="610676"/>
                </a:lnTo>
                <a:lnTo>
                  <a:pt x="9323" y="590291"/>
                </a:lnTo>
                <a:lnTo>
                  <a:pt x="0" y="578988"/>
                </a:lnTo>
                <a:lnTo>
                  <a:pt x="0" y="101055"/>
                </a:lnTo>
                <a:lnTo>
                  <a:pt x="9323" y="89656"/>
                </a:lnTo>
                <a:lnTo>
                  <a:pt x="31850" y="69271"/>
                </a:lnTo>
                <a:lnTo>
                  <a:pt x="77684" y="49948"/>
                </a:lnTo>
                <a:lnTo>
                  <a:pt x="100601" y="40866"/>
                </a:lnTo>
                <a:lnTo>
                  <a:pt x="164300" y="24925"/>
                </a:lnTo>
                <a:lnTo>
                  <a:pt x="237322" y="13623"/>
                </a:lnTo>
                <a:lnTo>
                  <a:pt x="278495" y="7922"/>
                </a:lnTo>
                <a:lnTo>
                  <a:pt x="360452" y="2319"/>
                </a:lnTo>
                <a:lnTo>
                  <a:pt x="406284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DD6DB5-084C-42EB-85BB-12AC3A2B904C}"/>
              </a:ext>
            </a:extLst>
          </p:cNvPr>
          <p:cNvSpPr/>
          <p:nvPr/>
        </p:nvSpPr>
        <p:spPr>
          <a:xfrm>
            <a:off x="-168397" y="3717638"/>
            <a:ext cx="4529476" cy="876886"/>
          </a:xfrm>
          <a:custGeom>
            <a:avLst/>
            <a:gdLst/>
            <a:ahLst/>
            <a:cxnLst/>
            <a:rect l="0" t="0" r="0" b="0"/>
            <a:pathLst>
              <a:path w="4529476" h="876886">
                <a:moveTo>
                  <a:pt x="754912" y="0"/>
                </a:moveTo>
                <a:lnTo>
                  <a:pt x="3849733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6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8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5" y="146148"/>
                </a:lnTo>
                <a:lnTo>
                  <a:pt x="4529475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8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6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3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6" y="875393"/>
                </a:lnTo>
                <a:lnTo>
                  <a:pt x="672033" y="875393"/>
                </a:lnTo>
                <a:lnTo>
                  <a:pt x="596221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0" y="799396"/>
                </a:lnTo>
                <a:lnTo>
                  <a:pt x="52683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3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1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35763F-FE50-4A90-98C3-873AF3D74C8B}"/>
              </a:ext>
            </a:extLst>
          </p:cNvPr>
          <p:cNvSpPr/>
          <p:nvPr/>
        </p:nvSpPr>
        <p:spPr>
          <a:xfrm>
            <a:off x="1076203" y="25365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7" y="32090"/>
                </a:lnTo>
                <a:lnTo>
                  <a:pt x="4356005" y="52613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8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8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7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2" y="876885"/>
                </a:lnTo>
                <a:lnTo>
                  <a:pt x="754912" y="876885"/>
                </a:lnTo>
                <a:lnTo>
                  <a:pt x="709296" y="875393"/>
                </a:lnTo>
                <a:lnTo>
                  <a:pt x="672033" y="875393"/>
                </a:lnTo>
                <a:lnTo>
                  <a:pt x="596221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0" y="799396"/>
                </a:lnTo>
                <a:lnTo>
                  <a:pt x="52684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3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1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A61220-F26D-4136-A783-7B732DC3FBF7}"/>
              </a:ext>
            </a:extLst>
          </p:cNvPr>
          <p:cNvSpPr/>
          <p:nvPr/>
        </p:nvSpPr>
        <p:spPr>
          <a:xfrm>
            <a:off x="796803" y="1088738"/>
            <a:ext cx="3477975" cy="635534"/>
          </a:xfrm>
          <a:custGeom>
            <a:avLst/>
            <a:gdLst/>
            <a:ahLst/>
            <a:cxnLst/>
            <a:rect l="0" t="0" r="0" b="0"/>
            <a:pathLst>
              <a:path w="3477975" h="635534">
                <a:moveTo>
                  <a:pt x="579662" y="0"/>
                </a:moveTo>
                <a:lnTo>
                  <a:pt x="2956032" y="0"/>
                </a:lnTo>
                <a:lnTo>
                  <a:pt x="3014245" y="2164"/>
                </a:lnTo>
                <a:lnTo>
                  <a:pt x="3118335" y="7393"/>
                </a:lnTo>
                <a:lnTo>
                  <a:pt x="3217002" y="18030"/>
                </a:lnTo>
                <a:lnTo>
                  <a:pt x="3263374" y="23257"/>
                </a:lnTo>
                <a:lnTo>
                  <a:pt x="3344774" y="38132"/>
                </a:lnTo>
                <a:lnTo>
                  <a:pt x="3402495" y="55080"/>
                </a:lnTo>
                <a:lnTo>
                  <a:pt x="3431600" y="64635"/>
                </a:lnTo>
                <a:lnTo>
                  <a:pt x="3460706" y="83656"/>
                </a:lnTo>
                <a:lnTo>
                  <a:pt x="3472053" y="94294"/>
                </a:lnTo>
                <a:lnTo>
                  <a:pt x="3472053" y="99522"/>
                </a:lnTo>
                <a:lnTo>
                  <a:pt x="3477974" y="105922"/>
                </a:lnTo>
                <a:lnTo>
                  <a:pt x="3477974" y="529610"/>
                </a:lnTo>
                <a:lnTo>
                  <a:pt x="3472053" y="534930"/>
                </a:lnTo>
                <a:lnTo>
                  <a:pt x="3472053" y="540249"/>
                </a:lnTo>
                <a:lnTo>
                  <a:pt x="3460706" y="550796"/>
                </a:lnTo>
                <a:lnTo>
                  <a:pt x="3431600" y="569817"/>
                </a:lnTo>
                <a:lnTo>
                  <a:pt x="3373882" y="587846"/>
                </a:lnTo>
                <a:lnTo>
                  <a:pt x="3344774" y="596320"/>
                </a:lnTo>
                <a:lnTo>
                  <a:pt x="3263374" y="611194"/>
                </a:lnTo>
                <a:lnTo>
                  <a:pt x="3170627" y="621741"/>
                </a:lnTo>
                <a:lnTo>
                  <a:pt x="3118335" y="627060"/>
                </a:lnTo>
                <a:lnTo>
                  <a:pt x="3014245" y="632377"/>
                </a:lnTo>
                <a:lnTo>
                  <a:pt x="2956032" y="634451"/>
                </a:lnTo>
                <a:lnTo>
                  <a:pt x="2927417" y="634451"/>
                </a:lnTo>
                <a:lnTo>
                  <a:pt x="2898311" y="635533"/>
                </a:lnTo>
                <a:lnTo>
                  <a:pt x="579662" y="635533"/>
                </a:lnTo>
                <a:lnTo>
                  <a:pt x="544636" y="634451"/>
                </a:lnTo>
                <a:lnTo>
                  <a:pt x="516023" y="634451"/>
                </a:lnTo>
                <a:lnTo>
                  <a:pt x="457810" y="632377"/>
                </a:lnTo>
                <a:lnTo>
                  <a:pt x="353717" y="627060"/>
                </a:lnTo>
                <a:lnTo>
                  <a:pt x="255052" y="616422"/>
                </a:lnTo>
                <a:lnTo>
                  <a:pt x="208679" y="611194"/>
                </a:lnTo>
                <a:lnTo>
                  <a:pt x="127772" y="596320"/>
                </a:lnTo>
                <a:lnTo>
                  <a:pt x="69560" y="579373"/>
                </a:lnTo>
                <a:lnTo>
                  <a:pt x="40453" y="569817"/>
                </a:lnTo>
                <a:lnTo>
                  <a:pt x="11840" y="550796"/>
                </a:lnTo>
                <a:lnTo>
                  <a:pt x="0" y="540249"/>
                </a:lnTo>
                <a:lnTo>
                  <a:pt x="0" y="94294"/>
                </a:lnTo>
                <a:lnTo>
                  <a:pt x="11840" y="83656"/>
                </a:lnTo>
                <a:lnTo>
                  <a:pt x="40453" y="64635"/>
                </a:lnTo>
                <a:lnTo>
                  <a:pt x="98666" y="46606"/>
                </a:lnTo>
                <a:lnTo>
                  <a:pt x="127772" y="38132"/>
                </a:lnTo>
                <a:lnTo>
                  <a:pt x="208679" y="23257"/>
                </a:lnTo>
                <a:lnTo>
                  <a:pt x="301424" y="12711"/>
                </a:lnTo>
                <a:lnTo>
                  <a:pt x="353717" y="7393"/>
                </a:lnTo>
                <a:lnTo>
                  <a:pt x="457810" y="2164"/>
                </a:lnTo>
                <a:lnTo>
                  <a:pt x="51602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EE0E1E-78CF-4362-9708-4E8C672D85BD}"/>
              </a:ext>
            </a:extLst>
          </p:cNvPr>
          <p:cNvSpPr/>
          <p:nvPr/>
        </p:nvSpPr>
        <p:spPr>
          <a:xfrm>
            <a:off x="161803" y="275938"/>
            <a:ext cx="3477975" cy="635534"/>
          </a:xfrm>
          <a:custGeom>
            <a:avLst/>
            <a:gdLst/>
            <a:ahLst/>
            <a:cxnLst/>
            <a:rect l="0" t="0" r="0" b="0"/>
            <a:pathLst>
              <a:path w="3477975" h="635534">
                <a:moveTo>
                  <a:pt x="579662" y="0"/>
                </a:moveTo>
                <a:lnTo>
                  <a:pt x="2956032" y="0"/>
                </a:lnTo>
                <a:lnTo>
                  <a:pt x="3014245" y="2164"/>
                </a:lnTo>
                <a:lnTo>
                  <a:pt x="3118335" y="7393"/>
                </a:lnTo>
                <a:lnTo>
                  <a:pt x="3217002" y="18030"/>
                </a:lnTo>
                <a:lnTo>
                  <a:pt x="3263374" y="23257"/>
                </a:lnTo>
                <a:lnTo>
                  <a:pt x="3344774" y="38132"/>
                </a:lnTo>
                <a:lnTo>
                  <a:pt x="3402495" y="55080"/>
                </a:lnTo>
                <a:lnTo>
                  <a:pt x="3431600" y="64635"/>
                </a:lnTo>
                <a:lnTo>
                  <a:pt x="3460706" y="83656"/>
                </a:lnTo>
                <a:lnTo>
                  <a:pt x="3472053" y="94294"/>
                </a:lnTo>
                <a:lnTo>
                  <a:pt x="3472053" y="99522"/>
                </a:lnTo>
                <a:lnTo>
                  <a:pt x="3477974" y="105922"/>
                </a:lnTo>
                <a:lnTo>
                  <a:pt x="3477974" y="529610"/>
                </a:lnTo>
                <a:lnTo>
                  <a:pt x="3472053" y="534930"/>
                </a:lnTo>
                <a:lnTo>
                  <a:pt x="3472053" y="540249"/>
                </a:lnTo>
                <a:lnTo>
                  <a:pt x="3460706" y="550796"/>
                </a:lnTo>
                <a:lnTo>
                  <a:pt x="3431600" y="569817"/>
                </a:lnTo>
                <a:lnTo>
                  <a:pt x="3373882" y="587846"/>
                </a:lnTo>
                <a:lnTo>
                  <a:pt x="3344774" y="596320"/>
                </a:lnTo>
                <a:lnTo>
                  <a:pt x="3263374" y="611194"/>
                </a:lnTo>
                <a:lnTo>
                  <a:pt x="3170627" y="621741"/>
                </a:lnTo>
                <a:lnTo>
                  <a:pt x="3118335" y="627060"/>
                </a:lnTo>
                <a:lnTo>
                  <a:pt x="3014245" y="632377"/>
                </a:lnTo>
                <a:lnTo>
                  <a:pt x="2956032" y="634451"/>
                </a:lnTo>
                <a:lnTo>
                  <a:pt x="2927417" y="634451"/>
                </a:lnTo>
                <a:lnTo>
                  <a:pt x="2898312" y="635533"/>
                </a:lnTo>
                <a:lnTo>
                  <a:pt x="579662" y="635533"/>
                </a:lnTo>
                <a:lnTo>
                  <a:pt x="544636" y="634451"/>
                </a:lnTo>
                <a:lnTo>
                  <a:pt x="516023" y="634451"/>
                </a:lnTo>
                <a:lnTo>
                  <a:pt x="457810" y="632377"/>
                </a:lnTo>
                <a:lnTo>
                  <a:pt x="353717" y="627060"/>
                </a:lnTo>
                <a:lnTo>
                  <a:pt x="255052" y="616422"/>
                </a:lnTo>
                <a:lnTo>
                  <a:pt x="208679" y="611194"/>
                </a:lnTo>
                <a:lnTo>
                  <a:pt x="127772" y="596320"/>
                </a:lnTo>
                <a:lnTo>
                  <a:pt x="69561" y="579373"/>
                </a:lnTo>
                <a:lnTo>
                  <a:pt x="40453" y="569817"/>
                </a:lnTo>
                <a:lnTo>
                  <a:pt x="11840" y="550796"/>
                </a:lnTo>
                <a:lnTo>
                  <a:pt x="0" y="540249"/>
                </a:lnTo>
                <a:lnTo>
                  <a:pt x="0" y="94294"/>
                </a:lnTo>
                <a:lnTo>
                  <a:pt x="11840" y="83656"/>
                </a:lnTo>
                <a:lnTo>
                  <a:pt x="40453" y="64635"/>
                </a:lnTo>
                <a:lnTo>
                  <a:pt x="98666" y="46606"/>
                </a:lnTo>
                <a:lnTo>
                  <a:pt x="127772" y="38132"/>
                </a:lnTo>
                <a:lnTo>
                  <a:pt x="208679" y="23257"/>
                </a:lnTo>
                <a:lnTo>
                  <a:pt x="301424" y="12711"/>
                </a:lnTo>
                <a:lnTo>
                  <a:pt x="353717" y="7393"/>
                </a:lnTo>
                <a:lnTo>
                  <a:pt x="457810" y="2164"/>
                </a:lnTo>
                <a:lnTo>
                  <a:pt x="51602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F7E8A-11DF-48A7-825F-83976B955EB5}"/>
              </a:ext>
            </a:extLst>
          </p:cNvPr>
          <p:cNvSpPr txBox="1"/>
          <p:nvPr/>
        </p:nvSpPr>
        <p:spPr>
          <a:xfrm>
            <a:off x="685800" y="266700"/>
            <a:ext cx="149949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80 x 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978FE-CD9A-4D98-B086-8D6605BAE91A}"/>
              </a:ext>
            </a:extLst>
          </p:cNvPr>
          <p:cNvSpPr txBox="1"/>
          <p:nvPr/>
        </p:nvSpPr>
        <p:spPr>
          <a:xfrm>
            <a:off x="190500" y="3835400"/>
            <a:ext cx="320260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Narrow - 36"/>
              </a:rPr>
              <a:t>60 divided by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C5F54-DC24-469F-88E5-A236B9AD3434}"/>
              </a:ext>
            </a:extLst>
          </p:cNvPr>
          <p:cNvSpPr txBox="1"/>
          <p:nvPr/>
        </p:nvSpPr>
        <p:spPr>
          <a:xfrm>
            <a:off x="5473700" y="1562100"/>
            <a:ext cx="2029544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>
                <a:solidFill>
                  <a:srgbClr val="000000"/>
                </a:solidFill>
                <a:latin typeface="Calibri - 48"/>
              </a:rPr>
              <a:t>600 x 5</a:t>
            </a:r>
            <a:r>
              <a:rPr lang="en-GB" sz="2700">
                <a:solidFill>
                  <a:srgbClr val="000000"/>
                </a:solidFill>
                <a:latin typeface="Arial - 36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FAF2-8F4F-4167-AFA1-27E2437645EE}"/>
              </a:ext>
            </a:extLst>
          </p:cNvPr>
          <p:cNvSpPr txBox="1"/>
          <p:nvPr/>
        </p:nvSpPr>
        <p:spPr>
          <a:xfrm>
            <a:off x="5232400" y="279400"/>
            <a:ext cx="2361635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900">
                <a:solidFill>
                  <a:srgbClr val="000000"/>
                </a:solidFill>
                <a:latin typeface="Corbel - 52"/>
              </a:rPr>
              <a:t>12 x 6 =</a:t>
            </a:r>
            <a:r>
              <a:rPr lang="en-GB" sz="3900">
                <a:solidFill>
                  <a:srgbClr val="000000"/>
                </a:solidFill>
                <a:latin typeface="Arial - 52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A4532-852B-4D2B-9012-52BBC43D6C22}"/>
              </a:ext>
            </a:extLst>
          </p:cNvPr>
          <p:cNvSpPr txBox="1"/>
          <p:nvPr/>
        </p:nvSpPr>
        <p:spPr>
          <a:xfrm>
            <a:off x="6426200" y="3619500"/>
            <a:ext cx="1821732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>
                <a:solidFill>
                  <a:srgbClr val="000000"/>
                </a:solidFill>
                <a:latin typeface="Ebrima - 56"/>
              </a:rPr>
              <a:t>7 x 6</a:t>
            </a:r>
            <a:r>
              <a:rPr lang="en-GB" sz="4200">
                <a:solidFill>
                  <a:srgbClr val="000000"/>
                </a:solidFill>
                <a:latin typeface="Arial - 56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B8DD3-0180-4BBB-8106-775712A52608}"/>
              </a:ext>
            </a:extLst>
          </p:cNvPr>
          <p:cNvSpPr txBox="1"/>
          <p:nvPr/>
        </p:nvSpPr>
        <p:spPr>
          <a:xfrm>
            <a:off x="2120900" y="1066800"/>
            <a:ext cx="162651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0.6 x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6598D-A2B7-479C-A2CA-892CE8CF95B5}"/>
              </a:ext>
            </a:extLst>
          </p:cNvPr>
          <p:cNvSpPr txBox="1"/>
          <p:nvPr/>
        </p:nvSpPr>
        <p:spPr>
          <a:xfrm>
            <a:off x="1435100" y="2679700"/>
            <a:ext cx="332963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24 divided by 6 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F01FC430-44E9-4E57-AB6D-CEE66B058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9"/>
    </mc:Choice>
    <mc:Fallback>
      <p:transition spd="slow" advTm="19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27472AE-7434-4A10-B60B-26B1164D87AF}"/>
              </a:ext>
            </a:extLst>
          </p:cNvPr>
          <p:cNvSpPr/>
          <p:nvPr/>
        </p:nvSpPr>
        <p:spPr>
          <a:xfrm>
            <a:off x="4632203" y="15078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5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7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7" y="759968"/>
                </a:lnTo>
                <a:lnTo>
                  <a:pt x="4469082" y="786212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5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7" y="875393"/>
                </a:lnTo>
                <a:lnTo>
                  <a:pt x="672033" y="875393"/>
                </a:lnTo>
                <a:lnTo>
                  <a:pt x="596220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1" y="799396"/>
                </a:lnTo>
                <a:lnTo>
                  <a:pt x="52684" y="786212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0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549A4E-AE8C-493C-BD4F-CEED1114AE0F}"/>
              </a:ext>
            </a:extLst>
          </p:cNvPr>
          <p:cNvSpPr/>
          <p:nvPr/>
        </p:nvSpPr>
        <p:spPr>
          <a:xfrm>
            <a:off x="5572003" y="36541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5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7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7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5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7" y="875393"/>
                </a:lnTo>
                <a:lnTo>
                  <a:pt x="672033" y="875393"/>
                </a:lnTo>
                <a:lnTo>
                  <a:pt x="596220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1" y="799396"/>
                </a:lnTo>
                <a:lnTo>
                  <a:pt x="52684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0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35888B-A892-482B-B3D5-FF60D1D65C0F}"/>
              </a:ext>
            </a:extLst>
          </p:cNvPr>
          <p:cNvSpPr/>
          <p:nvPr/>
        </p:nvSpPr>
        <p:spPr>
          <a:xfrm>
            <a:off x="5025903" y="377538"/>
            <a:ext cx="2738341" cy="681106"/>
          </a:xfrm>
          <a:custGeom>
            <a:avLst/>
            <a:gdLst/>
            <a:ahLst/>
            <a:cxnLst/>
            <a:rect l="0" t="0" r="0" b="0"/>
            <a:pathLst>
              <a:path w="2738341" h="681106">
                <a:moveTo>
                  <a:pt x="456390" y="0"/>
                </a:moveTo>
                <a:lnTo>
                  <a:pt x="2327395" y="0"/>
                </a:lnTo>
                <a:lnTo>
                  <a:pt x="2373228" y="2319"/>
                </a:lnTo>
                <a:lnTo>
                  <a:pt x="2455182" y="7922"/>
                </a:lnTo>
                <a:lnTo>
                  <a:pt x="2532865" y="19323"/>
                </a:lnTo>
                <a:lnTo>
                  <a:pt x="2569377" y="24925"/>
                </a:lnTo>
                <a:lnTo>
                  <a:pt x="2633466" y="40866"/>
                </a:lnTo>
                <a:lnTo>
                  <a:pt x="2678911" y="59030"/>
                </a:lnTo>
                <a:lnTo>
                  <a:pt x="2701828" y="69271"/>
                </a:lnTo>
                <a:lnTo>
                  <a:pt x="2724743" y="89656"/>
                </a:lnTo>
                <a:lnTo>
                  <a:pt x="2733678" y="101055"/>
                </a:lnTo>
                <a:lnTo>
                  <a:pt x="2733678" y="106658"/>
                </a:lnTo>
                <a:lnTo>
                  <a:pt x="2738340" y="113518"/>
                </a:lnTo>
                <a:lnTo>
                  <a:pt x="2738340" y="567587"/>
                </a:lnTo>
                <a:lnTo>
                  <a:pt x="2733678" y="573288"/>
                </a:lnTo>
                <a:lnTo>
                  <a:pt x="2733678" y="578988"/>
                </a:lnTo>
                <a:lnTo>
                  <a:pt x="2724743" y="590291"/>
                </a:lnTo>
                <a:lnTo>
                  <a:pt x="2701828" y="610676"/>
                </a:lnTo>
                <a:lnTo>
                  <a:pt x="2656383" y="629997"/>
                </a:lnTo>
                <a:lnTo>
                  <a:pt x="2633466" y="639079"/>
                </a:lnTo>
                <a:lnTo>
                  <a:pt x="2569377" y="655020"/>
                </a:lnTo>
                <a:lnTo>
                  <a:pt x="2496354" y="666323"/>
                </a:lnTo>
                <a:lnTo>
                  <a:pt x="2455182" y="672023"/>
                </a:lnTo>
                <a:lnTo>
                  <a:pt x="2373228" y="677723"/>
                </a:lnTo>
                <a:lnTo>
                  <a:pt x="2327395" y="679945"/>
                </a:lnTo>
                <a:lnTo>
                  <a:pt x="2304866" y="679945"/>
                </a:lnTo>
                <a:lnTo>
                  <a:pt x="2281949" y="681105"/>
                </a:lnTo>
                <a:lnTo>
                  <a:pt x="456390" y="681105"/>
                </a:lnTo>
                <a:lnTo>
                  <a:pt x="428812" y="679945"/>
                </a:lnTo>
                <a:lnTo>
                  <a:pt x="406284" y="679945"/>
                </a:lnTo>
                <a:lnTo>
                  <a:pt x="360452" y="677723"/>
                </a:lnTo>
                <a:lnTo>
                  <a:pt x="278495" y="672023"/>
                </a:lnTo>
                <a:lnTo>
                  <a:pt x="200812" y="660624"/>
                </a:lnTo>
                <a:lnTo>
                  <a:pt x="164300" y="655020"/>
                </a:lnTo>
                <a:lnTo>
                  <a:pt x="100601" y="639079"/>
                </a:lnTo>
                <a:lnTo>
                  <a:pt x="54768" y="620917"/>
                </a:lnTo>
                <a:lnTo>
                  <a:pt x="31850" y="610676"/>
                </a:lnTo>
                <a:lnTo>
                  <a:pt x="9323" y="590291"/>
                </a:lnTo>
                <a:lnTo>
                  <a:pt x="0" y="578988"/>
                </a:lnTo>
                <a:lnTo>
                  <a:pt x="0" y="101055"/>
                </a:lnTo>
                <a:lnTo>
                  <a:pt x="9323" y="89656"/>
                </a:lnTo>
                <a:lnTo>
                  <a:pt x="31850" y="69271"/>
                </a:lnTo>
                <a:lnTo>
                  <a:pt x="77684" y="49948"/>
                </a:lnTo>
                <a:lnTo>
                  <a:pt x="100601" y="40866"/>
                </a:lnTo>
                <a:lnTo>
                  <a:pt x="164300" y="24925"/>
                </a:lnTo>
                <a:lnTo>
                  <a:pt x="237322" y="13623"/>
                </a:lnTo>
                <a:lnTo>
                  <a:pt x="278495" y="7922"/>
                </a:lnTo>
                <a:lnTo>
                  <a:pt x="360452" y="2319"/>
                </a:lnTo>
                <a:lnTo>
                  <a:pt x="406284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DD6DB5-084C-42EB-85BB-12AC3A2B904C}"/>
              </a:ext>
            </a:extLst>
          </p:cNvPr>
          <p:cNvSpPr/>
          <p:nvPr/>
        </p:nvSpPr>
        <p:spPr>
          <a:xfrm>
            <a:off x="-168397" y="3717638"/>
            <a:ext cx="4529476" cy="876886"/>
          </a:xfrm>
          <a:custGeom>
            <a:avLst/>
            <a:gdLst/>
            <a:ahLst/>
            <a:cxnLst/>
            <a:rect l="0" t="0" r="0" b="0"/>
            <a:pathLst>
              <a:path w="4529476" h="876886">
                <a:moveTo>
                  <a:pt x="754912" y="0"/>
                </a:moveTo>
                <a:lnTo>
                  <a:pt x="3849733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6" y="32090"/>
                </a:lnTo>
                <a:lnTo>
                  <a:pt x="4356005" y="52614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8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5" y="146148"/>
                </a:lnTo>
                <a:lnTo>
                  <a:pt x="4529475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8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6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3" y="875393"/>
                </a:lnTo>
                <a:lnTo>
                  <a:pt x="3812469" y="875393"/>
                </a:lnTo>
                <a:lnTo>
                  <a:pt x="3774563" y="876885"/>
                </a:lnTo>
                <a:lnTo>
                  <a:pt x="754912" y="876885"/>
                </a:lnTo>
                <a:lnTo>
                  <a:pt x="709296" y="875393"/>
                </a:lnTo>
                <a:lnTo>
                  <a:pt x="672033" y="875393"/>
                </a:lnTo>
                <a:lnTo>
                  <a:pt x="596221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0" y="799396"/>
                </a:lnTo>
                <a:lnTo>
                  <a:pt x="52683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3" y="89182"/>
                </a:lnTo>
                <a:lnTo>
                  <a:pt x="128496" y="64305"/>
                </a:lnTo>
                <a:lnTo>
                  <a:pt x="166402" y="52614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1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35763F-FE50-4A90-98C3-873AF3D74C8B}"/>
              </a:ext>
            </a:extLst>
          </p:cNvPr>
          <p:cNvSpPr/>
          <p:nvPr/>
        </p:nvSpPr>
        <p:spPr>
          <a:xfrm>
            <a:off x="1076203" y="2536538"/>
            <a:ext cx="4529477" cy="876886"/>
          </a:xfrm>
          <a:custGeom>
            <a:avLst/>
            <a:gdLst/>
            <a:ahLst/>
            <a:cxnLst/>
            <a:rect l="0" t="0" r="0" b="0"/>
            <a:pathLst>
              <a:path w="4529477" h="876886">
                <a:moveTo>
                  <a:pt x="754912" y="0"/>
                </a:moveTo>
                <a:lnTo>
                  <a:pt x="3849734" y="0"/>
                </a:lnTo>
                <a:lnTo>
                  <a:pt x="3925546" y="2986"/>
                </a:lnTo>
                <a:lnTo>
                  <a:pt x="4061107" y="10199"/>
                </a:lnTo>
                <a:lnTo>
                  <a:pt x="4189603" y="24877"/>
                </a:lnTo>
                <a:lnTo>
                  <a:pt x="4249997" y="32090"/>
                </a:lnTo>
                <a:lnTo>
                  <a:pt x="4356005" y="52613"/>
                </a:lnTo>
                <a:lnTo>
                  <a:pt x="4431176" y="75997"/>
                </a:lnTo>
                <a:lnTo>
                  <a:pt x="4469082" y="89182"/>
                </a:lnTo>
                <a:lnTo>
                  <a:pt x="4506988" y="115426"/>
                </a:lnTo>
                <a:lnTo>
                  <a:pt x="4521765" y="130103"/>
                </a:lnTo>
                <a:lnTo>
                  <a:pt x="4521765" y="137317"/>
                </a:lnTo>
                <a:lnTo>
                  <a:pt x="4529476" y="146148"/>
                </a:lnTo>
                <a:lnTo>
                  <a:pt x="4529476" y="730738"/>
                </a:lnTo>
                <a:lnTo>
                  <a:pt x="4521765" y="738077"/>
                </a:lnTo>
                <a:lnTo>
                  <a:pt x="4521765" y="745415"/>
                </a:lnTo>
                <a:lnTo>
                  <a:pt x="4506988" y="759968"/>
                </a:lnTo>
                <a:lnTo>
                  <a:pt x="4469082" y="786213"/>
                </a:lnTo>
                <a:lnTo>
                  <a:pt x="4393913" y="811088"/>
                </a:lnTo>
                <a:lnTo>
                  <a:pt x="4356005" y="822780"/>
                </a:lnTo>
                <a:lnTo>
                  <a:pt x="4249997" y="843303"/>
                </a:lnTo>
                <a:lnTo>
                  <a:pt x="4129210" y="857856"/>
                </a:lnTo>
                <a:lnTo>
                  <a:pt x="4061107" y="865194"/>
                </a:lnTo>
                <a:lnTo>
                  <a:pt x="3925546" y="872532"/>
                </a:lnTo>
                <a:lnTo>
                  <a:pt x="3849734" y="875393"/>
                </a:lnTo>
                <a:lnTo>
                  <a:pt x="3812469" y="875393"/>
                </a:lnTo>
                <a:lnTo>
                  <a:pt x="3774562" y="876885"/>
                </a:lnTo>
                <a:lnTo>
                  <a:pt x="754912" y="876885"/>
                </a:lnTo>
                <a:lnTo>
                  <a:pt x="709296" y="875393"/>
                </a:lnTo>
                <a:lnTo>
                  <a:pt x="672033" y="875393"/>
                </a:lnTo>
                <a:lnTo>
                  <a:pt x="596221" y="872532"/>
                </a:lnTo>
                <a:lnTo>
                  <a:pt x="460657" y="865194"/>
                </a:lnTo>
                <a:lnTo>
                  <a:pt x="332162" y="850516"/>
                </a:lnTo>
                <a:lnTo>
                  <a:pt x="271769" y="843303"/>
                </a:lnTo>
                <a:lnTo>
                  <a:pt x="166402" y="822780"/>
                </a:lnTo>
                <a:lnTo>
                  <a:pt x="90590" y="799396"/>
                </a:lnTo>
                <a:lnTo>
                  <a:pt x="52684" y="786213"/>
                </a:lnTo>
                <a:lnTo>
                  <a:pt x="15420" y="759968"/>
                </a:lnTo>
                <a:lnTo>
                  <a:pt x="0" y="745415"/>
                </a:lnTo>
                <a:lnTo>
                  <a:pt x="0" y="130103"/>
                </a:lnTo>
                <a:lnTo>
                  <a:pt x="15420" y="115426"/>
                </a:lnTo>
                <a:lnTo>
                  <a:pt x="52684" y="89182"/>
                </a:lnTo>
                <a:lnTo>
                  <a:pt x="128496" y="64305"/>
                </a:lnTo>
                <a:lnTo>
                  <a:pt x="166402" y="52613"/>
                </a:lnTo>
                <a:lnTo>
                  <a:pt x="271769" y="32090"/>
                </a:lnTo>
                <a:lnTo>
                  <a:pt x="392555" y="17539"/>
                </a:lnTo>
                <a:lnTo>
                  <a:pt x="460657" y="10199"/>
                </a:lnTo>
                <a:lnTo>
                  <a:pt x="596221" y="2986"/>
                </a:lnTo>
                <a:lnTo>
                  <a:pt x="67203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A61220-F26D-4136-A783-7B732DC3FBF7}"/>
              </a:ext>
            </a:extLst>
          </p:cNvPr>
          <p:cNvSpPr/>
          <p:nvPr/>
        </p:nvSpPr>
        <p:spPr>
          <a:xfrm>
            <a:off x="796803" y="1088738"/>
            <a:ext cx="3477975" cy="635534"/>
          </a:xfrm>
          <a:custGeom>
            <a:avLst/>
            <a:gdLst/>
            <a:ahLst/>
            <a:cxnLst/>
            <a:rect l="0" t="0" r="0" b="0"/>
            <a:pathLst>
              <a:path w="3477975" h="635534">
                <a:moveTo>
                  <a:pt x="579662" y="0"/>
                </a:moveTo>
                <a:lnTo>
                  <a:pt x="2956032" y="0"/>
                </a:lnTo>
                <a:lnTo>
                  <a:pt x="3014245" y="2164"/>
                </a:lnTo>
                <a:lnTo>
                  <a:pt x="3118335" y="7393"/>
                </a:lnTo>
                <a:lnTo>
                  <a:pt x="3217002" y="18030"/>
                </a:lnTo>
                <a:lnTo>
                  <a:pt x="3263374" y="23257"/>
                </a:lnTo>
                <a:lnTo>
                  <a:pt x="3344774" y="38132"/>
                </a:lnTo>
                <a:lnTo>
                  <a:pt x="3402495" y="55080"/>
                </a:lnTo>
                <a:lnTo>
                  <a:pt x="3431600" y="64635"/>
                </a:lnTo>
                <a:lnTo>
                  <a:pt x="3460706" y="83656"/>
                </a:lnTo>
                <a:lnTo>
                  <a:pt x="3472053" y="94294"/>
                </a:lnTo>
                <a:lnTo>
                  <a:pt x="3472053" y="99522"/>
                </a:lnTo>
                <a:lnTo>
                  <a:pt x="3477974" y="105922"/>
                </a:lnTo>
                <a:lnTo>
                  <a:pt x="3477974" y="529610"/>
                </a:lnTo>
                <a:lnTo>
                  <a:pt x="3472053" y="534930"/>
                </a:lnTo>
                <a:lnTo>
                  <a:pt x="3472053" y="540249"/>
                </a:lnTo>
                <a:lnTo>
                  <a:pt x="3460706" y="550796"/>
                </a:lnTo>
                <a:lnTo>
                  <a:pt x="3431600" y="569817"/>
                </a:lnTo>
                <a:lnTo>
                  <a:pt x="3373882" y="587846"/>
                </a:lnTo>
                <a:lnTo>
                  <a:pt x="3344774" y="596320"/>
                </a:lnTo>
                <a:lnTo>
                  <a:pt x="3263374" y="611194"/>
                </a:lnTo>
                <a:lnTo>
                  <a:pt x="3170627" y="621741"/>
                </a:lnTo>
                <a:lnTo>
                  <a:pt x="3118335" y="627060"/>
                </a:lnTo>
                <a:lnTo>
                  <a:pt x="3014245" y="632377"/>
                </a:lnTo>
                <a:lnTo>
                  <a:pt x="2956032" y="634451"/>
                </a:lnTo>
                <a:lnTo>
                  <a:pt x="2927417" y="634451"/>
                </a:lnTo>
                <a:lnTo>
                  <a:pt x="2898311" y="635533"/>
                </a:lnTo>
                <a:lnTo>
                  <a:pt x="579662" y="635533"/>
                </a:lnTo>
                <a:lnTo>
                  <a:pt x="544636" y="634451"/>
                </a:lnTo>
                <a:lnTo>
                  <a:pt x="516023" y="634451"/>
                </a:lnTo>
                <a:lnTo>
                  <a:pt x="457810" y="632377"/>
                </a:lnTo>
                <a:lnTo>
                  <a:pt x="353717" y="627060"/>
                </a:lnTo>
                <a:lnTo>
                  <a:pt x="255052" y="616422"/>
                </a:lnTo>
                <a:lnTo>
                  <a:pt x="208679" y="611194"/>
                </a:lnTo>
                <a:lnTo>
                  <a:pt x="127772" y="596320"/>
                </a:lnTo>
                <a:lnTo>
                  <a:pt x="69560" y="579373"/>
                </a:lnTo>
                <a:lnTo>
                  <a:pt x="40453" y="569817"/>
                </a:lnTo>
                <a:lnTo>
                  <a:pt x="11840" y="550796"/>
                </a:lnTo>
                <a:lnTo>
                  <a:pt x="0" y="540249"/>
                </a:lnTo>
                <a:lnTo>
                  <a:pt x="0" y="94294"/>
                </a:lnTo>
                <a:lnTo>
                  <a:pt x="11840" y="83656"/>
                </a:lnTo>
                <a:lnTo>
                  <a:pt x="40453" y="64635"/>
                </a:lnTo>
                <a:lnTo>
                  <a:pt x="98666" y="46606"/>
                </a:lnTo>
                <a:lnTo>
                  <a:pt x="127772" y="38132"/>
                </a:lnTo>
                <a:lnTo>
                  <a:pt x="208679" y="23257"/>
                </a:lnTo>
                <a:lnTo>
                  <a:pt x="301424" y="12711"/>
                </a:lnTo>
                <a:lnTo>
                  <a:pt x="353717" y="7393"/>
                </a:lnTo>
                <a:lnTo>
                  <a:pt x="457810" y="2164"/>
                </a:lnTo>
                <a:lnTo>
                  <a:pt x="51602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EE0E1E-78CF-4362-9708-4E8C672D85BD}"/>
              </a:ext>
            </a:extLst>
          </p:cNvPr>
          <p:cNvSpPr/>
          <p:nvPr/>
        </p:nvSpPr>
        <p:spPr>
          <a:xfrm>
            <a:off x="161803" y="275938"/>
            <a:ext cx="3477975" cy="635534"/>
          </a:xfrm>
          <a:custGeom>
            <a:avLst/>
            <a:gdLst/>
            <a:ahLst/>
            <a:cxnLst/>
            <a:rect l="0" t="0" r="0" b="0"/>
            <a:pathLst>
              <a:path w="3477975" h="635534">
                <a:moveTo>
                  <a:pt x="579662" y="0"/>
                </a:moveTo>
                <a:lnTo>
                  <a:pt x="2956032" y="0"/>
                </a:lnTo>
                <a:lnTo>
                  <a:pt x="3014245" y="2164"/>
                </a:lnTo>
                <a:lnTo>
                  <a:pt x="3118335" y="7393"/>
                </a:lnTo>
                <a:lnTo>
                  <a:pt x="3217002" y="18030"/>
                </a:lnTo>
                <a:lnTo>
                  <a:pt x="3263374" y="23257"/>
                </a:lnTo>
                <a:lnTo>
                  <a:pt x="3344774" y="38132"/>
                </a:lnTo>
                <a:lnTo>
                  <a:pt x="3402495" y="55080"/>
                </a:lnTo>
                <a:lnTo>
                  <a:pt x="3431600" y="64635"/>
                </a:lnTo>
                <a:lnTo>
                  <a:pt x="3460706" y="83656"/>
                </a:lnTo>
                <a:lnTo>
                  <a:pt x="3472053" y="94294"/>
                </a:lnTo>
                <a:lnTo>
                  <a:pt x="3472053" y="99522"/>
                </a:lnTo>
                <a:lnTo>
                  <a:pt x="3477974" y="105922"/>
                </a:lnTo>
                <a:lnTo>
                  <a:pt x="3477974" y="529610"/>
                </a:lnTo>
                <a:lnTo>
                  <a:pt x="3472053" y="534930"/>
                </a:lnTo>
                <a:lnTo>
                  <a:pt x="3472053" y="540249"/>
                </a:lnTo>
                <a:lnTo>
                  <a:pt x="3460706" y="550796"/>
                </a:lnTo>
                <a:lnTo>
                  <a:pt x="3431600" y="569817"/>
                </a:lnTo>
                <a:lnTo>
                  <a:pt x="3373882" y="587846"/>
                </a:lnTo>
                <a:lnTo>
                  <a:pt x="3344774" y="596320"/>
                </a:lnTo>
                <a:lnTo>
                  <a:pt x="3263374" y="611194"/>
                </a:lnTo>
                <a:lnTo>
                  <a:pt x="3170627" y="621741"/>
                </a:lnTo>
                <a:lnTo>
                  <a:pt x="3118335" y="627060"/>
                </a:lnTo>
                <a:lnTo>
                  <a:pt x="3014245" y="632377"/>
                </a:lnTo>
                <a:lnTo>
                  <a:pt x="2956032" y="634451"/>
                </a:lnTo>
                <a:lnTo>
                  <a:pt x="2927417" y="634451"/>
                </a:lnTo>
                <a:lnTo>
                  <a:pt x="2898312" y="635533"/>
                </a:lnTo>
                <a:lnTo>
                  <a:pt x="579662" y="635533"/>
                </a:lnTo>
                <a:lnTo>
                  <a:pt x="544636" y="634451"/>
                </a:lnTo>
                <a:lnTo>
                  <a:pt x="516023" y="634451"/>
                </a:lnTo>
                <a:lnTo>
                  <a:pt x="457810" y="632377"/>
                </a:lnTo>
                <a:lnTo>
                  <a:pt x="353717" y="627060"/>
                </a:lnTo>
                <a:lnTo>
                  <a:pt x="255052" y="616422"/>
                </a:lnTo>
                <a:lnTo>
                  <a:pt x="208679" y="611194"/>
                </a:lnTo>
                <a:lnTo>
                  <a:pt x="127772" y="596320"/>
                </a:lnTo>
                <a:lnTo>
                  <a:pt x="69561" y="579373"/>
                </a:lnTo>
                <a:lnTo>
                  <a:pt x="40453" y="569817"/>
                </a:lnTo>
                <a:lnTo>
                  <a:pt x="11840" y="550796"/>
                </a:lnTo>
                <a:lnTo>
                  <a:pt x="0" y="540249"/>
                </a:lnTo>
                <a:lnTo>
                  <a:pt x="0" y="94294"/>
                </a:lnTo>
                <a:lnTo>
                  <a:pt x="11840" y="83656"/>
                </a:lnTo>
                <a:lnTo>
                  <a:pt x="40453" y="64635"/>
                </a:lnTo>
                <a:lnTo>
                  <a:pt x="98666" y="46606"/>
                </a:lnTo>
                <a:lnTo>
                  <a:pt x="127772" y="38132"/>
                </a:lnTo>
                <a:lnTo>
                  <a:pt x="208679" y="23257"/>
                </a:lnTo>
                <a:lnTo>
                  <a:pt x="301424" y="12711"/>
                </a:lnTo>
                <a:lnTo>
                  <a:pt x="353717" y="7393"/>
                </a:lnTo>
                <a:lnTo>
                  <a:pt x="457810" y="2164"/>
                </a:lnTo>
                <a:lnTo>
                  <a:pt x="516023" y="0"/>
                </a:lnTo>
                <a:close/>
              </a:path>
            </a:pathLst>
          </a:custGeom>
          <a:solidFill>
            <a:srgbClr val="D2B48C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F7E8A-11DF-48A7-825F-83976B955EB5}"/>
              </a:ext>
            </a:extLst>
          </p:cNvPr>
          <p:cNvSpPr txBox="1"/>
          <p:nvPr/>
        </p:nvSpPr>
        <p:spPr>
          <a:xfrm>
            <a:off x="685800" y="266700"/>
            <a:ext cx="149949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80 x 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978FE-CD9A-4D98-B086-8D6605BAE91A}"/>
              </a:ext>
            </a:extLst>
          </p:cNvPr>
          <p:cNvSpPr txBox="1"/>
          <p:nvPr/>
        </p:nvSpPr>
        <p:spPr>
          <a:xfrm>
            <a:off x="190500" y="3835400"/>
            <a:ext cx="320260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Narrow - 36"/>
              </a:rPr>
              <a:t>60 divided by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C5F54-DC24-469F-88E5-A236B9AD3434}"/>
              </a:ext>
            </a:extLst>
          </p:cNvPr>
          <p:cNvSpPr txBox="1"/>
          <p:nvPr/>
        </p:nvSpPr>
        <p:spPr>
          <a:xfrm>
            <a:off x="5473700" y="1562100"/>
            <a:ext cx="2029544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>
                <a:solidFill>
                  <a:srgbClr val="000000"/>
                </a:solidFill>
                <a:latin typeface="Calibri - 48"/>
              </a:rPr>
              <a:t>600 x 5</a:t>
            </a:r>
            <a:r>
              <a:rPr lang="en-GB" sz="2700">
                <a:solidFill>
                  <a:srgbClr val="000000"/>
                </a:solidFill>
                <a:latin typeface="Arial - 36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FAF2-8F4F-4167-AFA1-27E2437645EE}"/>
              </a:ext>
            </a:extLst>
          </p:cNvPr>
          <p:cNvSpPr txBox="1"/>
          <p:nvPr/>
        </p:nvSpPr>
        <p:spPr>
          <a:xfrm>
            <a:off x="5232400" y="279400"/>
            <a:ext cx="2361635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900">
                <a:solidFill>
                  <a:srgbClr val="000000"/>
                </a:solidFill>
                <a:latin typeface="Corbel - 52"/>
              </a:rPr>
              <a:t>12 x 6 =</a:t>
            </a:r>
            <a:r>
              <a:rPr lang="en-GB" sz="3900">
                <a:solidFill>
                  <a:srgbClr val="000000"/>
                </a:solidFill>
                <a:latin typeface="Arial - 52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A4532-852B-4D2B-9012-52BBC43D6C22}"/>
              </a:ext>
            </a:extLst>
          </p:cNvPr>
          <p:cNvSpPr txBox="1"/>
          <p:nvPr/>
        </p:nvSpPr>
        <p:spPr>
          <a:xfrm>
            <a:off x="6426200" y="3619500"/>
            <a:ext cx="1821732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>
                <a:solidFill>
                  <a:srgbClr val="000000"/>
                </a:solidFill>
                <a:latin typeface="Ebrima - 56"/>
              </a:rPr>
              <a:t>7 x 6</a:t>
            </a:r>
            <a:r>
              <a:rPr lang="en-GB" sz="4200">
                <a:solidFill>
                  <a:srgbClr val="000000"/>
                </a:solidFill>
                <a:latin typeface="Arial - 56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B8DD3-0180-4BBB-8106-775712A52608}"/>
              </a:ext>
            </a:extLst>
          </p:cNvPr>
          <p:cNvSpPr txBox="1"/>
          <p:nvPr/>
        </p:nvSpPr>
        <p:spPr>
          <a:xfrm>
            <a:off x="2120900" y="1066800"/>
            <a:ext cx="162651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0.6 x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6598D-A2B7-479C-A2CA-892CE8CF95B5}"/>
              </a:ext>
            </a:extLst>
          </p:cNvPr>
          <p:cNvSpPr txBox="1"/>
          <p:nvPr/>
        </p:nvSpPr>
        <p:spPr>
          <a:xfrm>
            <a:off x="1435100" y="2679700"/>
            <a:ext cx="332963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24 divided by 6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46C43-9106-4AFE-8F74-070E4D1F45B8}"/>
              </a:ext>
            </a:extLst>
          </p:cNvPr>
          <p:cNvSpPr/>
          <p:nvPr/>
        </p:nvSpPr>
        <p:spPr>
          <a:xfrm>
            <a:off x="2010110" y="8458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FF32A-33B7-434F-B90D-865291531F9B}"/>
              </a:ext>
            </a:extLst>
          </p:cNvPr>
          <p:cNvSpPr txBox="1"/>
          <p:nvPr/>
        </p:nvSpPr>
        <p:spPr>
          <a:xfrm>
            <a:off x="3628431" y="117052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27437-025F-474E-81D6-897C6FD7E779}"/>
              </a:ext>
            </a:extLst>
          </p:cNvPr>
          <p:cNvSpPr txBox="1"/>
          <p:nvPr/>
        </p:nvSpPr>
        <p:spPr>
          <a:xfrm>
            <a:off x="6896941" y="377538"/>
            <a:ext cx="90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0C922-4C0A-43E4-81B7-6157046936AC}"/>
              </a:ext>
            </a:extLst>
          </p:cNvPr>
          <p:cNvSpPr txBox="1"/>
          <p:nvPr/>
        </p:nvSpPr>
        <p:spPr>
          <a:xfrm>
            <a:off x="7268066" y="1646060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42187-AA27-4E68-8FDB-0F90BA060C38}"/>
              </a:ext>
            </a:extLst>
          </p:cNvPr>
          <p:cNvSpPr txBox="1"/>
          <p:nvPr/>
        </p:nvSpPr>
        <p:spPr>
          <a:xfrm>
            <a:off x="4274778" y="2679700"/>
            <a:ext cx="8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041150-80B4-4559-979F-39D9CDCA8768}"/>
              </a:ext>
            </a:extLst>
          </p:cNvPr>
          <p:cNvSpPr txBox="1"/>
          <p:nvPr/>
        </p:nvSpPr>
        <p:spPr>
          <a:xfrm>
            <a:off x="8031637" y="3717638"/>
            <a:ext cx="113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43C991-FAFD-451D-8A41-CD715FD452B5}"/>
              </a:ext>
            </a:extLst>
          </p:cNvPr>
          <p:cNvSpPr txBox="1"/>
          <p:nvPr/>
        </p:nvSpPr>
        <p:spPr>
          <a:xfrm>
            <a:off x="2620652" y="3835400"/>
            <a:ext cx="112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6A201533-C9DE-464A-9FA3-16005056E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7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1"/>
    </mc:Choice>
    <mc:Fallback>
      <p:transition spd="slow" advTm="2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573FF-8AB7-495F-8196-3816CB7A0A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1990" y="1686272"/>
            <a:ext cx="7299424" cy="4844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0D2469-3311-41CF-BF80-CFB60E311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75"/>
    </mc:Choice>
    <mc:Fallback>
      <p:transition spd="slow" advTm="2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573FF-8AB7-495F-8196-3816CB7A0A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1990" y="1686272"/>
            <a:ext cx="7299424" cy="4844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8C4FB-56F4-45B5-8CA9-3B45A55E9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520" y="593888"/>
            <a:ext cx="4943480" cy="641022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FF50CDB-C782-4200-8FBE-BD9ED4927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65"/>
    </mc:Choice>
    <mc:Fallback>
      <p:transition spd="slow" advTm="43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2FF0B43-E1D7-48CB-B0F3-CF7923237A74}"/>
              </a:ext>
            </a:extLst>
          </p:cNvPr>
          <p:cNvSpPr/>
          <p:nvPr/>
        </p:nvSpPr>
        <p:spPr>
          <a:xfrm>
            <a:off x="606335" y="310942"/>
            <a:ext cx="4158838" cy="917276"/>
          </a:xfrm>
          <a:custGeom>
            <a:avLst/>
            <a:gdLst/>
            <a:ahLst/>
            <a:cxnLst/>
            <a:rect l="0" t="0" r="0" b="0"/>
            <a:pathLst>
              <a:path w="4158838" h="917276">
                <a:moveTo>
                  <a:pt x="693139" y="0"/>
                </a:moveTo>
                <a:lnTo>
                  <a:pt x="3534717" y="0"/>
                </a:lnTo>
                <a:lnTo>
                  <a:pt x="3604326" y="3121"/>
                </a:lnTo>
                <a:lnTo>
                  <a:pt x="3728795" y="10668"/>
                </a:lnTo>
                <a:lnTo>
                  <a:pt x="3846777" y="26021"/>
                </a:lnTo>
                <a:lnTo>
                  <a:pt x="3902227" y="33567"/>
                </a:lnTo>
                <a:lnTo>
                  <a:pt x="3999563" y="55035"/>
                </a:lnTo>
                <a:lnTo>
                  <a:pt x="4068582" y="79497"/>
                </a:lnTo>
                <a:lnTo>
                  <a:pt x="4103386" y="93288"/>
                </a:lnTo>
                <a:lnTo>
                  <a:pt x="4138191" y="120741"/>
                </a:lnTo>
                <a:lnTo>
                  <a:pt x="4151758" y="136094"/>
                </a:lnTo>
                <a:lnTo>
                  <a:pt x="4151758" y="143641"/>
                </a:lnTo>
                <a:lnTo>
                  <a:pt x="4158837" y="152879"/>
                </a:lnTo>
                <a:lnTo>
                  <a:pt x="4158837" y="764396"/>
                </a:lnTo>
                <a:lnTo>
                  <a:pt x="4151758" y="772072"/>
                </a:lnTo>
                <a:lnTo>
                  <a:pt x="4151758" y="779749"/>
                </a:lnTo>
                <a:lnTo>
                  <a:pt x="4138191" y="794972"/>
                </a:lnTo>
                <a:lnTo>
                  <a:pt x="4103386" y="822425"/>
                </a:lnTo>
                <a:lnTo>
                  <a:pt x="4034368" y="848447"/>
                </a:lnTo>
                <a:lnTo>
                  <a:pt x="3999563" y="860677"/>
                </a:lnTo>
                <a:lnTo>
                  <a:pt x="3902227" y="882145"/>
                </a:lnTo>
                <a:lnTo>
                  <a:pt x="3791326" y="897369"/>
                </a:lnTo>
                <a:lnTo>
                  <a:pt x="3728795" y="905045"/>
                </a:lnTo>
                <a:lnTo>
                  <a:pt x="3604326" y="912721"/>
                </a:lnTo>
                <a:lnTo>
                  <a:pt x="3534717" y="915714"/>
                </a:lnTo>
                <a:lnTo>
                  <a:pt x="3500502" y="915714"/>
                </a:lnTo>
                <a:lnTo>
                  <a:pt x="3465698" y="917275"/>
                </a:lnTo>
                <a:lnTo>
                  <a:pt x="693139" y="917275"/>
                </a:lnTo>
                <a:lnTo>
                  <a:pt x="651256" y="915714"/>
                </a:lnTo>
                <a:lnTo>
                  <a:pt x="617042" y="915714"/>
                </a:lnTo>
                <a:lnTo>
                  <a:pt x="547433" y="912721"/>
                </a:lnTo>
                <a:lnTo>
                  <a:pt x="422963" y="905045"/>
                </a:lnTo>
                <a:lnTo>
                  <a:pt x="304981" y="889692"/>
                </a:lnTo>
                <a:lnTo>
                  <a:pt x="249531" y="882145"/>
                </a:lnTo>
                <a:lnTo>
                  <a:pt x="152786" y="860677"/>
                </a:lnTo>
                <a:lnTo>
                  <a:pt x="83177" y="836217"/>
                </a:lnTo>
                <a:lnTo>
                  <a:pt x="48373" y="822425"/>
                </a:lnTo>
                <a:lnTo>
                  <a:pt x="14158" y="794972"/>
                </a:lnTo>
                <a:lnTo>
                  <a:pt x="0" y="779749"/>
                </a:lnTo>
                <a:lnTo>
                  <a:pt x="0" y="136094"/>
                </a:lnTo>
                <a:lnTo>
                  <a:pt x="14158" y="120741"/>
                </a:lnTo>
                <a:lnTo>
                  <a:pt x="48373" y="93288"/>
                </a:lnTo>
                <a:lnTo>
                  <a:pt x="117982" y="67267"/>
                </a:lnTo>
                <a:lnTo>
                  <a:pt x="152786" y="55035"/>
                </a:lnTo>
                <a:lnTo>
                  <a:pt x="249531" y="33567"/>
                </a:lnTo>
                <a:lnTo>
                  <a:pt x="360432" y="18345"/>
                </a:lnTo>
                <a:lnTo>
                  <a:pt x="422963" y="10668"/>
                </a:lnTo>
                <a:lnTo>
                  <a:pt x="547433" y="3121"/>
                </a:lnTo>
                <a:lnTo>
                  <a:pt x="617042" y="0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DB007-D784-4272-AFE8-F992F81A645D}"/>
              </a:ext>
            </a:extLst>
          </p:cNvPr>
          <p:cNvSpPr txBox="1"/>
          <p:nvPr/>
        </p:nvSpPr>
        <p:spPr>
          <a:xfrm>
            <a:off x="736600" y="457200"/>
            <a:ext cx="393886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Narrow - 36"/>
              </a:rPr>
              <a:t>Place value review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48E00D-8897-4641-BE2E-7C35AB75B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2"/>
    </mc:Choice>
    <mc:Fallback>
      <p:transition spd="slow" advTm="8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A4812C-47D3-4E16-8CA7-D4739352423B}"/>
              </a:ext>
            </a:extLst>
          </p:cNvPr>
          <p:cNvSpPr/>
          <p:nvPr/>
        </p:nvSpPr>
        <p:spPr>
          <a:xfrm>
            <a:off x="5052793" y="3428126"/>
            <a:ext cx="3630238" cy="668524"/>
          </a:xfrm>
          <a:custGeom>
            <a:avLst/>
            <a:gdLst/>
            <a:ahLst/>
            <a:cxnLst/>
            <a:rect l="0" t="0" r="0" b="0"/>
            <a:pathLst>
              <a:path w="3630238" h="668524">
                <a:moveTo>
                  <a:pt x="605039" y="0"/>
                </a:moveTo>
                <a:lnTo>
                  <a:pt x="3085444" y="0"/>
                </a:lnTo>
                <a:lnTo>
                  <a:pt x="3146207" y="2276"/>
                </a:lnTo>
                <a:lnTo>
                  <a:pt x="3254853" y="7775"/>
                </a:lnTo>
                <a:lnTo>
                  <a:pt x="3357839" y="18965"/>
                </a:lnTo>
                <a:lnTo>
                  <a:pt x="3406243" y="24464"/>
                </a:lnTo>
                <a:lnTo>
                  <a:pt x="3491206" y="40111"/>
                </a:lnTo>
                <a:lnTo>
                  <a:pt x="3551452" y="57939"/>
                </a:lnTo>
                <a:lnTo>
                  <a:pt x="3581833" y="67990"/>
                </a:lnTo>
                <a:lnTo>
                  <a:pt x="3612214" y="87999"/>
                </a:lnTo>
                <a:lnTo>
                  <a:pt x="3624058" y="99187"/>
                </a:lnTo>
                <a:lnTo>
                  <a:pt x="3624058" y="104687"/>
                </a:lnTo>
                <a:lnTo>
                  <a:pt x="3630237" y="111420"/>
                </a:lnTo>
                <a:lnTo>
                  <a:pt x="3630237" y="557102"/>
                </a:lnTo>
                <a:lnTo>
                  <a:pt x="3624058" y="562697"/>
                </a:lnTo>
                <a:lnTo>
                  <a:pt x="3624058" y="568292"/>
                </a:lnTo>
                <a:lnTo>
                  <a:pt x="3612214" y="579387"/>
                </a:lnTo>
                <a:lnTo>
                  <a:pt x="3581833" y="599394"/>
                </a:lnTo>
                <a:lnTo>
                  <a:pt x="3521588" y="618360"/>
                </a:lnTo>
                <a:lnTo>
                  <a:pt x="3491206" y="627274"/>
                </a:lnTo>
                <a:lnTo>
                  <a:pt x="3406243" y="642920"/>
                </a:lnTo>
                <a:lnTo>
                  <a:pt x="3309435" y="654015"/>
                </a:lnTo>
                <a:lnTo>
                  <a:pt x="3254853" y="659609"/>
                </a:lnTo>
                <a:lnTo>
                  <a:pt x="3146207" y="665203"/>
                </a:lnTo>
                <a:lnTo>
                  <a:pt x="3085444" y="667385"/>
                </a:lnTo>
                <a:lnTo>
                  <a:pt x="3055578" y="667385"/>
                </a:lnTo>
                <a:lnTo>
                  <a:pt x="3025198" y="668523"/>
                </a:lnTo>
                <a:lnTo>
                  <a:pt x="605039" y="668523"/>
                </a:lnTo>
                <a:lnTo>
                  <a:pt x="568479" y="667385"/>
                </a:lnTo>
                <a:lnTo>
                  <a:pt x="538613" y="667385"/>
                </a:lnTo>
                <a:lnTo>
                  <a:pt x="477852" y="665203"/>
                </a:lnTo>
                <a:lnTo>
                  <a:pt x="369203" y="659609"/>
                </a:lnTo>
                <a:lnTo>
                  <a:pt x="266217" y="648421"/>
                </a:lnTo>
                <a:lnTo>
                  <a:pt x="217814" y="642920"/>
                </a:lnTo>
                <a:lnTo>
                  <a:pt x="133365" y="627274"/>
                </a:lnTo>
                <a:lnTo>
                  <a:pt x="72604" y="609447"/>
                </a:lnTo>
                <a:lnTo>
                  <a:pt x="42225" y="599394"/>
                </a:lnTo>
                <a:lnTo>
                  <a:pt x="12358" y="579387"/>
                </a:lnTo>
                <a:lnTo>
                  <a:pt x="0" y="568292"/>
                </a:lnTo>
                <a:lnTo>
                  <a:pt x="0" y="99187"/>
                </a:lnTo>
                <a:lnTo>
                  <a:pt x="12358" y="87999"/>
                </a:lnTo>
                <a:lnTo>
                  <a:pt x="42225" y="67990"/>
                </a:lnTo>
                <a:lnTo>
                  <a:pt x="102985" y="49025"/>
                </a:lnTo>
                <a:lnTo>
                  <a:pt x="133365" y="40111"/>
                </a:lnTo>
                <a:lnTo>
                  <a:pt x="217814" y="24464"/>
                </a:lnTo>
                <a:lnTo>
                  <a:pt x="314621" y="13369"/>
                </a:lnTo>
                <a:lnTo>
                  <a:pt x="369203" y="7775"/>
                </a:lnTo>
                <a:lnTo>
                  <a:pt x="477852" y="2276"/>
                </a:lnTo>
                <a:lnTo>
                  <a:pt x="53861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B58836-7BD1-4117-969E-F50FFCE66D46}"/>
              </a:ext>
            </a:extLst>
          </p:cNvPr>
          <p:cNvSpPr/>
          <p:nvPr/>
        </p:nvSpPr>
        <p:spPr>
          <a:xfrm>
            <a:off x="5187293" y="1478253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8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9" y="29551"/>
                </a:lnTo>
                <a:lnTo>
                  <a:pt x="3617767" y="38119"/>
                </a:lnTo>
                <a:lnTo>
                  <a:pt x="3708005" y="62500"/>
                </a:lnTo>
                <a:lnTo>
                  <a:pt x="3771994" y="90276"/>
                </a:lnTo>
                <a:lnTo>
                  <a:pt x="3804263" y="105939"/>
                </a:lnTo>
                <a:lnTo>
                  <a:pt x="3836528" y="137113"/>
                </a:lnTo>
                <a:lnTo>
                  <a:pt x="3849107" y="154548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3" y="933942"/>
                </a:lnTo>
                <a:lnTo>
                  <a:pt x="3740275" y="963492"/>
                </a:lnTo>
                <a:lnTo>
                  <a:pt x="3708005" y="977381"/>
                </a:lnTo>
                <a:lnTo>
                  <a:pt x="3617767" y="1001760"/>
                </a:lnTo>
                <a:lnTo>
                  <a:pt x="3514949" y="1019047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8" y="1039880"/>
                </a:lnTo>
                <a:lnTo>
                  <a:pt x="3245326" y="1039880"/>
                </a:lnTo>
                <a:lnTo>
                  <a:pt x="3213060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3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8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2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8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8"/>
                </a:lnTo>
                <a:lnTo>
                  <a:pt x="141649" y="62500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780B9A-58D4-4D02-AE43-409B18B51E8A}"/>
              </a:ext>
            </a:extLst>
          </p:cNvPr>
          <p:cNvSpPr/>
          <p:nvPr/>
        </p:nvSpPr>
        <p:spPr>
          <a:xfrm>
            <a:off x="5123793" y="-147347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8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9" y="29551"/>
                </a:lnTo>
                <a:lnTo>
                  <a:pt x="3617767" y="38119"/>
                </a:lnTo>
                <a:lnTo>
                  <a:pt x="3708005" y="62500"/>
                </a:lnTo>
                <a:lnTo>
                  <a:pt x="3771994" y="90276"/>
                </a:lnTo>
                <a:lnTo>
                  <a:pt x="3804263" y="105939"/>
                </a:lnTo>
                <a:lnTo>
                  <a:pt x="3836528" y="137113"/>
                </a:lnTo>
                <a:lnTo>
                  <a:pt x="3849107" y="154548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3" y="933942"/>
                </a:lnTo>
                <a:lnTo>
                  <a:pt x="3740275" y="963492"/>
                </a:lnTo>
                <a:lnTo>
                  <a:pt x="3708005" y="977381"/>
                </a:lnTo>
                <a:lnTo>
                  <a:pt x="3617767" y="1001760"/>
                </a:lnTo>
                <a:lnTo>
                  <a:pt x="3514949" y="1019047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8" y="1039880"/>
                </a:lnTo>
                <a:lnTo>
                  <a:pt x="3245326" y="1039880"/>
                </a:lnTo>
                <a:lnTo>
                  <a:pt x="3213060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3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9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2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8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8"/>
                </a:lnTo>
                <a:lnTo>
                  <a:pt x="141649" y="62500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4F5F2E-8FB1-4ACC-85C1-F009B208B832}"/>
              </a:ext>
            </a:extLst>
          </p:cNvPr>
          <p:cNvSpPr/>
          <p:nvPr/>
        </p:nvSpPr>
        <p:spPr>
          <a:xfrm>
            <a:off x="18393" y="2824453"/>
            <a:ext cx="3421690" cy="907352"/>
          </a:xfrm>
          <a:custGeom>
            <a:avLst/>
            <a:gdLst/>
            <a:ahLst/>
            <a:cxnLst/>
            <a:rect l="0" t="0" r="0" b="0"/>
            <a:pathLst>
              <a:path w="3421690" h="907352">
                <a:moveTo>
                  <a:pt x="570283" y="0"/>
                </a:moveTo>
                <a:lnTo>
                  <a:pt x="2908194" y="0"/>
                </a:lnTo>
                <a:lnTo>
                  <a:pt x="2965463" y="3089"/>
                </a:lnTo>
                <a:lnTo>
                  <a:pt x="3067871" y="10553"/>
                </a:lnTo>
                <a:lnTo>
                  <a:pt x="3164941" y="25741"/>
                </a:lnTo>
                <a:lnTo>
                  <a:pt x="3210563" y="33205"/>
                </a:lnTo>
                <a:lnTo>
                  <a:pt x="3290644" y="54441"/>
                </a:lnTo>
                <a:lnTo>
                  <a:pt x="3347431" y="78636"/>
                </a:lnTo>
                <a:lnTo>
                  <a:pt x="3376066" y="92280"/>
                </a:lnTo>
                <a:lnTo>
                  <a:pt x="3404700" y="119435"/>
                </a:lnTo>
                <a:lnTo>
                  <a:pt x="3415864" y="134622"/>
                </a:lnTo>
                <a:lnTo>
                  <a:pt x="3415864" y="142087"/>
                </a:lnTo>
                <a:lnTo>
                  <a:pt x="3421689" y="151224"/>
                </a:lnTo>
                <a:lnTo>
                  <a:pt x="3421689" y="756125"/>
                </a:lnTo>
                <a:lnTo>
                  <a:pt x="3415864" y="763719"/>
                </a:lnTo>
                <a:lnTo>
                  <a:pt x="3415864" y="771312"/>
                </a:lnTo>
                <a:lnTo>
                  <a:pt x="3404700" y="786370"/>
                </a:lnTo>
                <a:lnTo>
                  <a:pt x="3376066" y="813527"/>
                </a:lnTo>
                <a:lnTo>
                  <a:pt x="3319281" y="839267"/>
                </a:lnTo>
                <a:lnTo>
                  <a:pt x="3290644" y="851365"/>
                </a:lnTo>
                <a:lnTo>
                  <a:pt x="3210563" y="872601"/>
                </a:lnTo>
                <a:lnTo>
                  <a:pt x="3119317" y="887659"/>
                </a:lnTo>
                <a:lnTo>
                  <a:pt x="3067871" y="895253"/>
                </a:lnTo>
                <a:lnTo>
                  <a:pt x="2965463" y="902846"/>
                </a:lnTo>
                <a:lnTo>
                  <a:pt x="2908194" y="905806"/>
                </a:lnTo>
                <a:lnTo>
                  <a:pt x="2880042" y="905806"/>
                </a:lnTo>
                <a:lnTo>
                  <a:pt x="2851407" y="907351"/>
                </a:lnTo>
                <a:lnTo>
                  <a:pt x="570283" y="907351"/>
                </a:lnTo>
                <a:lnTo>
                  <a:pt x="535822" y="905806"/>
                </a:lnTo>
                <a:lnTo>
                  <a:pt x="507674" y="905806"/>
                </a:lnTo>
                <a:lnTo>
                  <a:pt x="450402" y="902846"/>
                </a:lnTo>
                <a:lnTo>
                  <a:pt x="347994" y="895253"/>
                </a:lnTo>
                <a:lnTo>
                  <a:pt x="250924" y="880065"/>
                </a:lnTo>
                <a:lnTo>
                  <a:pt x="205302" y="872601"/>
                </a:lnTo>
                <a:lnTo>
                  <a:pt x="125705" y="851365"/>
                </a:lnTo>
                <a:lnTo>
                  <a:pt x="68436" y="827169"/>
                </a:lnTo>
                <a:lnTo>
                  <a:pt x="39800" y="813527"/>
                </a:lnTo>
                <a:lnTo>
                  <a:pt x="11650" y="786370"/>
                </a:lnTo>
                <a:lnTo>
                  <a:pt x="0" y="771312"/>
                </a:lnTo>
                <a:lnTo>
                  <a:pt x="0" y="134622"/>
                </a:lnTo>
                <a:lnTo>
                  <a:pt x="11650" y="119435"/>
                </a:lnTo>
                <a:lnTo>
                  <a:pt x="39800" y="92280"/>
                </a:lnTo>
                <a:lnTo>
                  <a:pt x="97070" y="66540"/>
                </a:lnTo>
                <a:lnTo>
                  <a:pt x="125705" y="54441"/>
                </a:lnTo>
                <a:lnTo>
                  <a:pt x="205302" y="33205"/>
                </a:lnTo>
                <a:lnTo>
                  <a:pt x="296547" y="18147"/>
                </a:lnTo>
                <a:lnTo>
                  <a:pt x="347994" y="10553"/>
                </a:lnTo>
                <a:lnTo>
                  <a:pt x="450402" y="3089"/>
                </a:lnTo>
                <a:lnTo>
                  <a:pt x="507674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8ECDFB-E679-4698-995A-F9A27CB9C7E2}"/>
              </a:ext>
            </a:extLst>
          </p:cNvPr>
          <p:cNvSpPr/>
          <p:nvPr/>
        </p:nvSpPr>
        <p:spPr>
          <a:xfrm>
            <a:off x="31093" y="500353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7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8" y="29551"/>
                </a:lnTo>
                <a:lnTo>
                  <a:pt x="3617767" y="38119"/>
                </a:lnTo>
                <a:lnTo>
                  <a:pt x="3708006" y="62498"/>
                </a:lnTo>
                <a:lnTo>
                  <a:pt x="3771994" y="90276"/>
                </a:lnTo>
                <a:lnTo>
                  <a:pt x="3804261" y="105939"/>
                </a:lnTo>
                <a:lnTo>
                  <a:pt x="3836528" y="137113"/>
                </a:lnTo>
                <a:lnTo>
                  <a:pt x="3849107" y="154549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1" y="933941"/>
                </a:lnTo>
                <a:lnTo>
                  <a:pt x="3740275" y="963492"/>
                </a:lnTo>
                <a:lnTo>
                  <a:pt x="3708006" y="977381"/>
                </a:lnTo>
                <a:lnTo>
                  <a:pt x="3617767" y="1001760"/>
                </a:lnTo>
                <a:lnTo>
                  <a:pt x="3514949" y="1019046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7" y="1039880"/>
                </a:lnTo>
                <a:lnTo>
                  <a:pt x="3245325" y="1039880"/>
                </a:lnTo>
                <a:lnTo>
                  <a:pt x="3213059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2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9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1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9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7"/>
                </a:lnTo>
                <a:lnTo>
                  <a:pt x="141649" y="62498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2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72F4C-74F0-4423-BFB1-7128A5B68009}"/>
              </a:ext>
            </a:extLst>
          </p:cNvPr>
          <p:cNvSpPr txBox="1"/>
          <p:nvPr/>
        </p:nvSpPr>
        <p:spPr>
          <a:xfrm>
            <a:off x="88900" y="520700"/>
            <a:ext cx="401396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5"/>
              </a:rPr>
              <a:t>Numbers in numerals and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B81A6-B323-45B6-9839-9C3907292215}"/>
              </a:ext>
            </a:extLst>
          </p:cNvPr>
          <p:cNvSpPr txBox="1"/>
          <p:nvPr/>
        </p:nvSpPr>
        <p:spPr>
          <a:xfrm>
            <a:off x="114300" y="2806700"/>
            <a:ext cx="4490593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Value of digits in a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FBDD4-902A-4D51-91CE-6B0EC6B598E6}"/>
              </a:ext>
            </a:extLst>
          </p:cNvPr>
          <p:cNvSpPr txBox="1"/>
          <p:nvPr/>
        </p:nvSpPr>
        <p:spPr>
          <a:xfrm>
            <a:off x="5295900" y="76200"/>
            <a:ext cx="3117825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Comparing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A2A8-47E0-49D2-BB47-FFCBB0928762}"/>
              </a:ext>
            </a:extLst>
          </p:cNvPr>
          <p:cNvSpPr txBox="1"/>
          <p:nvPr/>
        </p:nvSpPr>
        <p:spPr>
          <a:xfrm>
            <a:off x="5334000" y="2006600"/>
            <a:ext cx="259721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Number Patterns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69066-943D-496C-88ED-D1B0484F50FB}"/>
              </a:ext>
            </a:extLst>
          </p:cNvPr>
          <p:cNvSpPr txBox="1"/>
          <p:nvPr/>
        </p:nvSpPr>
        <p:spPr>
          <a:xfrm>
            <a:off x="5219700" y="3530600"/>
            <a:ext cx="2968203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Rounding Numbers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248B9-BB3D-468E-8A2B-A48BE74B7E8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524000"/>
            <a:ext cx="3828796" cy="1266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71D66-18FC-406B-BE8F-6BD7DDF5789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3765550"/>
            <a:ext cx="4772279" cy="849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366E7-1521-40BC-98E6-B2D107BC31C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596900"/>
            <a:ext cx="4197096" cy="643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9313D-353D-4472-AB7E-D092F7EBB1D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571750"/>
            <a:ext cx="4946523" cy="910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77DE64-7A43-45AE-ABD7-3E67600294B4}"/>
              </a:ext>
            </a:extLst>
          </p:cNvPr>
          <p:cNvSpPr txBox="1"/>
          <p:nvPr/>
        </p:nvSpPr>
        <p:spPr>
          <a:xfrm>
            <a:off x="5156200" y="5537200"/>
            <a:ext cx="262491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latin typeface="HfW cursive - 19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DAF24-3DA5-4571-8F03-16DF7492D2B8}"/>
              </a:ext>
            </a:extLst>
          </p:cNvPr>
          <p:cNvSpPr txBox="1"/>
          <p:nvPr/>
        </p:nvSpPr>
        <p:spPr>
          <a:xfrm>
            <a:off x="139700" y="114300"/>
            <a:ext cx="490689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>
                <a:solidFill>
                  <a:srgbClr val="FF0000"/>
                </a:solidFill>
                <a:latin typeface="HfW cursive - 22"/>
              </a:rPr>
              <a:t>Place Value is...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7685FD4-F10D-4A8F-B4B0-022673AE7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58"/>
    </mc:Choice>
    <mc:Fallback>
      <p:transition spd="slow" advTm="41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A4812C-47D3-4E16-8CA7-D4739352423B}"/>
              </a:ext>
            </a:extLst>
          </p:cNvPr>
          <p:cNvSpPr/>
          <p:nvPr/>
        </p:nvSpPr>
        <p:spPr>
          <a:xfrm>
            <a:off x="5334000" y="6880325"/>
            <a:ext cx="3630238" cy="668524"/>
          </a:xfrm>
          <a:custGeom>
            <a:avLst/>
            <a:gdLst/>
            <a:ahLst/>
            <a:cxnLst/>
            <a:rect l="0" t="0" r="0" b="0"/>
            <a:pathLst>
              <a:path w="3630238" h="668524">
                <a:moveTo>
                  <a:pt x="605039" y="0"/>
                </a:moveTo>
                <a:lnTo>
                  <a:pt x="3085444" y="0"/>
                </a:lnTo>
                <a:lnTo>
                  <a:pt x="3146207" y="2276"/>
                </a:lnTo>
                <a:lnTo>
                  <a:pt x="3254853" y="7775"/>
                </a:lnTo>
                <a:lnTo>
                  <a:pt x="3357839" y="18965"/>
                </a:lnTo>
                <a:lnTo>
                  <a:pt x="3406243" y="24464"/>
                </a:lnTo>
                <a:lnTo>
                  <a:pt x="3491206" y="40111"/>
                </a:lnTo>
                <a:lnTo>
                  <a:pt x="3551452" y="57939"/>
                </a:lnTo>
                <a:lnTo>
                  <a:pt x="3581833" y="67990"/>
                </a:lnTo>
                <a:lnTo>
                  <a:pt x="3612214" y="87999"/>
                </a:lnTo>
                <a:lnTo>
                  <a:pt x="3624058" y="99187"/>
                </a:lnTo>
                <a:lnTo>
                  <a:pt x="3624058" y="104687"/>
                </a:lnTo>
                <a:lnTo>
                  <a:pt x="3630237" y="111420"/>
                </a:lnTo>
                <a:lnTo>
                  <a:pt x="3630237" y="557102"/>
                </a:lnTo>
                <a:lnTo>
                  <a:pt x="3624058" y="562697"/>
                </a:lnTo>
                <a:lnTo>
                  <a:pt x="3624058" y="568292"/>
                </a:lnTo>
                <a:lnTo>
                  <a:pt x="3612214" y="579387"/>
                </a:lnTo>
                <a:lnTo>
                  <a:pt x="3581833" y="599394"/>
                </a:lnTo>
                <a:lnTo>
                  <a:pt x="3521588" y="618360"/>
                </a:lnTo>
                <a:lnTo>
                  <a:pt x="3491206" y="627274"/>
                </a:lnTo>
                <a:lnTo>
                  <a:pt x="3406243" y="642920"/>
                </a:lnTo>
                <a:lnTo>
                  <a:pt x="3309435" y="654015"/>
                </a:lnTo>
                <a:lnTo>
                  <a:pt x="3254853" y="659609"/>
                </a:lnTo>
                <a:lnTo>
                  <a:pt x="3146207" y="665203"/>
                </a:lnTo>
                <a:lnTo>
                  <a:pt x="3085444" y="667385"/>
                </a:lnTo>
                <a:lnTo>
                  <a:pt x="3055578" y="667385"/>
                </a:lnTo>
                <a:lnTo>
                  <a:pt x="3025198" y="668523"/>
                </a:lnTo>
                <a:lnTo>
                  <a:pt x="605039" y="668523"/>
                </a:lnTo>
                <a:lnTo>
                  <a:pt x="568479" y="667385"/>
                </a:lnTo>
                <a:lnTo>
                  <a:pt x="538613" y="667385"/>
                </a:lnTo>
                <a:lnTo>
                  <a:pt x="477852" y="665203"/>
                </a:lnTo>
                <a:lnTo>
                  <a:pt x="369203" y="659609"/>
                </a:lnTo>
                <a:lnTo>
                  <a:pt x="266217" y="648421"/>
                </a:lnTo>
                <a:lnTo>
                  <a:pt x="217814" y="642920"/>
                </a:lnTo>
                <a:lnTo>
                  <a:pt x="133365" y="627274"/>
                </a:lnTo>
                <a:lnTo>
                  <a:pt x="72604" y="609447"/>
                </a:lnTo>
                <a:lnTo>
                  <a:pt x="42225" y="599394"/>
                </a:lnTo>
                <a:lnTo>
                  <a:pt x="12358" y="579387"/>
                </a:lnTo>
                <a:lnTo>
                  <a:pt x="0" y="568292"/>
                </a:lnTo>
                <a:lnTo>
                  <a:pt x="0" y="99187"/>
                </a:lnTo>
                <a:lnTo>
                  <a:pt x="12358" y="87999"/>
                </a:lnTo>
                <a:lnTo>
                  <a:pt x="42225" y="67990"/>
                </a:lnTo>
                <a:lnTo>
                  <a:pt x="102985" y="49025"/>
                </a:lnTo>
                <a:lnTo>
                  <a:pt x="133365" y="40111"/>
                </a:lnTo>
                <a:lnTo>
                  <a:pt x="217814" y="24464"/>
                </a:lnTo>
                <a:lnTo>
                  <a:pt x="314621" y="13369"/>
                </a:lnTo>
                <a:lnTo>
                  <a:pt x="369203" y="7775"/>
                </a:lnTo>
                <a:lnTo>
                  <a:pt x="477852" y="2276"/>
                </a:lnTo>
                <a:lnTo>
                  <a:pt x="53861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B58836-7BD1-4117-969E-F50FFCE66D46}"/>
              </a:ext>
            </a:extLst>
          </p:cNvPr>
          <p:cNvSpPr/>
          <p:nvPr/>
        </p:nvSpPr>
        <p:spPr>
          <a:xfrm>
            <a:off x="5187292" y="3618724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8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9" y="29551"/>
                </a:lnTo>
                <a:lnTo>
                  <a:pt x="3617767" y="38119"/>
                </a:lnTo>
                <a:lnTo>
                  <a:pt x="3708005" y="62500"/>
                </a:lnTo>
                <a:lnTo>
                  <a:pt x="3771994" y="90276"/>
                </a:lnTo>
                <a:lnTo>
                  <a:pt x="3804263" y="105939"/>
                </a:lnTo>
                <a:lnTo>
                  <a:pt x="3836528" y="137113"/>
                </a:lnTo>
                <a:lnTo>
                  <a:pt x="3849107" y="154548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3" y="933942"/>
                </a:lnTo>
                <a:lnTo>
                  <a:pt x="3740275" y="963492"/>
                </a:lnTo>
                <a:lnTo>
                  <a:pt x="3708005" y="977381"/>
                </a:lnTo>
                <a:lnTo>
                  <a:pt x="3617767" y="1001760"/>
                </a:lnTo>
                <a:lnTo>
                  <a:pt x="3514949" y="1019047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8" y="1039880"/>
                </a:lnTo>
                <a:lnTo>
                  <a:pt x="3245326" y="1039880"/>
                </a:lnTo>
                <a:lnTo>
                  <a:pt x="3213060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3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8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2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8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8"/>
                </a:lnTo>
                <a:lnTo>
                  <a:pt x="141649" y="62500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780B9A-58D4-4D02-AE43-409B18B51E8A}"/>
              </a:ext>
            </a:extLst>
          </p:cNvPr>
          <p:cNvSpPr/>
          <p:nvPr/>
        </p:nvSpPr>
        <p:spPr>
          <a:xfrm>
            <a:off x="5220378" y="713060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8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9" y="29551"/>
                </a:lnTo>
                <a:lnTo>
                  <a:pt x="3617767" y="38119"/>
                </a:lnTo>
                <a:lnTo>
                  <a:pt x="3708005" y="62500"/>
                </a:lnTo>
                <a:lnTo>
                  <a:pt x="3771994" y="90276"/>
                </a:lnTo>
                <a:lnTo>
                  <a:pt x="3804263" y="105939"/>
                </a:lnTo>
                <a:lnTo>
                  <a:pt x="3836528" y="137113"/>
                </a:lnTo>
                <a:lnTo>
                  <a:pt x="3849107" y="154548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3" y="933942"/>
                </a:lnTo>
                <a:lnTo>
                  <a:pt x="3740275" y="963492"/>
                </a:lnTo>
                <a:lnTo>
                  <a:pt x="3708005" y="977381"/>
                </a:lnTo>
                <a:lnTo>
                  <a:pt x="3617767" y="1001760"/>
                </a:lnTo>
                <a:lnTo>
                  <a:pt x="3514949" y="1019047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8" y="1039880"/>
                </a:lnTo>
                <a:lnTo>
                  <a:pt x="3245326" y="1039880"/>
                </a:lnTo>
                <a:lnTo>
                  <a:pt x="3213060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3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9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2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8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8"/>
                </a:lnTo>
                <a:lnTo>
                  <a:pt x="141649" y="62500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4F5F2E-8FB1-4ACC-85C1-F009B208B832}"/>
              </a:ext>
            </a:extLst>
          </p:cNvPr>
          <p:cNvSpPr/>
          <p:nvPr/>
        </p:nvSpPr>
        <p:spPr>
          <a:xfrm>
            <a:off x="-26544" y="4937625"/>
            <a:ext cx="3421690" cy="907352"/>
          </a:xfrm>
          <a:custGeom>
            <a:avLst/>
            <a:gdLst/>
            <a:ahLst/>
            <a:cxnLst/>
            <a:rect l="0" t="0" r="0" b="0"/>
            <a:pathLst>
              <a:path w="3421690" h="907352">
                <a:moveTo>
                  <a:pt x="570283" y="0"/>
                </a:moveTo>
                <a:lnTo>
                  <a:pt x="2908194" y="0"/>
                </a:lnTo>
                <a:lnTo>
                  <a:pt x="2965463" y="3089"/>
                </a:lnTo>
                <a:lnTo>
                  <a:pt x="3067871" y="10553"/>
                </a:lnTo>
                <a:lnTo>
                  <a:pt x="3164941" y="25741"/>
                </a:lnTo>
                <a:lnTo>
                  <a:pt x="3210563" y="33205"/>
                </a:lnTo>
                <a:lnTo>
                  <a:pt x="3290644" y="54441"/>
                </a:lnTo>
                <a:lnTo>
                  <a:pt x="3347431" y="78636"/>
                </a:lnTo>
                <a:lnTo>
                  <a:pt x="3376066" y="92280"/>
                </a:lnTo>
                <a:lnTo>
                  <a:pt x="3404700" y="119435"/>
                </a:lnTo>
                <a:lnTo>
                  <a:pt x="3415864" y="134622"/>
                </a:lnTo>
                <a:lnTo>
                  <a:pt x="3415864" y="142087"/>
                </a:lnTo>
                <a:lnTo>
                  <a:pt x="3421689" y="151224"/>
                </a:lnTo>
                <a:lnTo>
                  <a:pt x="3421689" y="756125"/>
                </a:lnTo>
                <a:lnTo>
                  <a:pt x="3415864" y="763719"/>
                </a:lnTo>
                <a:lnTo>
                  <a:pt x="3415864" y="771312"/>
                </a:lnTo>
                <a:lnTo>
                  <a:pt x="3404700" y="786370"/>
                </a:lnTo>
                <a:lnTo>
                  <a:pt x="3376066" y="813527"/>
                </a:lnTo>
                <a:lnTo>
                  <a:pt x="3319281" y="839267"/>
                </a:lnTo>
                <a:lnTo>
                  <a:pt x="3290644" y="851365"/>
                </a:lnTo>
                <a:lnTo>
                  <a:pt x="3210563" y="872601"/>
                </a:lnTo>
                <a:lnTo>
                  <a:pt x="3119317" y="887659"/>
                </a:lnTo>
                <a:lnTo>
                  <a:pt x="3067871" y="895253"/>
                </a:lnTo>
                <a:lnTo>
                  <a:pt x="2965463" y="902846"/>
                </a:lnTo>
                <a:lnTo>
                  <a:pt x="2908194" y="905806"/>
                </a:lnTo>
                <a:lnTo>
                  <a:pt x="2880042" y="905806"/>
                </a:lnTo>
                <a:lnTo>
                  <a:pt x="2851407" y="907351"/>
                </a:lnTo>
                <a:lnTo>
                  <a:pt x="570283" y="907351"/>
                </a:lnTo>
                <a:lnTo>
                  <a:pt x="535822" y="905806"/>
                </a:lnTo>
                <a:lnTo>
                  <a:pt x="507674" y="905806"/>
                </a:lnTo>
                <a:lnTo>
                  <a:pt x="450402" y="902846"/>
                </a:lnTo>
                <a:lnTo>
                  <a:pt x="347994" y="895253"/>
                </a:lnTo>
                <a:lnTo>
                  <a:pt x="250924" y="880065"/>
                </a:lnTo>
                <a:lnTo>
                  <a:pt x="205302" y="872601"/>
                </a:lnTo>
                <a:lnTo>
                  <a:pt x="125705" y="851365"/>
                </a:lnTo>
                <a:lnTo>
                  <a:pt x="68436" y="827169"/>
                </a:lnTo>
                <a:lnTo>
                  <a:pt x="39800" y="813527"/>
                </a:lnTo>
                <a:lnTo>
                  <a:pt x="11650" y="786370"/>
                </a:lnTo>
                <a:lnTo>
                  <a:pt x="0" y="771312"/>
                </a:lnTo>
                <a:lnTo>
                  <a:pt x="0" y="134622"/>
                </a:lnTo>
                <a:lnTo>
                  <a:pt x="11650" y="119435"/>
                </a:lnTo>
                <a:lnTo>
                  <a:pt x="39800" y="92280"/>
                </a:lnTo>
                <a:lnTo>
                  <a:pt x="97070" y="66540"/>
                </a:lnTo>
                <a:lnTo>
                  <a:pt x="125705" y="54441"/>
                </a:lnTo>
                <a:lnTo>
                  <a:pt x="205302" y="33205"/>
                </a:lnTo>
                <a:lnTo>
                  <a:pt x="296547" y="18147"/>
                </a:lnTo>
                <a:lnTo>
                  <a:pt x="347994" y="10553"/>
                </a:lnTo>
                <a:lnTo>
                  <a:pt x="450402" y="3089"/>
                </a:lnTo>
                <a:lnTo>
                  <a:pt x="507674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8ECDFB-E679-4698-995A-F9A27CB9C7E2}"/>
              </a:ext>
            </a:extLst>
          </p:cNvPr>
          <p:cNvSpPr/>
          <p:nvPr/>
        </p:nvSpPr>
        <p:spPr>
          <a:xfrm>
            <a:off x="31093" y="500353"/>
            <a:ext cx="3855672" cy="1041654"/>
          </a:xfrm>
          <a:custGeom>
            <a:avLst/>
            <a:gdLst/>
            <a:ahLst/>
            <a:cxnLst/>
            <a:rect l="0" t="0" r="0" b="0"/>
            <a:pathLst>
              <a:path w="3855672" h="1041654">
                <a:moveTo>
                  <a:pt x="642613" y="0"/>
                </a:moveTo>
                <a:lnTo>
                  <a:pt x="3277047" y="0"/>
                </a:lnTo>
                <a:lnTo>
                  <a:pt x="3341581" y="3546"/>
                </a:lnTo>
                <a:lnTo>
                  <a:pt x="3456977" y="12115"/>
                </a:lnTo>
                <a:lnTo>
                  <a:pt x="3566358" y="29551"/>
                </a:lnTo>
                <a:lnTo>
                  <a:pt x="3617767" y="38119"/>
                </a:lnTo>
                <a:lnTo>
                  <a:pt x="3708006" y="62498"/>
                </a:lnTo>
                <a:lnTo>
                  <a:pt x="3771994" y="90276"/>
                </a:lnTo>
                <a:lnTo>
                  <a:pt x="3804261" y="105939"/>
                </a:lnTo>
                <a:lnTo>
                  <a:pt x="3836528" y="137113"/>
                </a:lnTo>
                <a:lnTo>
                  <a:pt x="3849107" y="154549"/>
                </a:lnTo>
                <a:lnTo>
                  <a:pt x="3849107" y="163118"/>
                </a:lnTo>
                <a:lnTo>
                  <a:pt x="3855671" y="173608"/>
                </a:lnTo>
                <a:lnTo>
                  <a:pt x="3855671" y="868044"/>
                </a:lnTo>
                <a:lnTo>
                  <a:pt x="3849107" y="876761"/>
                </a:lnTo>
                <a:lnTo>
                  <a:pt x="3849107" y="885479"/>
                </a:lnTo>
                <a:lnTo>
                  <a:pt x="3836528" y="902766"/>
                </a:lnTo>
                <a:lnTo>
                  <a:pt x="3804261" y="933941"/>
                </a:lnTo>
                <a:lnTo>
                  <a:pt x="3740275" y="963492"/>
                </a:lnTo>
                <a:lnTo>
                  <a:pt x="3708006" y="977381"/>
                </a:lnTo>
                <a:lnTo>
                  <a:pt x="3617767" y="1001760"/>
                </a:lnTo>
                <a:lnTo>
                  <a:pt x="3514949" y="1019046"/>
                </a:lnTo>
                <a:lnTo>
                  <a:pt x="3456977" y="1027764"/>
                </a:lnTo>
                <a:lnTo>
                  <a:pt x="3341581" y="1036482"/>
                </a:lnTo>
                <a:lnTo>
                  <a:pt x="3277047" y="1039880"/>
                </a:lnTo>
                <a:lnTo>
                  <a:pt x="3245325" y="1039880"/>
                </a:lnTo>
                <a:lnTo>
                  <a:pt x="3213059" y="1041653"/>
                </a:lnTo>
                <a:lnTo>
                  <a:pt x="642613" y="1041653"/>
                </a:lnTo>
                <a:lnTo>
                  <a:pt x="603783" y="1039880"/>
                </a:lnTo>
                <a:lnTo>
                  <a:pt x="572062" y="1039880"/>
                </a:lnTo>
                <a:lnTo>
                  <a:pt x="507528" y="1036482"/>
                </a:lnTo>
                <a:lnTo>
                  <a:pt x="392131" y="1027764"/>
                </a:lnTo>
                <a:lnTo>
                  <a:pt x="282749" y="1010329"/>
                </a:lnTo>
                <a:lnTo>
                  <a:pt x="231341" y="1001760"/>
                </a:lnTo>
                <a:lnTo>
                  <a:pt x="141649" y="977381"/>
                </a:lnTo>
                <a:lnTo>
                  <a:pt x="77115" y="949603"/>
                </a:lnTo>
                <a:lnTo>
                  <a:pt x="44848" y="933941"/>
                </a:lnTo>
                <a:lnTo>
                  <a:pt x="13127" y="902766"/>
                </a:lnTo>
                <a:lnTo>
                  <a:pt x="0" y="885479"/>
                </a:lnTo>
                <a:lnTo>
                  <a:pt x="0" y="154549"/>
                </a:lnTo>
                <a:lnTo>
                  <a:pt x="13127" y="137113"/>
                </a:lnTo>
                <a:lnTo>
                  <a:pt x="44848" y="105939"/>
                </a:lnTo>
                <a:lnTo>
                  <a:pt x="109382" y="76387"/>
                </a:lnTo>
                <a:lnTo>
                  <a:pt x="141649" y="62498"/>
                </a:lnTo>
                <a:lnTo>
                  <a:pt x="231341" y="38119"/>
                </a:lnTo>
                <a:lnTo>
                  <a:pt x="334159" y="20833"/>
                </a:lnTo>
                <a:lnTo>
                  <a:pt x="392131" y="12115"/>
                </a:lnTo>
                <a:lnTo>
                  <a:pt x="507528" y="3546"/>
                </a:lnTo>
                <a:lnTo>
                  <a:pt x="572062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72F4C-74F0-4423-BFB1-7128A5B68009}"/>
              </a:ext>
            </a:extLst>
          </p:cNvPr>
          <p:cNvSpPr txBox="1"/>
          <p:nvPr/>
        </p:nvSpPr>
        <p:spPr>
          <a:xfrm>
            <a:off x="88900" y="520700"/>
            <a:ext cx="401396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5"/>
              </a:rPr>
              <a:t>Numbers in numerals and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B81A6-B323-45B6-9839-9C3907292215}"/>
              </a:ext>
            </a:extLst>
          </p:cNvPr>
          <p:cNvSpPr txBox="1"/>
          <p:nvPr/>
        </p:nvSpPr>
        <p:spPr>
          <a:xfrm>
            <a:off x="31093" y="5270799"/>
            <a:ext cx="4490593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 dirty="0">
                <a:solidFill>
                  <a:srgbClr val="000000"/>
                </a:solidFill>
                <a:latin typeface="HfW cursive - 26"/>
              </a:rPr>
              <a:t>Value of digits in a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FBDD4-902A-4D51-91CE-6B0EC6B598E6}"/>
              </a:ext>
            </a:extLst>
          </p:cNvPr>
          <p:cNvSpPr txBox="1"/>
          <p:nvPr/>
        </p:nvSpPr>
        <p:spPr>
          <a:xfrm>
            <a:off x="5334000" y="1003075"/>
            <a:ext cx="3117825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Comparing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A2A8-47E0-49D2-BB47-FFCBB0928762}"/>
              </a:ext>
            </a:extLst>
          </p:cNvPr>
          <p:cNvSpPr txBox="1"/>
          <p:nvPr/>
        </p:nvSpPr>
        <p:spPr>
          <a:xfrm>
            <a:off x="5418691" y="4055267"/>
            <a:ext cx="259721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Number Patterns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69066-943D-496C-88ED-D1B0484F50FB}"/>
              </a:ext>
            </a:extLst>
          </p:cNvPr>
          <p:cNvSpPr txBox="1"/>
          <p:nvPr/>
        </p:nvSpPr>
        <p:spPr>
          <a:xfrm>
            <a:off x="5631027" y="7065651"/>
            <a:ext cx="2968203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HfW cursive - 26"/>
              </a:rPr>
              <a:t>Rounding Numbers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248B9-BB3D-468E-8A2B-A48BE74B7E8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524000"/>
            <a:ext cx="3828796" cy="1266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71D66-18FC-406B-BE8F-6BD7DDF5789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4" y="5915378"/>
            <a:ext cx="4772279" cy="849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366E7-1521-40BC-98E6-B2D107BC31C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5" y="1916851"/>
            <a:ext cx="4197096" cy="643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9313D-353D-4472-AB7E-D092F7EBB1D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08" y="4929112"/>
            <a:ext cx="4946523" cy="910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77DE64-7A43-45AE-ABD7-3E67600294B4}"/>
              </a:ext>
            </a:extLst>
          </p:cNvPr>
          <p:cNvSpPr txBox="1"/>
          <p:nvPr/>
        </p:nvSpPr>
        <p:spPr>
          <a:xfrm>
            <a:off x="5156200" y="5537200"/>
            <a:ext cx="262491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latin typeface="HfW cursive - 19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DAF24-3DA5-4571-8F03-16DF7492D2B8}"/>
              </a:ext>
            </a:extLst>
          </p:cNvPr>
          <p:cNvSpPr txBox="1"/>
          <p:nvPr/>
        </p:nvSpPr>
        <p:spPr>
          <a:xfrm>
            <a:off x="139700" y="114300"/>
            <a:ext cx="490689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>
                <a:solidFill>
                  <a:srgbClr val="FF0000"/>
                </a:solidFill>
                <a:latin typeface="HfW cursive - 22"/>
              </a:rPr>
              <a:t>Place Value is...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30F73-0D43-4874-8911-8BC6156AA560}"/>
              </a:ext>
            </a:extLst>
          </p:cNvPr>
          <p:cNvSpPr txBox="1"/>
          <p:nvPr/>
        </p:nvSpPr>
        <p:spPr>
          <a:xfrm>
            <a:off x="622169" y="2460396"/>
            <a:ext cx="326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lain" startAt="420"/>
            </a:pPr>
            <a:r>
              <a:rPr lang="en-GB" dirty="0"/>
              <a:t>    603</a:t>
            </a:r>
          </a:p>
          <a:p>
            <a:r>
              <a:rPr lang="en-GB" dirty="0"/>
              <a:t>Four hundred and twenty thousand six hundred and three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12F18-7FE2-4710-8B21-6466D9FB5149}"/>
              </a:ext>
            </a:extLst>
          </p:cNvPr>
          <p:cNvSpPr txBox="1"/>
          <p:nvPr/>
        </p:nvSpPr>
        <p:spPr>
          <a:xfrm>
            <a:off x="2347274" y="5915378"/>
            <a:ext cx="3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E6FAE-F64B-4524-A4A7-82967BD7DB94}"/>
              </a:ext>
            </a:extLst>
          </p:cNvPr>
          <p:cNvSpPr txBox="1"/>
          <p:nvPr/>
        </p:nvSpPr>
        <p:spPr>
          <a:xfrm>
            <a:off x="3063711" y="6367945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800 000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E4C456-6999-41B4-8957-AAD2B0EB3DD4}"/>
              </a:ext>
            </a:extLst>
          </p:cNvPr>
          <p:cNvSpPr/>
          <p:nvPr/>
        </p:nvSpPr>
        <p:spPr>
          <a:xfrm>
            <a:off x="7635711" y="2187019"/>
            <a:ext cx="659877" cy="390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6CFA65-F188-4094-B5C7-A0E981687D2B}"/>
              </a:ext>
            </a:extLst>
          </p:cNvPr>
          <p:cNvSpPr txBox="1"/>
          <p:nvPr/>
        </p:nvSpPr>
        <p:spPr>
          <a:xfrm>
            <a:off x="8015903" y="5438723"/>
            <a:ext cx="102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321000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8B7DF386-0DDD-48E9-897F-EA19891D6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500" y="755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77"/>
    </mc:Choice>
    <mc:Fallback>
      <p:transition spd="slow" advTm="1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137</Words>
  <Application>Microsoft Office PowerPoint</Application>
  <PresentationFormat>Custom</PresentationFormat>
  <Paragraphs>49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 - 52</vt:lpstr>
      <vt:lpstr>Corbel - 52</vt:lpstr>
      <vt:lpstr>HfW cursive - 22</vt:lpstr>
      <vt:lpstr>HfW cursive - 26</vt:lpstr>
      <vt:lpstr>Chiller - 108</vt:lpstr>
      <vt:lpstr>Consolas - 105</vt:lpstr>
      <vt:lpstr>Arial - 20</vt:lpstr>
      <vt:lpstr>Calibri</vt:lpstr>
      <vt:lpstr>Arial Narrow - 36</vt:lpstr>
      <vt:lpstr>Arial - 36</vt:lpstr>
      <vt:lpstr>Arial - 105</vt:lpstr>
      <vt:lpstr>HfW cursive - 19</vt:lpstr>
      <vt:lpstr>Calibri Light</vt:lpstr>
      <vt:lpstr>Arial</vt:lpstr>
      <vt:lpstr>HfW cursive - 25</vt:lpstr>
      <vt:lpstr>Calibri - 48</vt:lpstr>
      <vt:lpstr>Arial - 56</vt:lpstr>
      <vt:lpstr>Ebrima - 56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Kimberley</dc:creator>
  <cp:lastModifiedBy>Christopher Kimberley</cp:lastModifiedBy>
  <cp:revision>4</cp:revision>
  <dcterms:created xsi:type="dcterms:W3CDTF">2020-09-28T10:21:23Z</dcterms:created>
  <dcterms:modified xsi:type="dcterms:W3CDTF">2020-09-28T10:42:15Z</dcterms:modified>
</cp:coreProperties>
</file>