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86C"/>
    <a:srgbClr val="56D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623-BC72-4DAA-BA0D-AF0A8C45F897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934-2D76-467E-A30E-A58A87ECE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6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623-BC72-4DAA-BA0D-AF0A8C45F897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934-2D76-467E-A30E-A58A87ECE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4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623-BC72-4DAA-BA0D-AF0A8C45F897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934-2D76-467E-A30E-A58A87ECE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83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623-BC72-4DAA-BA0D-AF0A8C45F897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934-2D76-467E-A30E-A58A87ECE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5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623-BC72-4DAA-BA0D-AF0A8C45F897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934-2D76-467E-A30E-A58A87ECE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42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623-BC72-4DAA-BA0D-AF0A8C45F897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934-2D76-467E-A30E-A58A87ECE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8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623-BC72-4DAA-BA0D-AF0A8C45F897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934-2D76-467E-A30E-A58A87ECE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94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623-BC72-4DAA-BA0D-AF0A8C45F897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934-2D76-467E-A30E-A58A87ECE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02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623-BC72-4DAA-BA0D-AF0A8C45F897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934-2D76-467E-A30E-A58A87ECE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5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623-BC72-4DAA-BA0D-AF0A8C45F897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934-2D76-467E-A30E-A58A87ECE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2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F623-BC72-4DAA-BA0D-AF0A8C45F897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C934-2D76-467E-A30E-A58A87ECE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96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BF623-BC72-4DAA-BA0D-AF0A8C45F897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3C934-2D76-467E-A30E-A58A87ECE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00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theblog.is/familylearning/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familylearning@bradford.gov.u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9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43" y="4544374"/>
            <a:ext cx="1744599" cy="134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26" y="764280"/>
            <a:ext cx="2617644" cy="115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896" y="0"/>
            <a:ext cx="7772400" cy="1008112"/>
          </a:xfrm>
        </p:spPr>
        <p:txBody>
          <a:bodyPr>
            <a:normAutofit/>
          </a:bodyPr>
          <a:lstStyle/>
          <a:p>
            <a:r>
              <a:rPr lang="en-GB" b="1" i="1" dirty="0" smtClean="0">
                <a:solidFill>
                  <a:srgbClr val="2C986C"/>
                </a:solidFill>
              </a:rPr>
              <a:t>Functional Skills</a:t>
            </a:r>
            <a:endParaRPr lang="en-GB" b="1" i="1" dirty="0">
              <a:solidFill>
                <a:srgbClr val="2C986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97" y="2132856"/>
            <a:ext cx="9153134" cy="870176"/>
          </a:xfrm>
          <a:effectLst>
            <a:glow rad="127000">
              <a:schemeClr val="bg2">
                <a:lumMod val="75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r>
              <a:rPr lang="en-GB" sz="3300" b="1" i="1" u="sng" dirty="0" smtClean="0">
                <a:solidFill>
                  <a:srgbClr val="2C986C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en-GB" sz="3300" b="1" i="1" u="sng" dirty="0">
                <a:solidFill>
                  <a:srgbClr val="2C986C"/>
                </a:solidFill>
                <a:latin typeface="+mj-lt"/>
                <a:ea typeface="+mj-ea"/>
                <a:cs typeface="+mj-cs"/>
              </a:rPr>
              <a:t>adults who would like to improve their maths skills and gain a qualification</a:t>
            </a: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9045" y="5050844"/>
            <a:ext cx="995362" cy="97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063" y="3047905"/>
            <a:ext cx="84624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/>
              <a:t>This course is delivered in conjunction with your child’s school through a mixture of online and classroom learning </a:t>
            </a:r>
            <a:endParaRPr lang="en-GB" sz="2800" b="1" i="1" dirty="0"/>
          </a:p>
          <a:p>
            <a:pPr lvl="0"/>
            <a:endParaRPr lang="en-GB" sz="800" b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63" y="537440"/>
            <a:ext cx="1966719" cy="1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19" y="280385"/>
            <a:ext cx="2307488" cy="185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465133"/>
            <a:ext cx="405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Tel: </a:t>
            </a:r>
            <a:r>
              <a:rPr lang="en-GB" b="1" dirty="0"/>
              <a:t>01274 </a:t>
            </a:r>
            <a:r>
              <a:rPr lang="en-GB" b="1" dirty="0" smtClean="0"/>
              <a:t>433648 or 432170</a:t>
            </a:r>
          </a:p>
          <a:p>
            <a:r>
              <a:rPr lang="en-GB" b="1" dirty="0" smtClean="0"/>
              <a:t>Email</a:t>
            </a:r>
            <a:r>
              <a:rPr lang="en-GB" b="1" dirty="0"/>
              <a:t>: </a:t>
            </a:r>
            <a:r>
              <a:rPr lang="en-GB" b="1" dirty="0">
                <a:solidFill>
                  <a:srgbClr val="00B0F0"/>
                </a:solidFill>
                <a:hlinkClick r:id="rId7"/>
              </a:rPr>
              <a:t>familylearning@bradford.gov.uk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  </a:t>
            </a:r>
          </a:p>
          <a:p>
            <a:r>
              <a:rPr lang="en-GB" b="1" dirty="0"/>
              <a:t>Web: </a:t>
            </a:r>
            <a:r>
              <a:rPr lang="en-GB" b="1" dirty="0">
                <a:solidFill>
                  <a:schemeClr val="bg2">
                    <a:lumMod val="75000"/>
                  </a:schemeClr>
                </a:solidFill>
                <a:hlinkClick r:id="rId8"/>
              </a:rPr>
              <a:t>http://theblog.is/familylearning</a:t>
            </a:r>
            <a:endParaRPr lang="en-GB" dirty="0"/>
          </a:p>
          <a:p>
            <a:endParaRPr lang="en-GB" b="1" dirty="0"/>
          </a:p>
        </p:txBody>
      </p:sp>
      <p:pic>
        <p:nvPicPr>
          <p:cNvPr id="12" name="Picture 11" descr="N:\ES\EES Team\Skills For Work\Training Centres\Accredited Learning Services\LIVE DOCUMENTS 2019-20\MARKETING &amp; LEAFLETS\W39657-Skills-For-Work-Banner-Oct201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949" y="6003279"/>
            <a:ext cx="4677939" cy="66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4370197"/>
            <a:ext cx="457397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2C986C"/>
                </a:solidFill>
              </a:rPr>
              <a:t>You </a:t>
            </a:r>
            <a:r>
              <a:rPr lang="en-GB" sz="1600" b="1" dirty="0">
                <a:solidFill>
                  <a:srgbClr val="2C986C"/>
                </a:solidFill>
              </a:rPr>
              <a:t>will work with your tutor to find out exactly what you need to learn at your own </a:t>
            </a:r>
            <a:r>
              <a:rPr lang="en-GB" sz="1600" b="1" dirty="0" smtClean="0">
                <a:solidFill>
                  <a:srgbClr val="2C986C"/>
                </a:solidFill>
              </a:rPr>
              <a:t>pace</a:t>
            </a:r>
            <a:r>
              <a:rPr lang="en-GB" sz="1600" b="1" dirty="0">
                <a:solidFill>
                  <a:srgbClr val="2C986C"/>
                </a:solidFill>
              </a:rPr>
              <a:t> </a:t>
            </a:r>
            <a:r>
              <a:rPr lang="en-GB" sz="1600" b="1" dirty="0" smtClean="0">
                <a:solidFill>
                  <a:srgbClr val="2C986C"/>
                </a:solidFill>
              </a:rPr>
              <a:t>and develop your maths skills to gain a qualification</a:t>
            </a:r>
            <a:endParaRPr lang="en-GB" sz="1600" b="1" dirty="0">
              <a:solidFill>
                <a:srgbClr val="2C986C"/>
              </a:solidFill>
            </a:endParaRPr>
          </a:p>
          <a:p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009542" y="4507442"/>
            <a:ext cx="2640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Contact your school or Skills for Work for more details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92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86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Functional Skills</vt:lpstr>
    </vt:vector>
  </TitlesOfParts>
  <Company>CBMDC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up with your children’s English</dc:title>
  <dc:creator>Nicholas Betteridge</dc:creator>
  <cp:lastModifiedBy>hallasj</cp:lastModifiedBy>
  <cp:revision>44</cp:revision>
  <cp:lastPrinted>2019-12-05T10:47:18Z</cp:lastPrinted>
  <dcterms:created xsi:type="dcterms:W3CDTF">2018-04-23T08:38:41Z</dcterms:created>
  <dcterms:modified xsi:type="dcterms:W3CDTF">2020-08-10T11:02:00Z</dcterms:modified>
</cp:coreProperties>
</file>